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if" ContentType="image/ti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3.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4.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5.xml" ContentType="application/vnd.openxmlformats-officedocument.theme+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73" r:id="rId1"/>
    <p:sldMasterId id="2147483690" r:id="rId2"/>
    <p:sldMasterId id="2147483702" r:id="rId3"/>
    <p:sldMasterId id="2147483719" r:id="rId4"/>
    <p:sldMasterId id="2147483731" r:id="rId5"/>
    <p:sldMasterId id="2147483748" r:id="rId6"/>
  </p:sldMasterIdLst>
  <p:notesMasterIdLst>
    <p:notesMasterId r:id="rId94"/>
  </p:notesMasterIdLst>
  <p:sldIdLst>
    <p:sldId id="256" r:id="rId7"/>
    <p:sldId id="2142532944" r:id="rId8"/>
    <p:sldId id="2142532945" r:id="rId9"/>
    <p:sldId id="2142532946" r:id="rId10"/>
    <p:sldId id="2142532867" r:id="rId11"/>
    <p:sldId id="2142532866" r:id="rId12"/>
    <p:sldId id="2142532860" r:id="rId13"/>
    <p:sldId id="2142532894" r:id="rId14"/>
    <p:sldId id="2142532895" r:id="rId15"/>
    <p:sldId id="2142532900" r:id="rId16"/>
    <p:sldId id="2142532947" r:id="rId17"/>
    <p:sldId id="2142532902" r:id="rId18"/>
    <p:sldId id="2142532862" r:id="rId19"/>
    <p:sldId id="2142532938" r:id="rId20"/>
    <p:sldId id="2142532959" r:id="rId21"/>
    <p:sldId id="2142532939" r:id="rId22"/>
    <p:sldId id="2142532948" r:id="rId23"/>
    <p:sldId id="2142532908" r:id="rId24"/>
    <p:sldId id="2142532909" r:id="rId25"/>
    <p:sldId id="2142532926" r:id="rId26"/>
    <p:sldId id="2142532943" r:id="rId27"/>
    <p:sldId id="2142532951" r:id="rId28"/>
    <p:sldId id="2142532953" r:id="rId29"/>
    <p:sldId id="2142532957" r:id="rId30"/>
    <p:sldId id="2142532954" r:id="rId31"/>
    <p:sldId id="2142532956" r:id="rId32"/>
    <p:sldId id="2142532958" r:id="rId33"/>
    <p:sldId id="413" r:id="rId34"/>
    <p:sldId id="6012" r:id="rId35"/>
    <p:sldId id="6021" r:id="rId36"/>
    <p:sldId id="277" r:id="rId37"/>
    <p:sldId id="6013" r:id="rId38"/>
    <p:sldId id="418" r:id="rId39"/>
    <p:sldId id="6020" r:id="rId40"/>
    <p:sldId id="6019" r:id="rId41"/>
    <p:sldId id="260" r:id="rId42"/>
    <p:sldId id="261" r:id="rId43"/>
    <p:sldId id="262" r:id="rId44"/>
    <p:sldId id="265" r:id="rId45"/>
    <p:sldId id="266" r:id="rId46"/>
    <p:sldId id="268" r:id="rId47"/>
    <p:sldId id="269" r:id="rId48"/>
    <p:sldId id="5943" r:id="rId49"/>
    <p:sldId id="5976" r:id="rId50"/>
    <p:sldId id="6044" r:id="rId51"/>
    <p:sldId id="6036" r:id="rId52"/>
    <p:sldId id="270" r:id="rId53"/>
    <p:sldId id="276" r:id="rId54"/>
    <p:sldId id="278" r:id="rId55"/>
    <p:sldId id="285" r:id="rId56"/>
    <p:sldId id="286" r:id="rId57"/>
    <p:sldId id="287" r:id="rId58"/>
    <p:sldId id="288" r:id="rId59"/>
    <p:sldId id="289" r:id="rId60"/>
    <p:sldId id="290" r:id="rId61"/>
    <p:sldId id="310" r:id="rId62"/>
    <p:sldId id="5988" r:id="rId63"/>
    <p:sldId id="5989" r:id="rId64"/>
    <p:sldId id="292" r:id="rId65"/>
    <p:sldId id="295" r:id="rId66"/>
    <p:sldId id="304" r:id="rId67"/>
    <p:sldId id="6058" r:id="rId68"/>
    <p:sldId id="5995" r:id="rId69"/>
    <p:sldId id="6046" r:id="rId70"/>
    <p:sldId id="6057" r:id="rId71"/>
    <p:sldId id="6049" r:id="rId72"/>
    <p:sldId id="6054" r:id="rId73"/>
    <p:sldId id="6055" r:id="rId74"/>
    <p:sldId id="6059" r:id="rId75"/>
    <p:sldId id="6045" r:id="rId76"/>
    <p:sldId id="6035" r:id="rId77"/>
    <p:sldId id="307" r:id="rId78"/>
    <p:sldId id="6060" r:id="rId79"/>
    <p:sldId id="6061" r:id="rId80"/>
    <p:sldId id="6016" r:id="rId81"/>
    <p:sldId id="6015" r:id="rId82"/>
    <p:sldId id="6014" r:id="rId83"/>
    <p:sldId id="6037" r:id="rId84"/>
    <p:sldId id="297" r:id="rId85"/>
    <p:sldId id="299" r:id="rId86"/>
    <p:sldId id="300" r:id="rId87"/>
    <p:sldId id="301" r:id="rId88"/>
    <p:sldId id="302" r:id="rId89"/>
    <p:sldId id="303" r:id="rId90"/>
    <p:sldId id="271" r:id="rId91"/>
    <p:sldId id="272" r:id="rId92"/>
    <p:sldId id="273" r:id="rId93"/>
  </p:sldIdLst>
  <p:sldSz cx="24371300" cy="13716000"/>
  <p:notesSz cx="6858000" cy="9144000"/>
  <p:defaultTextStyle>
    <a:defPPr>
      <a:defRPr lang="da-DK"/>
    </a:defPPr>
    <a:lvl1pPr algn="l" rtl="0" eaLnBrk="0" fontAlgn="base" hangingPunct="0">
      <a:spcBef>
        <a:spcPct val="0"/>
      </a:spcBef>
      <a:spcAft>
        <a:spcPct val="0"/>
      </a:spcAft>
      <a:defRPr sz="23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3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3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3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300" kern="1200">
        <a:solidFill>
          <a:schemeClr val="tx1"/>
        </a:solidFill>
        <a:latin typeface="Times New Roman" panose="02020603050405020304" pitchFamily="18" charset="0"/>
        <a:ea typeface="+mn-ea"/>
        <a:cs typeface="+mn-cs"/>
      </a:defRPr>
    </a:lvl5pPr>
    <a:lvl6pPr marL="2286000" algn="l" defTabSz="914400" rtl="0" eaLnBrk="1" latinLnBrk="0" hangingPunct="1">
      <a:defRPr sz="2300" kern="1200">
        <a:solidFill>
          <a:schemeClr val="tx1"/>
        </a:solidFill>
        <a:latin typeface="Times New Roman" panose="02020603050405020304" pitchFamily="18" charset="0"/>
        <a:ea typeface="+mn-ea"/>
        <a:cs typeface="+mn-cs"/>
      </a:defRPr>
    </a:lvl6pPr>
    <a:lvl7pPr marL="2743200" algn="l" defTabSz="914400" rtl="0" eaLnBrk="1" latinLnBrk="0" hangingPunct="1">
      <a:defRPr sz="2300" kern="1200">
        <a:solidFill>
          <a:schemeClr val="tx1"/>
        </a:solidFill>
        <a:latin typeface="Times New Roman" panose="02020603050405020304" pitchFamily="18" charset="0"/>
        <a:ea typeface="+mn-ea"/>
        <a:cs typeface="+mn-cs"/>
      </a:defRPr>
    </a:lvl7pPr>
    <a:lvl8pPr marL="3200400" algn="l" defTabSz="914400" rtl="0" eaLnBrk="1" latinLnBrk="0" hangingPunct="1">
      <a:defRPr sz="2300" kern="1200">
        <a:solidFill>
          <a:schemeClr val="tx1"/>
        </a:solidFill>
        <a:latin typeface="Times New Roman" panose="02020603050405020304" pitchFamily="18" charset="0"/>
        <a:ea typeface="+mn-ea"/>
        <a:cs typeface="+mn-cs"/>
      </a:defRPr>
    </a:lvl8pPr>
    <a:lvl9pPr marL="3657600" algn="l" defTabSz="914400" rtl="0" eaLnBrk="1" latinLnBrk="0" hangingPunct="1">
      <a:defRPr sz="2300" kern="1200">
        <a:solidFill>
          <a:schemeClr val="tx1"/>
        </a:solidFill>
        <a:latin typeface="Times New Roman" panose="02020603050405020304" pitchFamily="18" charset="0"/>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8F44A2F1-9E1F-4B54-A3A2-5F16C0AD49E2}" styleName="">
    <a:tblBg/>
    <a:wholeTbl>
      <a:tcTxStyle b="off" i="off">
        <a:fontRef idx="minor">
          <a:srgbClr val="999999"/>
        </a:fontRef>
        <a:srgbClr val="999999"/>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D9E2"/>
          </a:solidFill>
        </a:fill>
      </a:tcStyle>
    </a:wholeTbl>
    <a:band2H>
      <a:tcTxStyle/>
      <a:tcStyle>
        <a:tcBdr/>
        <a:fill>
          <a:solidFill>
            <a:srgbClr val="E6EDF1"/>
          </a:solidFill>
        </a:fill>
      </a:tcStyle>
    </a:band2H>
    <a:firstCol>
      <a:tcTxStyle b="on" i="off">
        <a:fontRef idx="minor">
          <a:srgbClr val="FFFFFF"/>
        </a:fontRef>
        <a:srgbClr val="FFFFFF"/>
      </a:tcTxStyle>
      <a:tcStyle>
        <a:tcBdr>
          <a:left>
            <a:ln w="12700" cap="flat">
              <a:solidFill>
                <a:srgbClr val="FFFFFF"/>
              </a:solidFill>
              <a:prstDash val="solid"/>
              <a:round/>
            </a:ln>
          </a:left>
          <a:right>
            <a:ln w="381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87AA"/>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87AA"/>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87AA"/>
          </a:solidFill>
        </a:fill>
      </a:tcStyle>
    </a:firstRow>
  </a:tblStyle>
  <a:tblStyle styleId="{C7B018BB-80A7-4F77-B60F-C8B233D01FF8}" styleName="">
    <a:tblBg/>
    <a:wholeTbl>
      <a:tcTxStyle>
        <a:font>
          <a:latin typeface="Helvetica Neue"/>
          <a:ea typeface="Helvetica Neue"/>
          <a:cs typeface="Helvetica Neue"/>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a:font>
          <a:latin typeface="Helvetica Neue Medium"/>
          <a:ea typeface="Helvetica Neue Medium"/>
          <a:cs typeface="Helvetica Neue Medium"/>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3">
              <a:hueOff val="362282"/>
              <a:satOff val="31803"/>
              <a:lumOff val="-18242"/>
            </a:schemeClr>
          </a:solidFill>
        </a:fill>
      </a:tcStyle>
    </a:firstCol>
    <a:lastRow>
      <a:tcTxStyle>
        <a:font>
          <a:latin typeface="Helvetica Neue"/>
          <a:ea typeface="Helvetica Neue"/>
          <a:cs typeface="Helvetica Neue"/>
        </a:font>
        <a:srgbClr val="000000"/>
      </a:tcTxStyle>
      <a:tcStyle>
        <a:tcBdr>
          <a:left>
            <a:ln w="12700" cap="flat">
              <a:solidFill>
                <a:srgbClr val="606060"/>
              </a:solidFill>
              <a:prstDash val="solid"/>
              <a:miter lim="400000"/>
            </a:ln>
          </a:left>
          <a:right>
            <a:ln w="12700" cap="flat">
              <a:solidFill>
                <a:srgbClr val="606060"/>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EBEBEB"/>
          </a:solidFill>
        </a:fill>
      </a:tcStyle>
    </a:lastRow>
    <a:firstRow>
      <a:tcTxStyle>
        <a:font>
          <a:latin typeface="Helvetica Neue Medium"/>
          <a:ea typeface="Helvetica Neue Medium"/>
          <a:cs typeface="Helvetica Neue Medium"/>
        </a:font>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rgbClr val="017101"/>
          </a:solidFill>
        </a:fill>
      </a:tcStyle>
    </a:firstRow>
  </a:tblStyle>
  <a:tblStyle styleId="{EEE7283C-3CF3-47DC-8721-378D4A62B228}" styleName="">
    <a:tblBg/>
    <a:wholeTbl>
      <a:tcTxStyle>
        <a:font>
          <a:latin typeface="Helvetica Neue Light"/>
          <a:ea typeface="Helvetica Neue Light"/>
          <a:cs typeface="Helvetica Neue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FAF7E9"/>
          </a:solidFill>
        </a:fill>
      </a:tcStyle>
    </a:wholeTbl>
    <a:band2H>
      <a:tcTxStyle/>
      <a:tcStyle>
        <a:tcBdr/>
        <a:fill>
          <a:solidFill>
            <a:srgbClr val="EDEADD"/>
          </a:solidFill>
        </a:fill>
      </a:tcStyle>
    </a:band2H>
    <a:firstCol>
      <a:tcTxStyle>
        <a:font>
          <a:latin typeface="Helvetica Neue Medium"/>
          <a:ea typeface="Helvetica Neue Medium"/>
          <a:cs typeface="Helvetica Neue Medium"/>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9BA00"/>
          </a:solidFill>
        </a:fill>
      </a:tcStyle>
    </a:firstCol>
    <a:lastRow>
      <a:tcTxStyle>
        <a:font>
          <a:latin typeface="Helvetica Neue Medium"/>
          <a:ea typeface="Helvetica Neue Medium"/>
          <a:cs typeface="Helvetica Neue Medium"/>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lastRow>
    <a:firstRow>
      <a:tcTxStyle>
        <a:font>
          <a:latin typeface="Helvetica Neue Medium"/>
          <a:ea typeface="Helvetica Neue Medium"/>
          <a:cs typeface="Helvetica Neue Medium"/>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firstRow>
  </a:tblStyle>
  <a:tblStyle styleId="{CF821DB8-F4EB-4A41-A1BA-3FCAFE7338EE}" styleName="">
    <a:tblBg/>
    <a:wholeTbl>
      <a:tcTxStyle>
        <a:font>
          <a:latin typeface="Helvetica Neue"/>
          <a:ea typeface="Helvetica Neue"/>
          <a:cs typeface="Helvetica Neue"/>
        </a:font>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EBEBEB"/>
          </a:solidFill>
        </a:fill>
      </a:tcStyle>
    </a:wholeTbl>
    <a:band2H>
      <a:tcTxStyle/>
      <a:tcStyle>
        <a:tcBdr/>
        <a:fill>
          <a:solidFill>
            <a:srgbClr val="DADBDA"/>
          </a:solidFill>
        </a:fill>
      </a:tcStyle>
    </a:band2H>
    <a:firstCol>
      <a:tcTxStyle b="on">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chemeClr val="accent6">
              <a:hueOff val="-146070"/>
              <a:satOff val="-10048"/>
              <a:lumOff val="-30626"/>
            </a:schemeClr>
          </a:solidFill>
        </a:fill>
      </a:tcStyle>
    </a:firstCol>
    <a:lastRow>
      <a:tcTxStyle b="on">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lastRow>
    <a:firstRow>
      <a:tcTxStyle b="on">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firstRow>
  </a:tblStyle>
  <a:tblStyle styleId="{33BA23B1-9221-436E-865A-0063620EA4FD}" styleName="">
    <a:tblBg/>
    <a:wholeTbl>
      <a:tcTxStyle>
        <a:font>
          <a:latin typeface="Helvetica Neue"/>
          <a:ea typeface="Helvetica Neue"/>
          <a:cs typeface="Helvetica Neue"/>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B5B5C1"/>
          </a:solidFill>
        </a:fill>
      </a:tcStyle>
    </a:wholeTbl>
    <a:band2H>
      <a:tcTxStyle/>
      <a:tcStyle>
        <a:tcBdr/>
        <a:fill>
          <a:solidFill>
            <a:srgbClr val="9A9AA5"/>
          </a:solidFill>
        </a:fill>
      </a:tcStyle>
    </a:band2H>
    <a:firstCol>
      <a:tcTxStyle b="on">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85F"/>
          </a:solidFill>
        </a:fill>
      </a:tcStyle>
    </a:firstCol>
    <a:lastRow>
      <a:tcTxStyle b="on">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lastRow>
    <a:firstRow>
      <a:tcTxStyle b="on">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firstRow>
  </a:tblStyle>
  <a:tblStyle styleId="{2708684C-4D16-4618-839F-0558EEFCDFE6}" styleName="">
    <a:tblBg/>
    <a:wholeTbl>
      <a:tcTxStyle>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a:font>
          <a:latin typeface="Helvetica Neue"/>
          <a:ea typeface="Helvetica Neue"/>
          <a:cs typeface="Helvetica Neue"/>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4C3C2611-4C71-4FC5-86AE-919BDF0F9419}" styleName="">
    <a:tblBg/>
    <a:wholeTbl>
      <a:tcTxStyle>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lumOff val="-13575"/>
            </a:schemeClr>
          </a:solidFill>
        </a:fill>
      </a:tcStyle>
    </a:firstCol>
    <a:lastRow>
      <a:tcTxStyle>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hueOff val="114395"/>
              <a:lumOff val="-24975"/>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327"/>
    <p:restoredTop sz="94687"/>
  </p:normalViewPr>
  <p:slideViewPr>
    <p:cSldViewPr snapToGrid="0">
      <p:cViewPr varScale="1">
        <p:scale>
          <a:sx n="48" d="100"/>
          <a:sy n="48" d="100"/>
        </p:scale>
        <p:origin x="280" y="3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slide" Target="slides/slide57.xml"/><Relationship Id="rId68" Type="http://schemas.openxmlformats.org/officeDocument/2006/relationships/slide" Target="slides/slide62.xml"/><Relationship Id="rId84" Type="http://schemas.openxmlformats.org/officeDocument/2006/relationships/slide" Target="slides/slide78.xml"/><Relationship Id="rId89" Type="http://schemas.openxmlformats.org/officeDocument/2006/relationships/slide" Target="slides/slide83.xml"/><Relationship Id="rId16" Type="http://schemas.openxmlformats.org/officeDocument/2006/relationships/slide" Target="slides/slide10.xml"/><Relationship Id="rId11" Type="http://schemas.openxmlformats.org/officeDocument/2006/relationships/slide" Target="slides/slide5.xml"/><Relationship Id="rId32" Type="http://schemas.openxmlformats.org/officeDocument/2006/relationships/slide" Target="slides/slide26.xml"/><Relationship Id="rId37" Type="http://schemas.openxmlformats.org/officeDocument/2006/relationships/slide" Target="slides/slide31.xml"/><Relationship Id="rId53" Type="http://schemas.openxmlformats.org/officeDocument/2006/relationships/slide" Target="slides/slide47.xml"/><Relationship Id="rId58" Type="http://schemas.openxmlformats.org/officeDocument/2006/relationships/slide" Target="slides/slide52.xml"/><Relationship Id="rId74" Type="http://schemas.openxmlformats.org/officeDocument/2006/relationships/slide" Target="slides/slide68.xml"/><Relationship Id="rId79" Type="http://schemas.openxmlformats.org/officeDocument/2006/relationships/slide" Target="slides/slide73.xml"/><Relationship Id="rId5" Type="http://schemas.openxmlformats.org/officeDocument/2006/relationships/slideMaster" Target="slideMasters/slideMaster5.xml"/><Relationship Id="rId90" Type="http://schemas.openxmlformats.org/officeDocument/2006/relationships/slide" Target="slides/slide84.xml"/><Relationship Id="rId95" Type="http://schemas.openxmlformats.org/officeDocument/2006/relationships/presProps" Target="presProps.xml"/><Relationship Id="rId22" Type="http://schemas.openxmlformats.org/officeDocument/2006/relationships/slide" Target="slides/slide16.xml"/><Relationship Id="rId27" Type="http://schemas.openxmlformats.org/officeDocument/2006/relationships/slide" Target="slides/slide21.xml"/><Relationship Id="rId43" Type="http://schemas.openxmlformats.org/officeDocument/2006/relationships/slide" Target="slides/slide37.xml"/><Relationship Id="rId48" Type="http://schemas.openxmlformats.org/officeDocument/2006/relationships/slide" Target="slides/slide42.xml"/><Relationship Id="rId64" Type="http://schemas.openxmlformats.org/officeDocument/2006/relationships/slide" Target="slides/slide58.xml"/><Relationship Id="rId69" Type="http://schemas.openxmlformats.org/officeDocument/2006/relationships/slide" Target="slides/slide63.xml"/><Relationship Id="rId80" Type="http://schemas.openxmlformats.org/officeDocument/2006/relationships/slide" Target="slides/slide74.xml"/><Relationship Id="rId85" Type="http://schemas.openxmlformats.org/officeDocument/2006/relationships/slide" Target="slides/slide79.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slide" Target="slides/slide6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slide" Target="slides/slide64.xml"/><Relationship Id="rId75" Type="http://schemas.openxmlformats.org/officeDocument/2006/relationships/slide" Target="slides/slide69.xml"/><Relationship Id="rId83" Type="http://schemas.openxmlformats.org/officeDocument/2006/relationships/slide" Target="slides/slide77.xml"/><Relationship Id="rId88" Type="http://schemas.openxmlformats.org/officeDocument/2006/relationships/slide" Target="slides/slide82.xml"/><Relationship Id="rId91" Type="http://schemas.openxmlformats.org/officeDocument/2006/relationships/slide" Target="slides/slide85.xml"/><Relationship Id="rId9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slide" Target="slides/slide67.xml"/><Relationship Id="rId78" Type="http://schemas.openxmlformats.org/officeDocument/2006/relationships/slide" Target="slides/slide72.xml"/><Relationship Id="rId81" Type="http://schemas.openxmlformats.org/officeDocument/2006/relationships/slide" Target="slides/slide75.xml"/><Relationship Id="rId86" Type="http://schemas.openxmlformats.org/officeDocument/2006/relationships/slide" Target="slides/slide80.xml"/><Relationship Id="rId94"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slide" Target="slides/slide70.xml"/><Relationship Id="rId97" Type="http://schemas.openxmlformats.org/officeDocument/2006/relationships/theme" Target="theme/theme1.xml"/><Relationship Id="rId7" Type="http://schemas.openxmlformats.org/officeDocument/2006/relationships/slide" Target="slides/slide1.xml"/><Relationship Id="rId71" Type="http://schemas.openxmlformats.org/officeDocument/2006/relationships/slide" Target="slides/slide65.xml"/><Relationship Id="rId92" Type="http://schemas.openxmlformats.org/officeDocument/2006/relationships/slide" Target="slides/slide86.xml"/><Relationship Id="rId2" Type="http://schemas.openxmlformats.org/officeDocument/2006/relationships/slideMaster" Target="slideMasters/slideMaster2.xml"/><Relationship Id="rId29" Type="http://schemas.openxmlformats.org/officeDocument/2006/relationships/slide" Target="slides/slide23.xml"/><Relationship Id="rId24" Type="http://schemas.openxmlformats.org/officeDocument/2006/relationships/slide" Target="slides/slide18.xml"/><Relationship Id="rId40" Type="http://schemas.openxmlformats.org/officeDocument/2006/relationships/slide" Target="slides/slide34.xml"/><Relationship Id="rId45" Type="http://schemas.openxmlformats.org/officeDocument/2006/relationships/slide" Target="slides/slide39.xml"/><Relationship Id="rId66" Type="http://schemas.openxmlformats.org/officeDocument/2006/relationships/slide" Target="slides/slide60.xml"/><Relationship Id="rId87" Type="http://schemas.openxmlformats.org/officeDocument/2006/relationships/slide" Target="slides/slide81.xml"/><Relationship Id="rId61" Type="http://schemas.openxmlformats.org/officeDocument/2006/relationships/slide" Target="slides/slide55.xml"/><Relationship Id="rId82" Type="http://schemas.openxmlformats.org/officeDocument/2006/relationships/slide" Target="slides/slide76.xml"/><Relationship Id="rId19" Type="http://schemas.openxmlformats.org/officeDocument/2006/relationships/slide" Target="slides/slide13.xml"/><Relationship Id="rId14" Type="http://schemas.openxmlformats.org/officeDocument/2006/relationships/slide" Target="slides/slide8.xml"/><Relationship Id="rId30" Type="http://schemas.openxmlformats.org/officeDocument/2006/relationships/slide" Target="slides/slide24.xml"/><Relationship Id="rId35" Type="http://schemas.openxmlformats.org/officeDocument/2006/relationships/slide" Target="slides/slide29.xml"/><Relationship Id="rId56" Type="http://schemas.openxmlformats.org/officeDocument/2006/relationships/slide" Target="slides/slide50.xml"/><Relationship Id="rId77" Type="http://schemas.openxmlformats.org/officeDocument/2006/relationships/slide" Target="slides/slide71.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93" Type="http://schemas.openxmlformats.org/officeDocument/2006/relationships/slide" Target="slides/slide87.xml"/><Relationship Id="rId98"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6" name="Shape 76"/>
          <p:cNvSpPr>
            <a:spLocks noGrp="1" noRot="1" noChangeAspect="1"/>
          </p:cNvSpPr>
          <p:nvPr>
            <p:ph type="sldImg"/>
          </p:nvPr>
        </p:nvSpPr>
        <p:spPr>
          <a:xfrm>
            <a:off x="1143000" y="685800"/>
            <a:ext cx="4572000" cy="3429000"/>
          </a:xfrm>
          <a:prstGeom prst="rect">
            <a:avLst/>
          </a:prstGeom>
        </p:spPr>
        <p:txBody>
          <a:bodyPr/>
          <a:lstStyle/>
          <a:p>
            <a:endParaRPr/>
          </a:p>
        </p:txBody>
      </p:sp>
      <p:sp>
        <p:nvSpPr>
          <p:cNvPr id="77" name="Shape 77"/>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defRPr sz="2200">
        <a:latin typeface="Lucida Grande"/>
        <a:ea typeface="Lucida Grande"/>
        <a:cs typeface="Lucida Grande"/>
        <a:sym typeface="Lucida Grande"/>
      </a:defRPr>
    </a:lvl1pPr>
    <a:lvl2pPr defTabSz="457200" latinLnBrk="0">
      <a:defRPr sz="2200">
        <a:latin typeface="Lucida Grande"/>
        <a:ea typeface="Lucida Grande"/>
        <a:cs typeface="Lucida Grande"/>
        <a:sym typeface="Lucida Grande"/>
      </a:defRPr>
    </a:lvl2pPr>
    <a:lvl3pPr defTabSz="457200" latinLnBrk="0">
      <a:defRPr sz="2200">
        <a:latin typeface="Lucida Grande"/>
        <a:ea typeface="Lucida Grande"/>
        <a:cs typeface="Lucida Grande"/>
        <a:sym typeface="Lucida Grande"/>
      </a:defRPr>
    </a:lvl3pPr>
    <a:lvl4pPr defTabSz="457200" latinLnBrk="0">
      <a:defRPr sz="2200">
        <a:latin typeface="Lucida Grande"/>
        <a:ea typeface="Lucida Grande"/>
        <a:cs typeface="Lucida Grande"/>
        <a:sym typeface="Lucida Grande"/>
      </a:defRPr>
    </a:lvl4pPr>
    <a:lvl5pPr defTabSz="457200" latinLnBrk="0">
      <a:defRPr sz="2200">
        <a:latin typeface="Lucida Grande"/>
        <a:ea typeface="Lucida Grande"/>
        <a:cs typeface="Lucida Grande"/>
        <a:sym typeface="Lucida Grande"/>
      </a:defRPr>
    </a:lvl5pPr>
    <a:lvl6pPr defTabSz="457200" latinLnBrk="0">
      <a:defRPr sz="2200">
        <a:latin typeface="Lucida Grande"/>
        <a:ea typeface="Lucida Grande"/>
        <a:cs typeface="Lucida Grande"/>
        <a:sym typeface="Lucida Grande"/>
      </a:defRPr>
    </a:lvl6pPr>
    <a:lvl7pPr defTabSz="457200" latinLnBrk="0">
      <a:defRPr sz="2200">
        <a:latin typeface="Lucida Grande"/>
        <a:ea typeface="Lucida Grande"/>
        <a:cs typeface="Lucida Grande"/>
        <a:sym typeface="Lucida Grande"/>
      </a:defRPr>
    </a:lvl7pPr>
    <a:lvl8pPr defTabSz="457200" latinLnBrk="0">
      <a:defRPr sz="2200">
        <a:latin typeface="Lucida Grande"/>
        <a:ea typeface="Lucida Grande"/>
        <a:cs typeface="Lucida Grande"/>
        <a:sym typeface="Lucida Grande"/>
      </a:defRPr>
    </a:lvl8pPr>
    <a:lvl9pPr defTabSz="457200" latinLnBrk="0">
      <a:defRPr sz="2200">
        <a:latin typeface="Lucida Grande"/>
        <a:ea typeface="Lucida Grande"/>
        <a:cs typeface="Lucida Grande"/>
        <a:sym typeface="Lucida Grand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p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9" name="Google Shape;229;p3: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733056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p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da-DK" dirty="0"/>
              <a:t>It </a:t>
            </a:r>
            <a:r>
              <a:rPr lang="da-DK" dirty="0" err="1"/>
              <a:t>will</a:t>
            </a:r>
            <a:r>
              <a:rPr lang="da-DK" dirty="0"/>
              <a:t> look </a:t>
            </a:r>
            <a:r>
              <a:rPr lang="da-DK" dirty="0" err="1"/>
              <a:t>differrent</a:t>
            </a:r>
            <a:r>
              <a:rPr lang="da-DK" dirty="0"/>
              <a:t> is </a:t>
            </a:r>
            <a:r>
              <a:rPr lang="da-DK" dirty="0" err="1"/>
              <a:t>your</a:t>
            </a:r>
            <a:r>
              <a:rPr lang="da-DK" dirty="0"/>
              <a:t> </a:t>
            </a:r>
            <a:r>
              <a:rPr lang="da-DK" dirty="0" err="1"/>
              <a:t>workspace</a:t>
            </a:r>
            <a:r>
              <a:rPr lang="da-DK" dirty="0"/>
              <a:t> </a:t>
            </a:r>
            <a:r>
              <a:rPr lang="da-DK" dirty="0" err="1"/>
              <a:t>vs</a:t>
            </a:r>
            <a:r>
              <a:rPr lang="da-DK" dirty="0"/>
              <a:t> a </a:t>
            </a:r>
            <a:r>
              <a:rPr lang="da-DK" dirty="0" err="1"/>
              <a:t>shared</a:t>
            </a:r>
            <a:r>
              <a:rPr lang="da-DK" dirty="0"/>
              <a:t> </a:t>
            </a:r>
            <a:r>
              <a:rPr lang="da-DK" dirty="0" err="1"/>
              <a:t>project</a:t>
            </a:r>
            <a:r>
              <a:rPr lang="da-DK" dirty="0"/>
              <a:t> </a:t>
            </a:r>
            <a:endParaRPr dirty="0"/>
          </a:p>
        </p:txBody>
      </p:sp>
      <p:sp>
        <p:nvSpPr>
          <p:cNvPr id="229" name="Google Shape;229;p3: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336483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p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9" name="Google Shape;229;p3: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76021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p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GB" b="0" i="0" dirty="0">
                <a:solidFill>
                  <a:srgbClr val="212529"/>
                </a:solidFill>
                <a:effectLst/>
                <a:highlight>
                  <a:srgbClr val="FFFFFF"/>
                </a:highlight>
                <a:latin typeface="IBM Plex Sans" panose="020B0503050203000203" pitchFamily="34" charset="0"/>
              </a:rPr>
              <a:t>The central dashboard provides a broad summary of the user's activities within the currently active project. Users can refresh the section or switch to a different project using the controls located on the top-right side of the central dashboard:</a:t>
            </a:r>
            <a:r>
              <a:rPr lang="da-DK" dirty="0"/>
              <a:t> </a:t>
            </a:r>
          </a:p>
          <a:p>
            <a:pPr marL="0" lvl="0" indent="0" algn="l" rtl="0">
              <a:spcBef>
                <a:spcPts val="0"/>
              </a:spcBef>
              <a:spcAft>
                <a:spcPts val="0"/>
              </a:spcAft>
              <a:buNone/>
            </a:pPr>
            <a:endParaRPr lang="da-DK" dirty="0"/>
          </a:p>
          <a:p>
            <a:pPr marL="0" lvl="0" indent="0" algn="l" rtl="0">
              <a:spcBef>
                <a:spcPts val="0"/>
              </a:spcBef>
              <a:spcAft>
                <a:spcPts val="0"/>
              </a:spcAft>
              <a:buNone/>
            </a:pPr>
            <a:r>
              <a:rPr lang="da-DK" dirty="0"/>
              <a:t>	TO DO: HGIHLIGHT THE PROJECT FOR THIS COURSE</a:t>
            </a:r>
            <a:endParaRPr dirty="0"/>
          </a:p>
        </p:txBody>
      </p:sp>
      <p:sp>
        <p:nvSpPr>
          <p:cNvPr id="229" name="Google Shape;229;p3: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031938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p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da-DK" dirty="0"/>
              <a:t>If </a:t>
            </a:r>
            <a:r>
              <a:rPr lang="da-DK" dirty="0" err="1"/>
              <a:t>we</a:t>
            </a:r>
            <a:r>
              <a:rPr lang="da-DK" dirty="0"/>
              <a:t> </a:t>
            </a:r>
            <a:r>
              <a:rPr lang="da-DK" dirty="0" err="1"/>
              <a:t>click</a:t>
            </a:r>
            <a:r>
              <a:rPr lang="da-DK" dirty="0"/>
              <a:t> on the </a:t>
            </a:r>
            <a:r>
              <a:rPr lang="da-DK" dirty="0" err="1"/>
              <a:t>sequencing</a:t>
            </a:r>
            <a:r>
              <a:rPr lang="da-DK" dirty="0"/>
              <a:t> data, </a:t>
            </a:r>
            <a:r>
              <a:rPr lang="da-DK" dirty="0" err="1"/>
              <a:t>we</a:t>
            </a:r>
            <a:r>
              <a:rPr lang="da-DK" dirty="0"/>
              <a:t> </a:t>
            </a:r>
            <a:r>
              <a:rPr lang="da-DK" dirty="0" err="1"/>
              <a:t>can</a:t>
            </a:r>
            <a:r>
              <a:rPr lang="da-DK" dirty="0"/>
              <a:t> </a:t>
            </a:r>
            <a:r>
              <a:rPr lang="da-DK" dirty="0" err="1"/>
              <a:t>see</a:t>
            </a:r>
            <a:r>
              <a:rPr lang="da-DK" dirty="0"/>
              <a:t> the content, and the drop </a:t>
            </a:r>
            <a:r>
              <a:rPr lang="da-DK" dirty="0" err="1"/>
              <a:t>down</a:t>
            </a:r>
            <a:r>
              <a:rPr lang="da-DK" dirty="0"/>
              <a:t> </a:t>
            </a:r>
            <a:r>
              <a:rPr lang="da-DK" dirty="0" err="1"/>
              <a:t>meny</a:t>
            </a:r>
            <a:r>
              <a:rPr lang="da-DK" dirty="0"/>
              <a:t>, properties </a:t>
            </a:r>
            <a:endParaRPr dirty="0"/>
          </a:p>
        </p:txBody>
      </p:sp>
      <p:sp>
        <p:nvSpPr>
          <p:cNvPr id="229" name="Google Shape;229;p3: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491954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p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da-DK" dirty="0"/>
              <a:t>If </a:t>
            </a:r>
            <a:r>
              <a:rPr lang="da-DK" dirty="0" err="1"/>
              <a:t>we</a:t>
            </a:r>
            <a:r>
              <a:rPr lang="da-DK" dirty="0"/>
              <a:t> </a:t>
            </a:r>
            <a:r>
              <a:rPr lang="da-DK" dirty="0" err="1"/>
              <a:t>click</a:t>
            </a:r>
            <a:r>
              <a:rPr lang="da-DK" dirty="0"/>
              <a:t> on the </a:t>
            </a:r>
            <a:r>
              <a:rPr lang="da-DK" dirty="0" err="1"/>
              <a:t>sequencing</a:t>
            </a:r>
            <a:r>
              <a:rPr lang="da-DK" dirty="0"/>
              <a:t> data, </a:t>
            </a:r>
            <a:r>
              <a:rPr lang="da-DK" dirty="0" err="1"/>
              <a:t>we</a:t>
            </a:r>
            <a:r>
              <a:rPr lang="da-DK" dirty="0"/>
              <a:t> </a:t>
            </a:r>
            <a:r>
              <a:rPr lang="da-DK" dirty="0" err="1"/>
              <a:t>can</a:t>
            </a:r>
            <a:r>
              <a:rPr lang="da-DK" dirty="0"/>
              <a:t> </a:t>
            </a:r>
            <a:r>
              <a:rPr lang="da-DK" dirty="0" err="1"/>
              <a:t>see</a:t>
            </a:r>
            <a:r>
              <a:rPr lang="da-DK" dirty="0"/>
              <a:t> the content, and the drop </a:t>
            </a:r>
            <a:r>
              <a:rPr lang="da-DK" dirty="0" err="1"/>
              <a:t>down</a:t>
            </a:r>
            <a:r>
              <a:rPr lang="da-DK" dirty="0"/>
              <a:t> </a:t>
            </a:r>
            <a:r>
              <a:rPr lang="da-DK" dirty="0" err="1"/>
              <a:t>meny</a:t>
            </a:r>
            <a:r>
              <a:rPr lang="da-DK" dirty="0"/>
              <a:t>, properties </a:t>
            </a:r>
            <a:endParaRPr dirty="0"/>
          </a:p>
        </p:txBody>
      </p:sp>
      <p:sp>
        <p:nvSpPr>
          <p:cNvPr id="229" name="Google Shape;229;p3: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97161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p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9" name="Google Shape;229;p3: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489800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p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9" name="Google Shape;229;p3: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739351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p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9" name="Google Shape;229;p3: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7016880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p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da-DK" dirty="0"/>
              <a:t>Break </a:t>
            </a:r>
            <a:r>
              <a:rPr lang="da-DK" dirty="0" err="1"/>
              <a:t>into</a:t>
            </a:r>
            <a:r>
              <a:rPr lang="da-DK" dirty="0"/>
              <a:t> multiple slides (steps )</a:t>
            </a:r>
            <a:endParaRPr dirty="0"/>
          </a:p>
        </p:txBody>
      </p:sp>
      <p:sp>
        <p:nvSpPr>
          <p:cNvPr id="229" name="Google Shape;229;p3: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813896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p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9" name="Google Shape;229;p3: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542686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p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9" name="Google Shape;229;p3: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024484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r>
              <a:rPr lang="en-GB" dirty="0"/>
              <a:t>https://</a:t>
            </a:r>
            <a:r>
              <a:rPr lang="en-GB" dirty="0" err="1"/>
              <a:t>www.explainxkcd.com</a:t>
            </a:r>
            <a:r>
              <a:rPr lang="en-GB" dirty="0"/>
              <a:t>/wiki/</a:t>
            </a:r>
            <a:r>
              <a:rPr lang="en-GB" dirty="0" err="1"/>
              <a:t>index.php</a:t>
            </a:r>
            <a:r>
              <a:rPr lang="en-GB" dirty="0"/>
              <a:t>/2341:_Scientist_Tech_Help</a:t>
            </a:r>
          </a:p>
          <a:p>
            <a:r>
              <a:rPr lang="en-GB" dirty="0"/>
              <a:t>https://</a:t>
            </a:r>
            <a:r>
              <a:rPr lang="en-GB" dirty="0" err="1"/>
              <a:t>m.xkcd.com</a:t>
            </a:r>
            <a:r>
              <a:rPr lang="en-GB" dirty="0"/>
              <a:t>/2582/</a:t>
            </a:r>
            <a:endParaRPr lang="en-DK" dirty="0"/>
          </a:p>
        </p:txBody>
      </p:sp>
    </p:spTree>
    <p:extLst>
      <p:ext uri="{BB962C8B-B14F-4D97-AF65-F5344CB8AC3E}">
        <p14:creationId xmlns:p14="http://schemas.microsoft.com/office/powerpoint/2010/main" val="27706280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r>
              <a:rPr lang="en-GB" dirty="0"/>
              <a:t>https://</a:t>
            </a:r>
            <a:r>
              <a:rPr lang="en-GB" dirty="0" err="1"/>
              <a:t>www.explainxkcd.com</a:t>
            </a:r>
            <a:r>
              <a:rPr lang="en-GB" dirty="0"/>
              <a:t>/wiki/</a:t>
            </a:r>
            <a:r>
              <a:rPr lang="en-GB" dirty="0" err="1"/>
              <a:t>index.php</a:t>
            </a:r>
            <a:r>
              <a:rPr lang="en-GB" dirty="0"/>
              <a:t>/2341:_Scientist_Tech_Help</a:t>
            </a:r>
          </a:p>
          <a:p>
            <a:r>
              <a:rPr lang="en-GB" dirty="0"/>
              <a:t>https://</a:t>
            </a:r>
            <a:r>
              <a:rPr lang="en-GB" dirty="0" err="1"/>
              <a:t>m.xkcd.com</a:t>
            </a:r>
            <a:r>
              <a:rPr lang="en-GB" dirty="0"/>
              <a:t>/2582/</a:t>
            </a:r>
            <a:endParaRPr lang="en-DK" dirty="0"/>
          </a:p>
        </p:txBody>
      </p:sp>
    </p:spTree>
    <p:extLst>
      <p:ext uri="{BB962C8B-B14F-4D97-AF65-F5344CB8AC3E}">
        <p14:creationId xmlns:p14="http://schemas.microsoft.com/office/powerpoint/2010/main" val="2905911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r>
              <a:rPr lang="en-GB" dirty="0"/>
              <a:t>https://</a:t>
            </a:r>
            <a:r>
              <a:rPr lang="en-GB" dirty="0" err="1"/>
              <a:t>www.explainxkcd.com</a:t>
            </a:r>
            <a:r>
              <a:rPr lang="en-GB" dirty="0"/>
              <a:t>/wiki/</a:t>
            </a:r>
            <a:r>
              <a:rPr lang="en-GB" dirty="0" err="1"/>
              <a:t>index.php</a:t>
            </a:r>
            <a:r>
              <a:rPr lang="en-GB" dirty="0"/>
              <a:t>/2341:_Scientist_Tech_Help</a:t>
            </a:r>
          </a:p>
          <a:p>
            <a:r>
              <a:rPr lang="en-GB" dirty="0"/>
              <a:t>https://</a:t>
            </a:r>
            <a:r>
              <a:rPr lang="en-GB" dirty="0" err="1"/>
              <a:t>m.xkcd.com</a:t>
            </a:r>
            <a:r>
              <a:rPr lang="en-GB" dirty="0"/>
              <a:t>/2582/</a:t>
            </a:r>
            <a:endParaRPr lang="en-DK" dirty="0"/>
          </a:p>
        </p:txBody>
      </p:sp>
    </p:spTree>
    <p:extLst>
      <p:ext uri="{BB962C8B-B14F-4D97-AF65-F5344CB8AC3E}">
        <p14:creationId xmlns:p14="http://schemas.microsoft.com/office/powerpoint/2010/main" val="122771860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r>
              <a:rPr lang="en-GB" dirty="0"/>
              <a:t>https://</a:t>
            </a:r>
            <a:r>
              <a:rPr lang="en-GB" dirty="0" err="1"/>
              <a:t>www.ibm.com</a:t>
            </a:r>
            <a:r>
              <a:rPr lang="en-GB" dirty="0"/>
              <a:t>/think/topics/ai-vs-machine-learning-vs-deep-learning-vs-neural-networks</a:t>
            </a:r>
            <a:endParaRPr lang="en-DK" dirty="0"/>
          </a:p>
        </p:txBody>
      </p:sp>
    </p:spTree>
    <p:extLst>
      <p:ext uri="{BB962C8B-B14F-4D97-AF65-F5344CB8AC3E}">
        <p14:creationId xmlns:p14="http://schemas.microsoft.com/office/powerpoint/2010/main" val="130836631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28</a:t>
            </a:fld>
            <a:endParaRPr lang="cs-CZ"/>
          </a:p>
        </p:txBody>
      </p:sp>
    </p:spTree>
    <p:extLst>
      <p:ext uri="{BB962C8B-B14F-4D97-AF65-F5344CB8AC3E}">
        <p14:creationId xmlns:p14="http://schemas.microsoft.com/office/powerpoint/2010/main" val="365039190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29</a:t>
            </a:fld>
            <a:endParaRPr lang="cs-CZ"/>
          </a:p>
        </p:txBody>
      </p:sp>
    </p:spTree>
    <p:extLst>
      <p:ext uri="{BB962C8B-B14F-4D97-AF65-F5344CB8AC3E}">
        <p14:creationId xmlns:p14="http://schemas.microsoft.com/office/powerpoint/2010/main" val="277932916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30</a:t>
            </a:fld>
            <a:endParaRPr lang="cs-CZ"/>
          </a:p>
        </p:txBody>
      </p:sp>
    </p:spTree>
    <p:extLst>
      <p:ext uri="{BB962C8B-B14F-4D97-AF65-F5344CB8AC3E}">
        <p14:creationId xmlns:p14="http://schemas.microsoft.com/office/powerpoint/2010/main" val="310861477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sz="1200" dirty="0">
                <a:solidFill>
                  <a:srgbClr val="404040"/>
                </a:solidFill>
                <a:latin typeface="Montserrat" pitchFamily="2" charset="77"/>
              </a:rPr>
              <a:t>Patterns are high dimensional, hierarchical, several variables</a:t>
            </a:r>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31</a:t>
            </a:fld>
            <a:endParaRPr lang="cs-CZ"/>
          </a:p>
        </p:txBody>
      </p:sp>
    </p:spTree>
    <p:extLst>
      <p:ext uri="{BB962C8B-B14F-4D97-AF65-F5344CB8AC3E}">
        <p14:creationId xmlns:p14="http://schemas.microsoft.com/office/powerpoint/2010/main" val="420855936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dirty="0"/>
              <a:t>Bias is a systematic tendency in which the methods used to gather data </a:t>
            </a:r>
            <a:r>
              <a:rPr lang="da-DK" dirty="0"/>
              <a:t>present an </a:t>
            </a:r>
            <a:r>
              <a:rPr lang="da-DK" dirty="0" err="1"/>
              <a:t>inaccurate</a:t>
            </a:r>
            <a:r>
              <a:rPr lang="da-DK" dirty="0"/>
              <a:t> or </a:t>
            </a:r>
            <a:r>
              <a:rPr lang="da-DK" dirty="0" err="1"/>
              <a:t>skewed</a:t>
            </a:r>
            <a:r>
              <a:rPr lang="da-DK" dirty="0"/>
              <a:t> view of reality</a:t>
            </a:r>
          </a:p>
          <a:p>
            <a:endParaRPr lang="en-US" dirty="0"/>
          </a:p>
          <a:p>
            <a:r>
              <a:rPr lang="en-US" dirty="0"/>
              <a:t>Understanding the source of statistical bias</a:t>
            </a:r>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32</a:t>
            </a:fld>
            <a:endParaRPr lang="cs-CZ"/>
          </a:p>
        </p:txBody>
      </p:sp>
    </p:spTree>
    <p:extLst>
      <p:ext uri="{BB962C8B-B14F-4D97-AF65-F5344CB8AC3E}">
        <p14:creationId xmlns:p14="http://schemas.microsoft.com/office/powerpoint/2010/main" val="411007210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33</a:t>
            </a:fld>
            <a:endParaRPr lang="cs-CZ"/>
          </a:p>
        </p:txBody>
      </p:sp>
    </p:spTree>
    <p:extLst>
      <p:ext uri="{BB962C8B-B14F-4D97-AF65-F5344CB8AC3E}">
        <p14:creationId xmlns:p14="http://schemas.microsoft.com/office/powerpoint/2010/main" val="6875228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p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9" name="Google Shape;229;p3: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4939783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dirty="0"/>
              <a:t>So  we understood  that a lot has changed and now we work with tons of data and we need analysis, </a:t>
            </a:r>
            <a:r>
              <a:rPr lang="en-US" dirty="0" err="1"/>
              <a:t>langauge</a:t>
            </a:r>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34</a:t>
            </a:fld>
            <a:endParaRPr lang="cs-CZ"/>
          </a:p>
        </p:txBody>
      </p:sp>
    </p:spTree>
    <p:extLst>
      <p:ext uri="{BB962C8B-B14F-4D97-AF65-F5344CB8AC3E}">
        <p14:creationId xmlns:p14="http://schemas.microsoft.com/office/powerpoint/2010/main" val="352105399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35</a:t>
            </a:fld>
            <a:endParaRPr lang="cs-CZ"/>
          </a:p>
        </p:txBody>
      </p:sp>
    </p:spTree>
    <p:extLst>
      <p:ext uri="{BB962C8B-B14F-4D97-AF65-F5344CB8AC3E}">
        <p14:creationId xmlns:p14="http://schemas.microsoft.com/office/powerpoint/2010/main" val="230096416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 name="Shape 440"/>
          <p:cNvSpPr>
            <a:spLocks noGrp="1" noRot="1" noChangeAspect="1"/>
          </p:cNvSpPr>
          <p:nvPr>
            <p:ph type="sldImg"/>
          </p:nvPr>
        </p:nvSpPr>
        <p:spPr>
          <a:xfrm>
            <a:off x="382588" y="685800"/>
            <a:ext cx="6092825" cy="3429000"/>
          </a:xfrm>
          <a:prstGeom prst="rect">
            <a:avLst/>
          </a:prstGeom>
        </p:spPr>
        <p:txBody>
          <a:bodyPr/>
          <a:lstStyle/>
          <a:p>
            <a:endParaRPr/>
          </a:p>
        </p:txBody>
      </p:sp>
      <p:sp>
        <p:nvSpPr>
          <p:cNvPr id="441" name="Shape 441"/>
          <p:cNvSpPr>
            <a:spLocks noGrp="1"/>
          </p:cNvSpPr>
          <p:nvPr>
            <p:ph type="body" sz="quarter" idx="1"/>
          </p:nvPr>
        </p:nvSpPr>
        <p:spPr>
          <a:prstGeom prst="rect">
            <a:avLst/>
          </a:prstGeom>
        </p:spPr>
        <p:txBody>
          <a:bodyPr/>
          <a:lstStyle/>
          <a:p>
            <a:r>
              <a:t>Markdown is a plain text language with formatting syntax designed so that it can be converted to HTML and many other formats.</a:t>
            </a:r>
          </a:p>
          <a:p>
            <a:endParaRPr/>
          </a:p>
          <a:p>
            <a:r>
              <a:t>They are written using an extension of markdown syntax that enables R code to be embedded in them in a way which can later be executed.  </a:t>
            </a:r>
          </a:p>
          <a:p>
            <a:endParaRPr/>
          </a:p>
          <a:p>
            <a:r>
              <a:t>Knitr takes a plain text document with embedded code, executes the code and 'knits' the results back into the document.</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7" name="Shape 527"/>
          <p:cNvSpPr>
            <a:spLocks noGrp="1" noRot="1" noChangeAspect="1"/>
          </p:cNvSpPr>
          <p:nvPr>
            <p:ph type="sldImg"/>
          </p:nvPr>
        </p:nvSpPr>
        <p:spPr>
          <a:xfrm>
            <a:off x="382588" y="685800"/>
            <a:ext cx="6092825" cy="3429000"/>
          </a:xfrm>
          <a:prstGeom prst="rect">
            <a:avLst/>
          </a:prstGeom>
        </p:spPr>
        <p:txBody>
          <a:bodyPr/>
          <a:lstStyle/>
          <a:p>
            <a:endParaRPr/>
          </a:p>
        </p:txBody>
      </p:sp>
      <p:sp>
        <p:nvSpPr>
          <p:cNvPr id="528" name="Shape 528"/>
          <p:cNvSpPr>
            <a:spLocks noGrp="1"/>
          </p:cNvSpPr>
          <p:nvPr>
            <p:ph type="body" sz="quarter" idx="1"/>
          </p:nvPr>
        </p:nvSpPr>
        <p:spPr>
          <a:prstGeom prst="rect">
            <a:avLst/>
          </a:prstGeom>
        </p:spPr>
        <p:txBody>
          <a:bodyPr/>
          <a:lstStyle>
            <a:lvl1pPr>
              <a:defRPr sz="2000"/>
            </a:lvl1pPr>
          </a:lstStyle>
          <a:p>
            <a:r>
              <a:t>A double is a double-precision, 64-bit floating-point data type. It accommodates 15 to 16 digits, with a range of approximately 5.0 × 10−345 to 1.7 × 10308</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dirty="0"/>
              <a:t>Need to check both your own data and data you find somewhere else (</a:t>
            </a:r>
            <a:r>
              <a:rPr lang="en-US" dirty="0" err="1"/>
              <a:t>repositories,ect</a:t>
            </a:r>
            <a:r>
              <a:rPr lang="en-US" dirty="0"/>
              <a:t>)</a:t>
            </a:r>
          </a:p>
          <a:p>
            <a:endParaRPr lang="en-US" dirty="0"/>
          </a:p>
          <a:p>
            <a:r>
              <a:rPr lang="en-US" dirty="0"/>
              <a:t>It’s important to find good data</a:t>
            </a:r>
          </a:p>
          <a:p>
            <a:endParaRPr lang="en-US" dirty="0"/>
          </a:p>
          <a:p>
            <a:r>
              <a:rPr lang="en-US" dirty="0"/>
              <a:t>Examples of ‘bad’ stuff: </a:t>
            </a:r>
          </a:p>
          <a:p>
            <a:r>
              <a:rPr lang="en-US" dirty="0"/>
              <a:t>Linear regression on 3 data points</a:t>
            </a:r>
          </a:p>
          <a:p>
            <a:r>
              <a:rPr lang="en-US" dirty="0"/>
              <a:t>T-test on 5 data points</a:t>
            </a:r>
          </a:p>
          <a:p>
            <a:endParaRPr lang="en-US" dirty="0"/>
          </a:p>
          <a:p>
            <a:r>
              <a:rPr lang="en-US" dirty="0"/>
              <a:t>Confirm that data is suitable for planned analysis</a:t>
            </a:r>
          </a:p>
          <a:p>
            <a:r>
              <a:rPr lang="en-US" dirty="0"/>
              <a:t>Or</a:t>
            </a:r>
          </a:p>
          <a:p>
            <a:r>
              <a:rPr lang="en-US" dirty="0"/>
              <a:t>Help with idea generation(patterns, relationships between variables) </a:t>
            </a:r>
          </a:p>
          <a:p>
            <a:endParaRPr lang="en-GB" dirty="0"/>
          </a:p>
          <a:p>
            <a:r>
              <a:rPr lang="en-GB" dirty="0"/>
              <a:t>Establish whether:</a:t>
            </a:r>
          </a:p>
          <a:p>
            <a:pPr marL="171450" indent="-171450">
              <a:buFontTx/>
              <a:buChar char="-"/>
            </a:pPr>
            <a:r>
              <a:rPr lang="en-GB" dirty="0"/>
              <a:t>Data looks as expected</a:t>
            </a:r>
          </a:p>
          <a:p>
            <a:pPr marL="171450" indent="-171450">
              <a:buFontTx/>
              <a:buChar char="-"/>
            </a:pPr>
            <a:r>
              <a:rPr lang="en-AU" noProof="0" dirty="0"/>
              <a:t>identify</a:t>
            </a:r>
            <a:r>
              <a:rPr lang="da-DK" dirty="0"/>
              <a:t> </a:t>
            </a:r>
            <a:r>
              <a:rPr lang="en-US" noProof="0" dirty="0"/>
              <a:t>obvious</a:t>
            </a:r>
            <a:r>
              <a:rPr lang="da-DK" dirty="0"/>
              <a:t> </a:t>
            </a:r>
            <a:r>
              <a:rPr lang="en-US" noProof="0" dirty="0"/>
              <a:t>errors</a:t>
            </a:r>
            <a:r>
              <a:rPr lang="da-DK" dirty="0"/>
              <a:t>: </a:t>
            </a:r>
            <a:r>
              <a:rPr lang="en-US" noProof="0" dirty="0"/>
              <a:t>outliers</a:t>
            </a:r>
            <a:r>
              <a:rPr lang="da-DK" dirty="0"/>
              <a:t>, label </a:t>
            </a:r>
            <a:r>
              <a:rPr lang="en-US" noProof="0" dirty="0"/>
              <a:t>swaps</a:t>
            </a:r>
            <a:r>
              <a:rPr lang="da-DK" dirty="0"/>
              <a:t> </a:t>
            </a:r>
            <a:r>
              <a:rPr lang="en-GB" dirty="0"/>
              <a:t> </a:t>
            </a:r>
          </a:p>
          <a:p>
            <a:pPr marL="171450" indent="-171450">
              <a:buFontTx/>
              <a:buChar char="-"/>
            </a:pPr>
            <a:r>
              <a:rPr lang="en-GB" dirty="0"/>
              <a:t>Something needs to be corrected</a:t>
            </a:r>
          </a:p>
          <a:p>
            <a:pPr marL="171450" indent="-171450">
              <a:buFontTx/>
              <a:buChar char="-"/>
            </a:pPr>
            <a:r>
              <a:rPr lang="en-GB" dirty="0"/>
              <a:t>Preparation method</a:t>
            </a:r>
          </a:p>
          <a:p>
            <a:pPr marL="171450" indent="-171450">
              <a:buFontTx/>
              <a:buChar char="-"/>
            </a:pPr>
            <a:r>
              <a:rPr lang="en-GB" dirty="0"/>
              <a:t>(normalization is needed?)</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dirty="0">
                <a:solidFill>
                  <a:srgbClr val="404040"/>
                </a:solidFill>
                <a:latin typeface="Now"/>
              </a:rPr>
              <a:t>Are there patterns between variables?</a:t>
            </a:r>
          </a:p>
          <a:p>
            <a:pPr marL="171450" indent="-171450">
              <a:buFontTx/>
              <a:buChar char="-"/>
            </a:pPr>
            <a:r>
              <a:rPr lang="en-GB" dirty="0"/>
              <a:t>What is the relationship between variables</a:t>
            </a:r>
          </a:p>
          <a:p>
            <a:pPr marL="171450" indent="-171450">
              <a:buFontTx/>
              <a:buChar char="-"/>
            </a:pPr>
            <a:r>
              <a:rPr lang="en-US" sz="1200" dirty="0">
                <a:solidFill>
                  <a:srgbClr val="404040"/>
                </a:solidFill>
                <a:latin typeface="Now"/>
              </a:rPr>
              <a:t>How do we need to prepare the data for analysis?</a:t>
            </a:r>
          </a:p>
          <a:p>
            <a:pPr marL="171450" indent="-171450">
              <a:buFontTx/>
              <a:buChar char="-"/>
            </a:pPr>
            <a:r>
              <a:rPr lang="en-US" sz="1200" dirty="0">
                <a:solidFill>
                  <a:srgbClr val="404040"/>
                </a:solidFill>
                <a:latin typeface="Now"/>
              </a:rPr>
              <a:t>What kind of analysis can we do?</a:t>
            </a:r>
          </a:p>
          <a:p>
            <a:pPr marL="171450" indent="-171450">
              <a:buFontTx/>
              <a:buChar char="-"/>
            </a:pPr>
            <a:endParaRPr lang="en-GB" dirty="0"/>
          </a:p>
          <a:p>
            <a:pPr marL="171450" indent="-171450">
              <a:buFontTx/>
              <a:buChar char="-"/>
            </a:pPr>
            <a:r>
              <a:rPr lang="en-GB" dirty="0"/>
              <a:t> </a:t>
            </a:r>
          </a:p>
          <a:p>
            <a:pPr marL="171450" indent="-171450">
              <a:buFontTx/>
              <a:buChar char="-"/>
            </a:pPr>
            <a:endParaRPr lang="en-GB" dirty="0"/>
          </a:p>
          <a:p>
            <a:endParaRPr lang="en-GB" dirty="0"/>
          </a:p>
          <a:p>
            <a:r>
              <a:rPr lang="en-GB" dirty="0"/>
              <a:t>https://www.ibm.com/topics/exploratory-data-analysis</a:t>
            </a:r>
          </a:p>
          <a:p>
            <a:r>
              <a:rPr lang="en-US" dirty="0"/>
              <a:t>Originally developed by American mathematician John Tukey in the 1970s, EDA techniques continue to be a widely used method in the data discovery process today.</a:t>
            </a:r>
            <a:endParaRPr lang="en-GB" dirty="0"/>
          </a:p>
          <a:p>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43</a:t>
            </a:fld>
            <a:endParaRPr lang="cs-CZ"/>
          </a:p>
        </p:txBody>
      </p:sp>
    </p:spTree>
    <p:extLst>
      <p:ext uri="{BB962C8B-B14F-4D97-AF65-F5344CB8AC3E}">
        <p14:creationId xmlns:p14="http://schemas.microsoft.com/office/powerpoint/2010/main" val="202469553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a:lnSpc>
                <a:spcPts val="4480"/>
              </a:lnSpc>
            </a:pPr>
            <a:r>
              <a:rPr lang="en-US" sz="1200" dirty="0">
                <a:solidFill>
                  <a:srgbClr val="404040"/>
                </a:solidFill>
                <a:latin typeface="Now"/>
              </a:rPr>
              <a:t>Types of variables: factors, binary, characters, numerical, integers</a:t>
            </a:r>
          </a:p>
        </p:txBody>
      </p:sp>
      <p:sp>
        <p:nvSpPr>
          <p:cNvPr id="4" name="Slide Number Placeholder 3"/>
          <p:cNvSpPr>
            <a:spLocks noGrp="1"/>
          </p:cNvSpPr>
          <p:nvPr>
            <p:ph type="sldNum" sz="quarter" idx="5"/>
          </p:nvPr>
        </p:nvSpPr>
        <p:spPr/>
        <p:txBody>
          <a:bodyPr/>
          <a:lstStyle/>
          <a:p>
            <a:fld id="{871B2431-D351-4C6E-A3CF-9DFAC0E3E050}" type="slidenum">
              <a:rPr lang="cs-CZ" smtClean="0"/>
              <a:t>44</a:t>
            </a:fld>
            <a:endParaRPr lang="cs-CZ"/>
          </a:p>
        </p:txBody>
      </p:sp>
    </p:spTree>
    <p:extLst>
      <p:ext uri="{BB962C8B-B14F-4D97-AF65-F5344CB8AC3E}">
        <p14:creationId xmlns:p14="http://schemas.microsoft.com/office/powerpoint/2010/main" val="403392231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a:lnSpc>
                <a:spcPts val="4480"/>
              </a:lnSpc>
            </a:pPr>
            <a:r>
              <a:rPr lang="en-US" sz="1200" dirty="0">
                <a:solidFill>
                  <a:srgbClr val="404040"/>
                </a:solidFill>
                <a:latin typeface="Now"/>
              </a:rPr>
              <a:t>We do not do standardization in the analysis of high throughput omics data, mainly because these data do not follow a normal distribution.</a:t>
            </a:r>
          </a:p>
        </p:txBody>
      </p:sp>
      <p:sp>
        <p:nvSpPr>
          <p:cNvPr id="4" name="Slide Number Placeholder 3"/>
          <p:cNvSpPr>
            <a:spLocks noGrp="1"/>
          </p:cNvSpPr>
          <p:nvPr>
            <p:ph type="sldNum" sz="quarter" idx="5"/>
          </p:nvPr>
        </p:nvSpPr>
        <p:spPr/>
        <p:txBody>
          <a:bodyPr/>
          <a:lstStyle/>
          <a:p>
            <a:fld id="{871B2431-D351-4C6E-A3CF-9DFAC0E3E050}" type="slidenum">
              <a:rPr lang="cs-CZ" smtClean="0"/>
              <a:t>45</a:t>
            </a:fld>
            <a:endParaRPr lang="cs-CZ"/>
          </a:p>
        </p:txBody>
      </p:sp>
    </p:spTree>
    <p:extLst>
      <p:ext uri="{BB962C8B-B14F-4D97-AF65-F5344CB8AC3E}">
        <p14:creationId xmlns:p14="http://schemas.microsoft.com/office/powerpoint/2010/main" val="84847636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marL="0" indent="0">
              <a:lnSpc>
                <a:spcPts val="4480"/>
              </a:lnSpc>
              <a:buFont typeface="Arial" panose="020B0604020202020204" pitchFamily="34" charset="0"/>
              <a:buNone/>
            </a:pPr>
            <a:r>
              <a:rPr lang="en-US" sz="1200" dirty="0">
                <a:solidFill>
                  <a:srgbClr val="404040"/>
                </a:solidFill>
                <a:latin typeface="Montserrat" pitchFamily="2" charset="77"/>
              </a:rPr>
              <a:t>Scales</a:t>
            </a:r>
          </a:p>
          <a:p>
            <a:pPr marL="0" indent="0">
              <a:lnSpc>
                <a:spcPts val="4480"/>
              </a:lnSpc>
              <a:buFont typeface="Arial" panose="020B0604020202020204" pitchFamily="34" charset="0"/>
              <a:buNone/>
            </a:pPr>
            <a:r>
              <a:rPr lang="en-US" sz="1200" dirty="0">
                <a:solidFill>
                  <a:srgbClr val="404040"/>
                </a:solidFill>
                <a:latin typeface="Montserrat" pitchFamily="2" charset="77"/>
              </a:rPr>
              <a:t>Some features more predictive than others</a:t>
            </a:r>
          </a:p>
          <a:p>
            <a:pPr marL="0" indent="0">
              <a:lnSpc>
                <a:spcPts val="4480"/>
              </a:lnSpc>
              <a:buFont typeface="Arial" panose="020B0604020202020204" pitchFamily="34" charset="0"/>
              <a:buNone/>
            </a:pPr>
            <a:r>
              <a:rPr lang="en-US" sz="1200" dirty="0">
                <a:solidFill>
                  <a:srgbClr val="404040"/>
                </a:solidFill>
                <a:latin typeface="Montserrat" pitchFamily="2" charset="77"/>
              </a:rPr>
              <a:t>Technical variables to be removed/included</a:t>
            </a:r>
          </a:p>
          <a:p>
            <a:pPr marL="0" indent="0">
              <a:lnSpc>
                <a:spcPts val="4480"/>
              </a:lnSpc>
              <a:buFont typeface="Arial" panose="020B0604020202020204" pitchFamily="34" charset="0"/>
              <a:buNone/>
            </a:pPr>
            <a:r>
              <a:rPr lang="en-US" sz="1200" dirty="0">
                <a:solidFill>
                  <a:srgbClr val="404040"/>
                </a:solidFill>
                <a:latin typeface="Montserrat" pitchFamily="2" charset="77"/>
              </a:rPr>
              <a:t>Missing values</a:t>
            </a:r>
          </a:p>
          <a:p>
            <a:pPr marL="0" marR="0" lvl="0" indent="0" algn="l" defTabSz="914400" rtl="0" eaLnBrk="1" fontAlgn="auto" latinLnBrk="0" hangingPunct="1">
              <a:lnSpc>
                <a:spcPts val="4480"/>
              </a:lnSpc>
              <a:spcBef>
                <a:spcPts val="0"/>
              </a:spcBef>
              <a:spcAft>
                <a:spcPts val="0"/>
              </a:spcAft>
              <a:buClrTx/>
              <a:buSzTx/>
              <a:buFontTx/>
              <a:buNone/>
              <a:tabLst/>
              <a:defRPr/>
            </a:pPr>
            <a:endParaRPr lang="en-US" sz="1200" dirty="0">
              <a:solidFill>
                <a:srgbClr val="404040"/>
              </a:solidFill>
              <a:latin typeface="Montserrat" pitchFamily="2" charset="77"/>
            </a:endParaRPr>
          </a:p>
          <a:p>
            <a:pPr>
              <a:lnSpc>
                <a:spcPts val="4480"/>
              </a:lnSpc>
            </a:pPr>
            <a:endParaRPr lang="en-US" sz="1200" dirty="0">
              <a:solidFill>
                <a:srgbClr val="404040"/>
              </a:solidFill>
              <a:latin typeface="Now"/>
            </a:endParaRPr>
          </a:p>
        </p:txBody>
      </p:sp>
      <p:sp>
        <p:nvSpPr>
          <p:cNvPr id="4" name="Slide Number Placeholder 3"/>
          <p:cNvSpPr>
            <a:spLocks noGrp="1"/>
          </p:cNvSpPr>
          <p:nvPr>
            <p:ph type="sldNum" sz="quarter" idx="5"/>
          </p:nvPr>
        </p:nvSpPr>
        <p:spPr/>
        <p:txBody>
          <a:bodyPr/>
          <a:lstStyle/>
          <a:p>
            <a:fld id="{871B2431-D351-4C6E-A3CF-9DFAC0E3E050}" type="slidenum">
              <a:rPr lang="cs-CZ" smtClean="0"/>
              <a:t>46</a:t>
            </a:fld>
            <a:endParaRPr lang="cs-CZ"/>
          </a:p>
        </p:txBody>
      </p:sp>
    </p:spTree>
    <p:extLst>
      <p:ext uri="{BB962C8B-B14F-4D97-AF65-F5344CB8AC3E}">
        <p14:creationId xmlns:p14="http://schemas.microsoft.com/office/powerpoint/2010/main" val="87953647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2" name="Shape 822"/>
          <p:cNvSpPr>
            <a:spLocks noGrp="1" noRot="1" noChangeAspect="1"/>
          </p:cNvSpPr>
          <p:nvPr>
            <p:ph type="sldImg"/>
          </p:nvPr>
        </p:nvSpPr>
        <p:spPr>
          <a:xfrm>
            <a:off x="382588" y="685800"/>
            <a:ext cx="6092825" cy="3429000"/>
          </a:xfrm>
          <a:prstGeom prst="rect">
            <a:avLst/>
          </a:prstGeom>
        </p:spPr>
        <p:txBody>
          <a:bodyPr/>
          <a:lstStyle/>
          <a:p>
            <a:endParaRPr/>
          </a:p>
        </p:txBody>
      </p:sp>
      <p:sp>
        <p:nvSpPr>
          <p:cNvPr id="823" name="Shape 823"/>
          <p:cNvSpPr>
            <a:spLocks noGrp="1"/>
          </p:cNvSpPr>
          <p:nvPr>
            <p:ph type="body" sz="quarter" idx="1"/>
          </p:nvPr>
        </p:nvSpPr>
        <p:spPr>
          <a:prstGeom prst="rect">
            <a:avLst/>
          </a:prstGeom>
        </p:spPr>
        <p:txBody>
          <a:bodyPr/>
          <a:lstStyle>
            <a:lvl1pPr>
              <a:defRPr sz="2000"/>
            </a:lvl1pPr>
          </a:lstStyle>
          <a:p>
            <a:r>
              <a:t>A double is a double-precision, 64-bit floating-point data type. It accommodates 15 to 16 digits, with a range of approximately 5.0 × 10−345 to 1.7 × 10308</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2" name="Shape 1502"/>
          <p:cNvSpPr>
            <a:spLocks noGrp="1" noRot="1" noChangeAspect="1"/>
          </p:cNvSpPr>
          <p:nvPr>
            <p:ph type="sldImg"/>
          </p:nvPr>
        </p:nvSpPr>
        <p:spPr>
          <a:xfrm>
            <a:off x="382588" y="685800"/>
            <a:ext cx="6092825" cy="3429000"/>
          </a:xfrm>
          <a:prstGeom prst="rect">
            <a:avLst/>
          </a:prstGeom>
        </p:spPr>
        <p:txBody>
          <a:bodyPr/>
          <a:lstStyle/>
          <a:p>
            <a:endParaRPr/>
          </a:p>
        </p:txBody>
      </p:sp>
      <p:sp>
        <p:nvSpPr>
          <p:cNvPr id="1503" name="Shape 1503"/>
          <p:cNvSpPr>
            <a:spLocks noGrp="1"/>
          </p:cNvSpPr>
          <p:nvPr>
            <p:ph type="body" sz="quarter" idx="1"/>
          </p:nvPr>
        </p:nvSpPr>
        <p:spPr>
          <a:prstGeom prst="rect">
            <a:avLst/>
          </a:prstGeom>
        </p:spPr>
        <p:txBody>
          <a:bodyPr/>
          <a:lstStyle/>
          <a:p>
            <a:r>
              <a:t>Aesthetic mappings describe how variables in the data are mapped to visual properties (aesthetics) of geoms. </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p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9" name="Google Shape;229;p3: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5955980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9" name="Shape 1619"/>
          <p:cNvSpPr>
            <a:spLocks noGrp="1" noRot="1" noChangeAspect="1"/>
          </p:cNvSpPr>
          <p:nvPr>
            <p:ph type="sldImg"/>
          </p:nvPr>
        </p:nvSpPr>
        <p:spPr>
          <a:xfrm>
            <a:off x="382588" y="685800"/>
            <a:ext cx="6092825" cy="3429000"/>
          </a:xfrm>
          <a:prstGeom prst="rect">
            <a:avLst/>
          </a:prstGeom>
        </p:spPr>
        <p:txBody>
          <a:bodyPr/>
          <a:lstStyle/>
          <a:p>
            <a:endParaRPr/>
          </a:p>
        </p:txBody>
      </p:sp>
      <p:sp>
        <p:nvSpPr>
          <p:cNvPr id="1620" name="Shape 1620"/>
          <p:cNvSpPr>
            <a:spLocks noGrp="1"/>
          </p:cNvSpPr>
          <p:nvPr>
            <p:ph type="body" sz="quarter" idx="1"/>
          </p:nvPr>
        </p:nvSpPr>
        <p:spPr>
          <a:prstGeom prst="rect">
            <a:avLst/>
          </a:prstGeom>
        </p:spPr>
        <p:txBody>
          <a:bodyPr/>
          <a:lstStyle/>
          <a:p>
            <a:r>
              <a:t>Aesthetic mappings describe how variables in the data are mapped to visual properties (aesthetics) of geoms. </a:t>
            </a: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dirty="0"/>
              <a:t>Many research questions fit roughly into one of these boxes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00"/>
                </a:solidFill>
                <a:latin typeface="Now"/>
              </a:rPr>
              <a:t>Research questions can also combine these areas.</a:t>
            </a:r>
          </a:p>
          <a:p>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56</a:t>
            </a:fld>
            <a:endParaRPr lang="cs-CZ"/>
          </a:p>
        </p:txBody>
      </p:sp>
    </p:spTree>
    <p:extLst>
      <p:ext uri="{BB962C8B-B14F-4D97-AF65-F5344CB8AC3E}">
        <p14:creationId xmlns:p14="http://schemas.microsoft.com/office/powerpoint/2010/main" val="58372414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marL="457200" indent="-457200">
              <a:lnSpc>
                <a:spcPts val="4480"/>
              </a:lnSpc>
              <a:buFont typeface="Arial" panose="020B0604020202020204" pitchFamily="34" charset="0"/>
              <a:buChar char="•"/>
            </a:pPr>
            <a:r>
              <a:rPr lang="en-US" sz="1200" dirty="0">
                <a:solidFill>
                  <a:srgbClr val="404040"/>
                </a:solidFill>
                <a:latin typeface="Montserrat" pitchFamily="2" charset="77"/>
              </a:rPr>
              <a:t>t-test (difference between two means)</a:t>
            </a:r>
          </a:p>
          <a:p>
            <a:pPr marL="457200" indent="-457200">
              <a:lnSpc>
                <a:spcPts val="4480"/>
              </a:lnSpc>
              <a:buFont typeface="Arial" panose="020B0604020202020204" pitchFamily="34" charset="0"/>
              <a:buChar char="•"/>
            </a:pPr>
            <a:r>
              <a:rPr lang="en-US" sz="1200" dirty="0">
                <a:solidFill>
                  <a:srgbClr val="404040"/>
                </a:solidFill>
                <a:latin typeface="Montserrat" pitchFamily="2" charset="77"/>
              </a:rPr>
              <a:t>ANOVA (difference between two or more means)</a:t>
            </a:r>
          </a:p>
          <a:p>
            <a:pPr marL="457200" indent="-457200">
              <a:lnSpc>
                <a:spcPts val="4480"/>
              </a:lnSpc>
              <a:buFont typeface="Arial" panose="020B0604020202020204" pitchFamily="34" charset="0"/>
              <a:buChar char="•"/>
            </a:pPr>
            <a:r>
              <a:rPr lang="en-US" sz="1200" dirty="0">
                <a:solidFill>
                  <a:srgbClr val="404040"/>
                </a:solidFill>
                <a:latin typeface="Montserrat" pitchFamily="2" charset="77"/>
              </a:rPr>
              <a:t>Fisher’s exact test (association between categorical variables)* </a:t>
            </a:r>
          </a:p>
          <a:p>
            <a:pPr>
              <a:lnSpc>
                <a:spcPts val="4480"/>
              </a:lnSpc>
            </a:pPr>
            <a:endParaRPr lang="en-US" sz="1200" dirty="0">
              <a:solidFill>
                <a:srgbClr val="404040"/>
              </a:solidFill>
              <a:latin typeface="Now"/>
            </a:endParaRPr>
          </a:p>
        </p:txBody>
      </p:sp>
      <p:sp>
        <p:nvSpPr>
          <p:cNvPr id="4" name="Slide Number Placeholder 3"/>
          <p:cNvSpPr>
            <a:spLocks noGrp="1"/>
          </p:cNvSpPr>
          <p:nvPr>
            <p:ph type="sldNum" sz="quarter" idx="5"/>
          </p:nvPr>
        </p:nvSpPr>
        <p:spPr/>
        <p:txBody>
          <a:bodyPr/>
          <a:lstStyle/>
          <a:p>
            <a:fld id="{871B2431-D351-4C6E-A3CF-9DFAC0E3E050}" type="slidenum">
              <a:rPr lang="cs-CZ" smtClean="0"/>
              <a:t>57</a:t>
            </a:fld>
            <a:endParaRPr lang="cs-CZ"/>
          </a:p>
        </p:txBody>
      </p:sp>
    </p:spTree>
    <p:extLst>
      <p:ext uri="{BB962C8B-B14F-4D97-AF65-F5344CB8AC3E}">
        <p14:creationId xmlns:p14="http://schemas.microsoft.com/office/powerpoint/2010/main" val="24150156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a:lnSpc>
                <a:spcPts val="4480"/>
              </a:lnSpc>
            </a:pPr>
            <a:endParaRPr lang="en-US" sz="1200" dirty="0">
              <a:solidFill>
                <a:srgbClr val="404040"/>
              </a:solidFill>
              <a:latin typeface="Now"/>
            </a:endParaRPr>
          </a:p>
        </p:txBody>
      </p:sp>
      <p:sp>
        <p:nvSpPr>
          <p:cNvPr id="4" name="Slide Number Placeholder 3"/>
          <p:cNvSpPr>
            <a:spLocks noGrp="1"/>
          </p:cNvSpPr>
          <p:nvPr>
            <p:ph type="sldNum" sz="quarter" idx="5"/>
          </p:nvPr>
        </p:nvSpPr>
        <p:spPr/>
        <p:txBody>
          <a:bodyPr/>
          <a:lstStyle/>
          <a:p>
            <a:fld id="{871B2431-D351-4C6E-A3CF-9DFAC0E3E050}" type="slidenum">
              <a:rPr lang="cs-CZ" smtClean="0"/>
              <a:t>58</a:t>
            </a:fld>
            <a:endParaRPr lang="cs-CZ"/>
          </a:p>
        </p:txBody>
      </p:sp>
    </p:spTree>
    <p:extLst>
      <p:ext uri="{BB962C8B-B14F-4D97-AF65-F5344CB8AC3E}">
        <p14:creationId xmlns:p14="http://schemas.microsoft.com/office/powerpoint/2010/main" val="239159412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ts val="4480"/>
              </a:lnSpc>
              <a:spcBef>
                <a:spcPts val="0"/>
              </a:spcBef>
              <a:spcAft>
                <a:spcPts val="0"/>
              </a:spcAft>
              <a:buClrTx/>
              <a:buSzTx/>
              <a:buFontTx/>
              <a:buNone/>
              <a:tabLst/>
              <a:defRPr/>
            </a:pPr>
            <a:r>
              <a:rPr lang="en-US" sz="1200" dirty="0">
                <a:solidFill>
                  <a:srgbClr val="404040"/>
                </a:solidFill>
                <a:latin typeface="Now"/>
              </a:rPr>
              <a:t>Unsupervised classification is basically clustering and then assigning new observations to a cluster. You get a label (cluster 1,2,3) but you don’t know what the label means.</a:t>
            </a:r>
          </a:p>
          <a:p>
            <a:pPr>
              <a:lnSpc>
                <a:spcPts val="4480"/>
              </a:lnSpc>
            </a:pPr>
            <a:endParaRPr lang="en-US" sz="1200" dirty="0">
              <a:solidFill>
                <a:srgbClr val="404040"/>
              </a:solidFill>
              <a:latin typeface="Now"/>
            </a:endParaRPr>
          </a:p>
        </p:txBody>
      </p:sp>
      <p:sp>
        <p:nvSpPr>
          <p:cNvPr id="4" name="Slide Number Placeholder 3"/>
          <p:cNvSpPr>
            <a:spLocks noGrp="1"/>
          </p:cNvSpPr>
          <p:nvPr>
            <p:ph type="sldNum" sz="quarter" idx="5"/>
          </p:nvPr>
        </p:nvSpPr>
        <p:spPr/>
        <p:txBody>
          <a:bodyPr/>
          <a:lstStyle/>
          <a:p>
            <a:fld id="{871B2431-D351-4C6E-A3CF-9DFAC0E3E050}" type="slidenum">
              <a:rPr lang="cs-CZ" smtClean="0"/>
              <a:t>62</a:t>
            </a:fld>
            <a:endParaRPr lang="cs-CZ"/>
          </a:p>
        </p:txBody>
      </p:sp>
    </p:spTree>
    <p:extLst>
      <p:ext uri="{BB962C8B-B14F-4D97-AF65-F5344CB8AC3E}">
        <p14:creationId xmlns:p14="http://schemas.microsoft.com/office/powerpoint/2010/main" val="85368762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a:lnSpc>
                <a:spcPts val="4480"/>
              </a:lnSpc>
            </a:pPr>
            <a:endParaRPr lang="en-US" sz="1200" dirty="0">
              <a:solidFill>
                <a:srgbClr val="404040"/>
              </a:solidFill>
              <a:latin typeface="Now"/>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1B2431-D351-4C6E-A3CF-9DFAC0E3E050}" type="slidenum">
              <a:rPr kumimoji="0" lang="cs-CZ"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cs-CZ"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48293384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a:lnSpc>
                <a:spcPts val="4480"/>
              </a:lnSpc>
            </a:pPr>
            <a:endParaRPr lang="en-US" sz="1200" dirty="0">
              <a:solidFill>
                <a:srgbClr val="404040"/>
              </a:solidFill>
              <a:latin typeface="Now"/>
            </a:endParaRPr>
          </a:p>
          <a:p>
            <a:pPr>
              <a:lnSpc>
                <a:spcPts val="4480"/>
              </a:lnSpc>
            </a:pPr>
            <a:r>
              <a:rPr lang="en-US" sz="1200" dirty="0">
                <a:solidFill>
                  <a:srgbClr val="404040"/>
                </a:solidFill>
                <a:latin typeface="Now"/>
              </a:rPr>
              <a:t>Unsupervised classification is basically clustering and then assigning new observations to a cluster. You get a label (cluster 1,2,3) but you don’t know what the label means.</a:t>
            </a:r>
          </a:p>
        </p:txBody>
      </p:sp>
      <p:sp>
        <p:nvSpPr>
          <p:cNvPr id="4" name="Slide Number Placeholder 3"/>
          <p:cNvSpPr>
            <a:spLocks noGrp="1"/>
          </p:cNvSpPr>
          <p:nvPr>
            <p:ph type="sldNum" sz="quarter" idx="5"/>
          </p:nvPr>
        </p:nvSpPr>
        <p:spPr/>
        <p:txBody>
          <a:bodyPr/>
          <a:lstStyle/>
          <a:p>
            <a:fld id="{871B2431-D351-4C6E-A3CF-9DFAC0E3E050}" type="slidenum">
              <a:rPr lang="cs-CZ" smtClean="0"/>
              <a:t>64</a:t>
            </a:fld>
            <a:endParaRPr lang="cs-CZ"/>
          </a:p>
        </p:txBody>
      </p:sp>
    </p:spTree>
    <p:extLst>
      <p:ext uri="{BB962C8B-B14F-4D97-AF65-F5344CB8AC3E}">
        <p14:creationId xmlns:p14="http://schemas.microsoft.com/office/powerpoint/2010/main" val="426130610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a:lnSpc>
                <a:spcPts val="4480"/>
              </a:lnSpc>
            </a:pPr>
            <a:endParaRPr lang="en-US" sz="1200" dirty="0">
              <a:solidFill>
                <a:srgbClr val="404040"/>
              </a:solidFill>
              <a:latin typeface="Now"/>
            </a:endParaRPr>
          </a:p>
        </p:txBody>
      </p:sp>
      <p:sp>
        <p:nvSpPr>
          <p:cNvPr id="4" name="Slide Number Placeholder 3"/>
          <p:cNvSpPr>
            <a:spLocks noGrp="1"/>
          </p:cNvSpPr>
          <p:nvPr>
            <p:ph type="sldNum" sz="quarter" idx="5"/>
          </p:nvPr>
        </p:nvSpPr>
        <p:spPr/>
        <p:txBody>
          <a:bodyPr/>
          <a:lstStyle/>
          <a:p>
            <a:fld id="{871B2431-D351-4C6E-A3CF-9DFAC0E3E050}" type="slidenum">
              <a:rPr lang="cs-CZ" smtClean="0"/>
              <a:t>65</a:t>
            </a:fld>
            <a:endParaRPr lang="cs-CZ"/>
          </a:p>
        </p:txBody>
      </p:sp>
    </p:spTree>
    <p:extLst>
      <p:ext uri="{BB962C8B-B14F-4D97-AF65-F5344CB8AC3E}">
        <p14:creationId xmlns:p14="http://schemas.microsoft.com/office/powerpoint/2010/main" val="69846369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a:lnSpc>
                <a:spcPts val="4480"/>
              </a:lnSpc>
            </a:pPr>
            <a:endParaRPr lang="en-US" sz="1200" dirty="0">
              <a:solidFill>
                <a:srgbClr val="404040"/>
              </a:solidFill>
              <a:latin typeface="Now"/>
            </a:endParaRPr>
          </a:p>
        </p:txBody>
      </p:sp>
      <p:sp>
        <p:nvSpPr>
          <p:cNvPr id="4" name="Slide Number Placeholder 3"/>
          <p:cNvSpPr>
            <a:spLocks noGrp="1"/>
          </p:cNvSpPr>
          <p:nvPr>
            <p:ph type="sldNum" sz="quarter" idx="5"/>
          </p:nvPr>
        </p:nvSpPr>
        <p:spPr/>
        <p:txBody>
          <a:bodyPr/>
          <a:lstStyle/>
          <a:p>
            <a:fld id="{871B2431-D351-4C6E-A3CF-9DFAC0E3E050}" type="slidenum">
              <a:rPr lang="cs-CZ" smtClean="0"/>
              <a:t>66</a:t>
            </a:fld>
            <a:endParaRPr lang="cs-CZ"/>
          </a:p>
        </p:txBody>
      </p:sp>
    </p:spTree>
    <p:extLst>
      <p:ext uri="{BB962C8B-B14F-4D97-AF65-F5344CB8AC3E}">
        <p14:creationId xmlns:p14="http://schemas.microsoft.com/office/powerpoint/2010/main" val="116880921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a:lnSpc>
                <a:spcPts val="4480"/>
              </a:lnSpc>
            </a:pPr>
            <a:endParaRPr lang="en-US" sz="1200" dirty="0">
              <a:solidFill>
                <a:srgbClr val="404040"/>
              </a:solidFill>
              <a:latin typeface="Now"/>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1B2431-D351-4C6E-A3CF-9DFAC0E3E050}" type="slidenum">
              <a:rPr kumimoji="0" lang="cs-CZ"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cs-CZ"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1531903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p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29" name="Google Shape;229;p3: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8195663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a:lnSpc>
                <a:spcPts val="4480"/>
              </a:lnSpc>
            </a:pPr>
            <a:endParaRPr lang="en-US" sz="1200" dirty="0">
              <a:solidFill>
                <a:srgbClr val="404040"/>
              </a:solidFill>
              <a:latin typeface="Now"/>
            </a:endParaRPr>
          </a:p>
          <a:p>
            <a:pPr>
              <a:lnSpc>
                <a:spcPts val="4480"/>
              </a:lnSpc>
            </a:pPr>
            <a:r>
              <a:rPr lang="en-US" sz="1200" dirty="0">
                <a:solidFill>
                  <a:srgbClr val="404040"/>
                </a:solidFill>
                <a:latin typeface="Now"/>
              </a:rPr>
              <a:t>Technical variation that affect different samples differently</a:t>
            </a:r>
          </a:p>
          <a:p>
            <a:pPr>
              <a:lnSpc>
                <a:spcPts val="4480"/>
              </a:lnSpc>
            </a:pPr>
            <a:r>
              <a:rPr lang="en-US" sz="1200" dirty="0">
                <a:solidFill>
                  <a:srgbClr val="404040"/>
                </a:solidFill>
                <a:latin typeface="Now"/>
              </a:rPr>
              <a:t>This can obscure difference or create differences that are not real</a:t>
            </a:r>
          </a:p>
          <a:p>
            <a:pPr>
              <a:lnSpc>
                <a:spcPts val="4480"/>
              </a:lnSpc>
            </a:pPr>
            <a:endParaRPr lang="en-US" sz="1200" dirty="0">
              <a:solidFill>
                <a:srgbClr val="404040"/>
              </a:solidFill>
              <a:latin typeface="Now"/>
            </a:endParaRPr>
          </a:p>
          <a:p>
            <a:pPr>
              <a:lnSpc>
                <a:spcPts val="4480"/>
              </a:lnSpc>
            </a:pPr>
            <a:r>
              <a:rPr lang="en-US" sz="1200" dirty="0">
                <a:solidFill>
                  <a:srgbClr val="404040"/>
                </a:solidFill>
                <a:latin typeface="Now"/>
              </a:rPr>
              <a:t>We want to remove this variation as much as possible since we are interested in biological variation</a:t>
            </a:r>
          </a:p>
          <a:p>
            <a:pPr>
              <a:lnSpc>
                <a:spcPts val="4480"/>
              </a:lnSpc>
            </a:pPr>
            <a:endParaRPr lang="en-US" sz="1200" dirty="0">
              <a:solidFill>
                <a:srgbClr val="404040"/>
              </a:solidFill>
              <a:latin typeface="Now"/>
            </a:endParaRPr>
          </a:p>
          <a:p>
            <a:pPr>
              <a:lnSpc>
                <a:spcPts val="4480"/>
              </a:lnSpc>
            </a:pPr>
            <a:r>
              <a:rPr lang="en-US" sz="1200" dirty="0">
                <a:solidFill>
                  <a:srgbClr val="404040"/>
                </a:solidFill>
                <a:latin typeface="Now"/>
              </a:rPr>
              <a:t>There is of course background noise in our data, this can sometimes modelled and sometimes it is so little and random we do not expect it to affect our analysis, in that case we simply ignore it.</a:t>
            </a:r>
          </a:p>
        </p:txBody>
      </p:sp>
      <p:sp>
        <p:nvSpPr>
          <p:cNvPr id="4" name="Slide Number Placeholder 3"/>
          <p:cNvSpPr>
            <a:spLocks noGrp="1"/>
          </p:cNvSpPr>
          <p:nvPr>
            <p:ph type="sldNum" sz="quarter" idx="5"/>
          </p:nvPr>
        </p:nvSpPr>
        <p:spPr/>
        <p:txBody>
          <a:bodyPr/>
          <a:lstStyle/>
          <a:p>
            <a:fld id="{871B2431-D351-4C6E-A3CF-9DFAC0E3E050}" type="slidenum">
              <a:rPr lang="cs-CZ" smtClean="0"/>
              <a:t>68</a:t>
            </a:fld>
            <a:endParaRPr lang="cs-CZ"/>
          </a:p>
        </p:txBody>
      </p:sp>
    </p:spTree>
    <p:extLst>
      <p:ext uri="{BB962C8B-B14F-4D97-AF65-F5344CB8AC3E}">
        <p14:creationId xmlns:p14="http://schemas.microsoft.com/office/powerpoint/2010/main" val="427806570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Every type of model has their own criteria by which we evaluate </a:t>
            </a:r>
          </a:p>
          <a:p>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69</a:t>
            </a:fld>
            <a:endParaRPr lang="cs-CZ"/>
          </a:p>
        </p:txBody>
      </p:sp>
    </p:spTree>
    <p:extLst>
      <p:ext uri="{BB962C8B-B14F-4D97-AF65-F5344CB8AC3E}">
        <p14:creationId xmlns:p14="http://schemas.microsoft.com/office/powerpoint/2010/main" val="326114609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RMSE == </a:t>
            </a:r>
            <a:r>
              <a:rPr lang="en-GB" b="1" dirty="0"/>
              <a:t>Root Mean Squared Error</a:t>
            </a:r>
          </a:p>
          <a:p>
            <a:endParaRPr lang="en-US" dirty="0"/>
          </a:p>
          <a:p>
            <a:r>
              <a:rPr lang="en-US" dirty="0"/>
              <a:t>Relevant for models that have parameters you can choose: regression, classification  (not t-test). </a:t>
            </a:r>
          </a:p>
          <a:p>
            <a:endParaRPr lang="en-US" dirty="0"/>
          </a:p>
          <a:p>
            <a:r>
              <a:rPr lang="en-US" dirty="0"/>
              <a:t>The two questions are not the same. </a:t>
            </a:r>
          </a:p>
          <a:p>
            <a:endParaRPr lang="en-US" dirty="0"/>
          </a:p>
          <a:p>
            <a:r>
              <a:rPr lang="en-US" dirty="0"/>
              <a:t>How well does the model fit?</a:t>
            </a:r>
          </a:p>
          <a:p>
            <a:pPr marL="171450" indent="-171450">
              <a:buFontTx/>
              <a:buChar char="-"/>
            </a:pPr>
            <a:r>
              <a:rPr lang="en-US" dirty="0"/>
              <a:t>For regression that could be least squares (distance of data points to fitted line)</a:t>
            </a:r>
          </a:p>
          <a:p>
            <a:pPr marL="171450" indent="-171450">
              <a:buFontTx/>
              <a:buChar char="-"/>
            </a:pPr>
            <a:r>
              <a:rPr lang="en-US" dirty="0"/>
              <a:t>Good model captures underlying trends and characteristics of the data</a:t>
            </a:r>
          </a:p>
          <a:p>
            <a:pPr marL="171450" indent="-171450">
              <a:buFontTx/>
              <a:buChar char="-"/>
            </a:pPr>
            <a:r>
              <a:rPr lang="en-US" sz="1200" dirty="0">
                <a:solidFill>
                  <a:srgbClr val="404040"/>
                </a:solidFill>
                <a:latin typeface="Montserrat" panose="00000500000000000000" pitchFamily="2" charset="0"/>
              </a:rPr>
              <a:t>Can estimate deviations by goodness-of-fit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clustering we can evaluate whether the number of clusters we have chosen is optimal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we did </a:t>
            </a:r>
            <a:r>
              <a:rPr lang="en-US" dirty="0" err="1"/>
              <a:t>kmeans</a:t>
            </a:r>
            <a:r>
              <a:rPr lang="en-US" dirty="0"/>
              <a:t> we may discover the ideal number of clusters using the elbow method:</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Different measures to describe “how much are the points in a certain cluster more similar between themself than with the points in different clusters?”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The measures, also called clustering evaluation techniques, are: silhouette score, </a:t>
            </a:r>
            <a:r>
              <a:rPr lang="en-US" dirty="0" err="1"/>
              <a:t>calinski</a:t>
            </a:r>
            <a:r>
              <a:rPr lang="en-US" dirty="0"/>
              <a:t> </a:t>
            </a:r>
            <a:r>
              <a:rPr lang="en-US" dirty="0" err="1"/>
              <a:t>harabasz</a:t>
            </a:r>
            <a:r>
              <a:rPr lang="en-US" dirty="0"/>
              <a:t> score, </a:t>
            </a:r>
            <a:r>
              <a:rPr lang="en-US" dirty="0" err="1"/>
              <a:t>davies</a:t>
            </a:r>
            <a:r>
              <a:rPr lang="en-US" dirty="0"/>
              <a:t> </a:t>
            </a:r>
            <a:r>
              <a:rPr lang="en-US" dirty="0" err="1"/>
              <a:t>bouldin</a:t>
            </a:r>
            <a:r>
              <a:rPr lang="en-US" dirty="0"/>
              <a:t> score. There may be others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We use this to score the goodness/usefulness of the clustering and pick the number of clusters with the highest measure</a:t>
            </a:r>
          </a:p>
          <a:p>
            <a:endParaRPr lang="en-US" dirty="0"/>
          </a:p>
          <a:p>
            <a:endParaRPr lang="en-US" dirty="0"/>
          </a:p>
          <a:p>
            <a:r>
              <a:rPr lang="en-US" dirty="0"/>
              <a:t>However, we do not want a perfect fit! Because data always has noise, if the model fits the data too well it will become very poor at doing the actual task (classification) and we get overfitting.</a:t>
            </a:r>
          </a:p>
          <a:p>
            <a:r>
              <a:rPr lang="en-US" dirty="0"/>
              <a:t>Therefore, we evaluate separately how well the model performs on the task. </a:t>
            </a:r>
          </a:p>
          <a:p>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70</a:t>
            </a:fld>
            <a:endParaRPr lang="cs-CZ"/>
          </a:p>
        </p:txBody>
      </p:sp>
    </p:spTree>
    <p:extLst>
      <p:ext uri="{BB962C8B-B14F-4D97-AF65-F5344CB8AC3E}">
        <p14:creationId xmlns:p14="http://schemas.microsoft.com/office/powerpoint/2010/main" val="338990744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GB" sz="1000" dirty="0"/>
              <a:t>Precision == the ratio of true positive predictions to the total number of positive predictions made by the model.</a:t>
            </a:r>
          </a:p>
          <a:p>
            <a:endParaRPr lang="en-GB" sz="10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sz="1000" dirty="0"/>
              <a:t>Specificity == the ratio of true negative predictions to </a:t>
            </a:r>
            <a:r>
              <a:rPr lang="en-GB" sz="1200" dirty="0"/>
              <a:t>the total number of actual negative cases in the data.</a:t>
            </a:r>
            <a:endParaRPr lang="en-GB" sz="1000" dirty="0"/>
          </a:p>
          <a:p>
            <a:endParaRPr lang="en-GB" sz="1000" dirty="0"/>
          </a:p>
          <a:p>
            <a:r>
              <a:rPr lang="en-US" sz="1000" dirty="0"/>
              <a:t>Recall (sensitivity)== </a:t>
            </a:r>
            <a:r>
              <a:rPr lang="en-GB" sz="1200" dirty="0"/>
              <a:t>the ratio of true positive predictions to the total number of actual positive cases in the data.</a:t>
            </a:r>
          </a:p>
          <a:p>
            <a:endParaRPr lang="en-GB" sz="1200" dirty="0"/>
          </a:p>
          <a:p>
            <a:r>
              <a:rPr lang="en-GB" dirty="0"/>
              <a:t>Accuracy == the ratio of correctly predicted cases (both true positives and true negatives) to the total number of cases.</a:t>
            </a:r>
            <a:endParaRPr lang="en-GB" sz="1200" dirty="0"/>
          </a:p>
          <a:p>
            <a:pPr>
              <a:buFont typeface="Arial" panose="020B0604020202020204" pitchFamily="34" charset="0"/>
              <a:buChar char="•"/>
            </a:pPr>
            <a:r>
              <a:rPr lang="en-GB" sz="1200" dirty="0"/>
              <a:t>There is often a trade-off between precision and recall. Increasing one metric may lead to a decrease in the other. It depends on the specific threshold set for the model to classify predictions as positive or negative.</a:t>
            </a:r>
          </a:p>
          <a:p>
            <a:endParaRPr lang="en-GB" sz="1200" b="1" dirty="0"/>
          </a:p>
          <a:p>
            <a:r>
              <a:rPr lang="en-GB" sz="1200" b="1" dirty="0"/>
              <a:t>In the Context of Disease Diagnosis:</a:t>
            </a:r>
            <a:endParaRPr lang="en-GB" sz="1200" dirty="0"/>
          </a:p>
          <a:p>
            <a:pPr>
              <a:buFont typeface="Arial" panose="020B0604020202020204" pitchFamily="34" charset="0"/>
              <a:buChar char="•"/>
            </a:pPr>
            <a:r>
              <a:rPr lang="en-GB" sz="1200" dirty="0"/>
              <a:t>High precision is important when the consequences of a false positive prediction are significant, as it minimizes the chances of unnecessary treatments or interventions.</a:t>
            </a:r>
          </a:p>
          <a:p>
            <a:pPr>
              <a:buFont typeface="Arial" panose="020B0604020202020204" pitchFamily="34" charset="0"/>
              <a:buChar char="•"/>
            </a:pPr>
            <a:endParaRPr lang="en-GB" sz="1200" dirty="0"/>
          </a:p>
          <a:p>
            <a:pPr>
              <a:buFont typeface="Arial" panose="020B0604020202020204" pitchFamily="34" charset="0"/>
              <a:buChar char="•"/>
            </a:pPr>
            <a:r>
              <a:rPr lang="en-GB" sz="1200" dirty="0"/>
              <a:t>High recall is crucial when the consequences of a false negative prediction are severe, as it minimizes the chances of missing actual cases of the disease.</a:t>
            </a:r>
          </a:p>
          <a:p>
            <a:pPr>
              <a:buFont typeface="Arial" panose="020B0604020202020204" pitchFamily="34" charset="0"/>
              <a:buChar char="•"/>
            </a:pPr>
            <a:endParaRPr lang="en-GB" sz="120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b="1" dirty="0"/>
              <a:t>F1 Score:</a:t>
            </a:r>
            <a:r>
              <a:rPr lang="en-GB" dirty="0"/>
              <a:t> To balance precision and recall, the F1 score, which is the harmonic mean of precision and recall, is often used. F1=2×Precision×RecallPrecision + Recall</a:t>
            </a:r>
            <a:r>
              <a:rPr lang="en-GB" dirty="0">
                <a:effectLst/>
              </a:rPr>
              <a:t>F</a:t>
            </a:r>
            <a:r>
              <a:rPr lang="en-GB" dirty="0"/>
              <a:t>1=</a:t>
            </a:r>
            <a:r>
              <a:rPr lang="en-GB" dirty="0">
                <a:effectLst/>
              </a:rPr>
              <a:t>Precision + Recall2×Precision×Recall</a:t>
            </a:r>
            <a:r>
              <a:rPr lang="en-GB" dirty="0"/>
              <a:t>​</a:t>
            </a:r>
          </a:p>
          <a:p>
            <a:pPr>
              <a:buFont typeface="Arial" panose="020B0604020202020204" pitchFamily="34" charset="0"/>
              <a:buChar char="•"/>
            </a:pPr>
            <a:endParaRPr lang="en-GB" sz="1200" dirty="0"/>
          </a:p>
          <a:p>
            <a:endParaRPr lang="en-US" sz="1000" dirty="0"/>
          </a:p>
        </p:txBody>
      </p:sp>
      <p:sp>
        <p:nvSpPr>
          <p:cNvPr id="4" name="Slide Number Placeholder 3"/>
          <p:cNvSpPr>
            <a:spLocks noGrp="1"/>
          </p:cNvSpPr>
          <p:nvPr>
            <p:ph type="sldNum" sz="quarter" idx="5"/>
          </p:nvPr>
        </p:nvSpPr>
        <p:spPr/>
        <p:txBody>
          <a:bodyPr/>
          <a:lstStyle/>
          <a:p>
            <a:fld id="{871B2431-D351-4C6E-A3CF-9DFAC0E3E050}" type="slidenum">
              <a:rPr lang="cs-CZ" smtClean="0"/>
              <a:t>71</a:t>
            </a:fld>
            <a:endParaRPr lang="cs-CZ"/>
          </a:p>
        </p:txBody>
      </p:sp>
    </p:spTree>
    <p:extLst>
      <p:ext uri="{BB962C8B-B14F-4D97-AF65-F5344CB8AC3E}">
        <p14:creationId xmlns:p14="http://schemas.microsoft.com/office/powerpoint/2010/main" val="344638397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dirty="0"/>
              <a:t>True positive = </a:t>
            </a:r>
            <a:r>
              <a:rPr lang="en-US" sz="1200" dirty="0"/>
              <a:t>sensitivity</a:t>
            </a:r>
          </a:p>
          <a:p>
            <a:r>
              <a:rPr lang="en-US" sz="1200" dirty="0"/>
              <a:t>False positive – 1-specificity(true negative)</a:t>
            </a:r>
            <a:endParaRPr lang="en-US" dirty="0"/>
          </a:p>
          <a:p>
            <a:endParaRPr lang="en-US" dirty="0"/>
          </a:p>
          <a:p>
            <a:endParaRPr lang="en-US" dirty="0"/>
          </a:p>
          <a:p>
            <a:r>
              <a:rPr lang="en-US" dirty="0"/>
              <a:t>In terms of classifiers we always have the trade-off between true-positive and false-positive rates:</a:t>
            </a:r>
          </a:p>
          <a:p>
            <a:pPr marL="171450" indent="-171450">
              <a:buFontTx/>
              <a:buChar char="-"/>
            </a:pPr>
            <a:r>
              <a:rPr lang="en-US" dirty="0"/>
              <a:t>If we want few false positives (people predicted to have cancer though they are healthy), we will also have more false negatives (cancer people predicted to be healthy)</a:t>
            </a:r>
          </a:p>
          <a:p>
            <a:pPr marL="171450" indent="-171450">
              <a:buFontTx/>
              <a:buChar char="-"/>
            </a:pPr>
            <a:r>
              <a:rPr lang="en-US" dirty="0"/>
              <a:t>If we want to miss as few cases as possible, we will have a high amount of false-positives. </a:t>
            </a:r>
          </a:p>
        </p:txBody>
      </p:sp>
      <p:sp>
        <p:nvSpPr>
          <p:cNvPr id="4" name="Slide Number Placeholder 3"/>
          <p:cNvSpPr>
            <a:spLocks noGrp="1"/>
          </p:cNvSpPr>
          <p:nvPr>
            <p:ph type="sldNum" sz="quarter" idx="5"/>
          </p:nvPr>
        </p:nvSpPr>
        <p:spPr/>
        <p:txBody>
          <a:bodyPr/>
          <a:lstStyle/>
          <a:p>
            <a:fld id="{871B2431-D351-4C6E-A3CF-9DFAC0E3E050}" type="slidenum">
              <a:rPr lang="cs-CZ" smtClean="0"/>
              <a:t>72</a:t>
            </a:fld>
            <a:endParaRPr lang="cs-CZ"/>
          </a:p>
        </p:txBody>
      </p:sp>
    </p:spTree>
    <p:extLst>
      <p:ext uri="{BB962C8B-B14F-4D97-AF65-F5344CB8AC3E}">
        <p14:creationId xmlns:p14="http://schemas.microsoft.com/office/powerpoint/2010/main" val="219312964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dirty="0"/>
              <a:t>Relevant for models that have parameters you can choose: regression, classification  (not t-test). </a:t>
            </a:r>
          </a:p>
          <a:p>
            <a:endParaRPr lang="en-US" dirty="0"/>
          </a:p>
          <a:p>
            <a:r>
              <a:rPr lang="en-US" dirty="0"/>
              <a:t>The two questions are not the same. </a:t>
            </a:r>
          </a:p>
          <a:p>
            <a:endParaRPr lang="en-US" dirty="0"/>
          </a:p>
          <a:p>
            <a:r>
              <a:rPr lang="en-US" dirty="0"/>
              <a:t>How well does the model fit?</a:t>
            </a:r>
          </a:p>
          <a:p>
            <a:pPr marL="171450" indent="-171450">
              <a:buFontTx/>
              <a:buChar char="-"/>
            </a:pPr>
            <a:r>
              <a:rPr lang="en-US" dirty="0"/>
              <a:t>Every type of model has their own criteria by which we evaluate </a:t>
            </a:r>
          </a:p>
          <a:p>
            <a:pPr marL="171450" indent="-171450">
              <a:buFontTx/>
              <a:buChar char="-"/>
            </a:pPr>
            <a:r>
              <a:rPr lang="en-US" dirty="0"/>
              <a:t>For regression that could be least squares (distance of data points to fitted line)</a:t>
            </a:r>
          </a:p>
          <a:p>
            <a:pPr marL="171450" indent="-171450">
              <a:buFontTx/>
              <a:buChar char="-"/>
            </a:pPr>
            <a:r>
              <a:rPr lang="en-US" dirty="0"/>
              <a:t>For clustering we can evaluate whether the number of clusters we have chosen is optimal</a:t>
            </a:r>
          </a:p>
          <a:p>
            <a:endParaRPr lang="en-US" dirty="0"/>
          </a:p>
          <a:p>
            <a:r>
              <a:rPr lang="en-US" dirty="0"/>
              <a:t>However, we do not want a perfect fit! Because data always has noise, if the model fits the data too well it will become very poor at doing the actual task (classification) and we get overfitting.</a:t>
            </a:r>
          </a:p>
          <a:p>
            <a:r>
              <a:rPr lang="en-US" dirty="0"/>
              <a:t>Therefore, we evaluate separately how well the model performs on the task. </a:t>
            </a:r>
          </a:p>
        </p:txBody>
      </p:sp>
      <p:sp>
        <p:nvSpPr>
          <p:cNvPr id="4" name="Slide Number Placeholder 3"/>
          <p:cNvSpPr>
            <a:spLocks noGrp="1"/>
          </p:cNvSpPr>
          <p:nvPr>
            <p:ph type="sldNum" sz="quarter" idx="5"/>
          </p:nvPr>
        </p:nvSpPr>
        <p:spPr/>
        <p:txBody>
          <a:bodyPr/>
          <a:lstStyle/>
          <a:p>
            <a:fld id="{871B2431-D351-4C6E-A3CF-9DFAC0E3E050}" type="slidenum">
              <a:rPr lang="cs-CZ" smtClean="0"/>
              <a:t>73</a:t>
            </a:fld>
            <a:endParaRPr lang="cs-CZ"/>
          </a:p>
        </p:txBody>
      </p:sp>
    </p:spTree>
    <p:extLst>
      <p:ext uri="{BB962C8B-B14F-4D97-AF65-F5344CB8AC3E}">
        <p14:creationId xmlns:p14="http://schemas.microsoft.com/office/powerpoint/2010/main" val="200123766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hypo test + pred -&gt; can interpret results directly.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hypothesis testing the meaning is mainly answering our question.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Is birthweight sig. different between mothers who smoke and non-smokers, yes or no?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Parameters have a meaning, i.e. slope and intercept in a regression model.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our model is average live expectancy (y) VS cigarettes smoked (x) then the intercept is the life expectancy at 0 cigarettes and the slope is how much life expectancy decreases for one unit of cigarette smoking.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Though the intercept sometimes doesn’t have real life meaning (if x cannot meaningfully be 0, the y-intercept has no useful interpretation).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Example: birth weight ~ mother’s weight + smoking + mother’s age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Coefficients tell us which of these have the largest influence and we can test whether we should drop (not consider) one or several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a random forest the feature importance takes the roll of the </a:t>
            </a:r>
            <a:r>
              <a:rPr lang="en-US" dirty="0" err="1"/>
              <a:t>coeff</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model performance is bad that means we cannot answer our question/build a good predictor with the data we have which is also an insight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1B2431-D351-4C6E-A3CF-9DFAC0E3E050}" type="slidenum">
              <a:rPr kumimoji="0" lang="cs-CZ"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74</a:t>
            </a:fld>
            <a:endParaRPr kumimoji="0" lang="cs-CZ"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31632518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Clustering: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404040"/>
                </a:solidFill>
                <a:latin typeface="Montserrat" panose="00000500000000000000" pitchFamily="2" charset="0"/>
              </a:rPr>
              <a:t>- Cannot evaluate performance without ground truth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it’s black box models: many parameters and non-linearity, for example neural network, </a:t>
            </a:r>
            <a:r>
              <a:rPr lang="en-US" dirty="0" err="1"/>
              <a:t>tSNE</a:t>
            </a:r>
            <a:r>
              <a:rPr lang="en-US" dirty="0"/>
              <a:t>, its more difficult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Cannot directly interpret results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Very difficult to know why the model gives a certain answer (why is this skin spot cancerous?) and therefore we do not understand what the model has learned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Performance is good, insights are few</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 do results from clustering mean?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don’t have ground truth so we can’t eval performance as in supervised learning.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guess we have learned something about the structure of the data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we did </a:t>
            </a:r>
            <a:r>
              <a:rPr lang="en-US" dirty="0" err="1"/>
              <a:t>kmeans</a:t>
            </a:r>
            <a:r>
              <a:rPr lang="en-US" dirty="0"/>
              <a:t> we may discover the ideal number of clusters using the elbow method:</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Different measures to describe “how much are the points in a certain cluster more similar between themself than with the points in different clusters?”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The measures, also called clustering evaluation techniques, are: silhouette score, </a:t>
            </a:r>
            <a:r>
              <a:rPr lang="en-US" dirty="0" err="1"/>
              <a:t>calinski</a:t>
            </a:r>
            <a:r>
              <a:rPr lang="en-US" dirty="0"/>
              <a:t> </a:t>
            </a:r>
            <a:r>
              <a:rPr lang="en-US" dirty="0" err="1"/>
              <a:t>harabasz</a:t>
            </a:r>
            <a:r>
              <a:rPr lang="en-US" dirty="0"/>
              <a:t> score, </a:t>
            </a:r>
            <a:r>
              <a:rPr lang="en-US" dirty="0" err="1"/>
              <a:t>davies</a:t>
            </a:r>
            <a:r>
              <a:rPr lang="en-US" dirty="0"/>
              <a:t> </a:t>
            </a:r>
            <a:r>
              <a:rPr lang="en-US" dirty="0" err="1"/>
              <a:t>bouldin</a:t>
            </a:r>
            <a:r>
              <a:rPr lang="en-US" dirty="0"/>
              <a:t> score. There may be others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We use this to score the goodness/usefulness of the clustering and pick the number of clusters with the highest measure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1B2431-D351-4C6E-A3CF-9DFAC0E3E050}" type="slidenum">
              <a:rPr kumimoji="0" lang="cs-CZ"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75</a:t>
            </a:fld>
            <a:endParaRPr kumimoji="0" lang="cs-CZ"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02593175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dirty="0"/>
              <a:t>Predictive power of A over/towards B does not mean that A causes B. </a:t>
            </a:r>
          </a:p>
          <a:p>
            <a:endParaRPr lang="en-US" dirty="0"/>
          </a:p>
          <a:p>
            <a:r>
              <a:rPr lang="en-US" dirty="0"/>
              <a:t>Add example</a:t>
            </a:r>
          </a:p>
          <a:p>
            <a:r>
              <a:rPr lang="en-US" dirty="0"/>
              <a:t>Example: </a:t>
            </a:r>
          </a:p>
          <a:p>
            <a:r>
              <a:rPr lang="en-US" dirty="0"/>
              <a:t>We know now that smoking increases risk of heart disease as well as cancer. </a:t>
            </a:r>
          </a:p>
          <a:p>
            <a:r>
              <a:rPr lang="en-US" dirty="0"/>
              <a:t>If we did not know, we might find an association between heart disease and cancer. However, treating heart disease does not reduce cancer rates because heart disease does not cause cancer. They are both caused by another, underlying problem/property.</a:t>
            </a:r>
          </a:p>
          <a:p>
            <a:r>
              <a:rPr lang="en-US" dirty="0"/>
              <a:t>Therefore, mode of action is important to causality. How does A cause B and does that makes sense in the framework of known biology? </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1B2431-D351-4C6E-A3CF-9DFAC0E3E050}" type="slidenum">
              <a:rPr kumimoji="0" lang="cs-CZ"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76</a:t>
            </a:fld>
            <a:endParaRPr kumimoji="0" lang="cs-CZ"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3866427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US" dirty="0"/>
          </a:p>
          <a:p>
            <a:r>
              <a:rPr lang="en-US" dirty="0"/>
              <a:t>Domain expert -&gt; do these results make sense?</a:t>
            </a:r>
          </a:p>
          <a:p>
            <a:endParaRPr lang="en-US" dirty="0"/>
          </a:p>
          <a:p>
            <a:r>
              <a:rPr lang="en-US" dirty="0"/>
              <a:t>Researchers are always interested in causality</a:t>
            </a:r>
          </a:p>
          <a:p>
            <a:r>
              <a:rPr lang="en-US" dirty="0"/>
              <a:t>However only recently have these kinds of questions even become available in a stats framework with the advent of causal inference</a:t>
            </a:r>
          </a:p>
          <a:p>
            <a:r>
              <a:rPr lang="en-US" dirty="0"/>
              <a:t>Must propose Mode of action for causality (how does A cause b), rooted in biology/domain knowledge -&gt; domain expert </a:t>
            </a:r>
          </a:p>
          <a:p>
            <a:endParaRPr lang="en-US" dirty="0"/>
          </a:p>
          <a:p>
            <a:r>
              <a:rPr lang="en-US" dirty="0"/>
              <a:t>Gene expression -&gt; interpretability?</a:t>
            </a:r>
          </a:p>
          <a:p>
            <a:endParaRPr lang="en-US" sz="1200" dirty="0">
              <a:solidFill>
                <a:srgbClr val="404040"/>
              </a:solidFill>
              <a:latin typeface="Montserrat" panose="00000500000000000000" pitchFamily="2" charset="0"/>
            </a:endParaRPr>
          </a:p>
          <a:p>
            <a:r>
              <a:rPr lang="en-US" sz="1200" dirty="0">
                <a:solidFill>
                  <a:srgbClr val="404040"/>
                </a:solidFill>
                <a:latin typeface="Montserrat" panose="00000500000000000000" pitchFamily="2" charset="0"/>
              </a:rPr>
              <a:t>From a practical point of view, </a:t>
            </a:r>
            <a:r>
              <a:rPr lang="en-US" sz="1200" b="1" dirty="0">
                <a:solidFill>
                  <a:srgbClr val="404040"/>
                </a:solidFill>
                <a:latin typeface="Montserrat" panose="00000500000000000000" pitchFamily="2" charset="0"/>
              </a:rPr>
              <a:t>mode of action </a:t>
            </a:r>
            <a:r>
              <a:rPr lang="en-US" sz="1200" dirty="0">
                <a:solidFill>
                  <a:srgbClr val="404040"/>
                </a:solidFill>
                <a:latin typeface="Montserrat" panose="00000500000000000000" pitchFamily="2" charset="0"/>
              </a:rPr>
              <a:t>is vital. If A causes B, how so? And does that make sense in the framework of existing domain knowledge?  -&gt; Domain experts</a:t>
            </a:r>
          </a:p>
          <a:p>
            <a:endParaRPr lang="en-US" sz="1200" dirty="0">
              <a:solidFill>
                <a:srgbClr val="404040"/>
              </a:solidFill>
              <a:latin typeface="Montserrat" panose="00000500000000000000" pitchFamily="2" charset="0"/>
            </a:endParaRPr>
          </a:p>
          <a:p>
            <a:r>
              <a:rPr lang="en-US" sz="1200" dirty="0">
                <a:solidFill>
                  <a:srgbClr val="404040"/>
                </a:solidFill>
                <a:latin typeface="Montserrat" panose="00000500000000000000" pitchFamily="2" charset="0"/>
              </a:rPr>
              <a:t>Afterwards, new experiments must be devised to confirm or deny the hypothesis that A causes B. -&gt; I thought you cannot prove that? Well, not without intervention data</a:t>
            </a:r>
          </a:p>
          <a:p>
            <a:r>
              <a:rPr lang="en-US" dirty="0"/>
              <a:t>How was it proven that smoking causes cancer? Is mode of action enough? Mouse model? Cell culture?</a:t>
            </a:r>
          </a:p>
          <a:p>
            <a:r>
              <a:rPr lang="en-US" dirty="0"/>
              <a:t>Well, this is a bit a special case since people haven’t always smoked so the rise of cigarettes and of lung cancer coincided suspiciously. In a way, cigs are an ‘intervention’ in statistical language that is like to produce the cancer outcome. </a:t>
            </a:r>
          </a:p>
          <a:p>
            <a:endParaRPr lang="en-US" dirty="0"/>
          </a:p>
          <a:p>
            <a:r>
              <a:rPr lang="en-US" dirty="0"/>
              <a:t>-&gt; so </a:t>
            </a:r>
            <a:r>
              <a:rPr lang="en-US" dirty="0" err="1"/>
              <a:t>whats</a:t>
            </a:r>
            <a:r>
              <a:rPr lang="en-US" dirty="0"/>
              <a:t> the difference to the idea that cell phones cause cancer? Those two rates also increased at the same time! </a:t>
            </a:r>
          </a:p>
          <a:p>
            <a:endParaRPr lang="en-US" dirty="0"/>
          </a:p>
          <a:p>
            <a:r>
              <a:rPr lang="en-US" dirty="0"/>
              <a:t>The population study was the indication which was later confirmed in animal experiments and by histology (looking at cells from smokers), though this is again not direct evidence</a:t>
            </a:r>
          </a:p>
          <a:p>
            <a:r>
              <a:rPr lang="en-US" dirty="0"/>
              <a:t>There was also a convergence from different lines of inquiry </a:t>
            </a:r>
          </a:p>
          <a:p>
            <a:r>
              <a:rPr lang="en-US" dirty="0"/>
              <a:t>Though if people with damage in the pulmonary cilia are more likely to smoke and also more likely to get cancer you would get the same result.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404040"/>
                </a:solidFill>
                <a:latin typeface="Montserrat" panose="00000500000000000000" pitchFamily="2" charset="0"/>
              </a:rPr>
              <a:t>Afterwards, new experiments must be devised to confirm or deny the hypothesis that A causes B. -&gt; convergent evidence from different lines of inquiry, trying to eliminate spurious correlations. </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1B2431-D351-4C6E-A3CF-9DFAC0E3E050}" type="slidenum">
              <a:rPr kumimoji="0" lang="cs-CZ"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77</a:t>
            </a:fld>
            <a:endParaRPr kumimoji="0" lang="cs-CZ"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1721511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p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algn="l"/>
            <a:r>
              <a:rPr lang="da-DK" dirty="0"/>
              <a:t>User Interface features a central </a:t>
            </a:r>
            <a:r>
              <a:rPr lang="da-DK" dirty="0" err="1"/>
              <a:t>dashboard</a:t>
            </a:r>
            <a:r>
              <a:rPr lang="da-DK" dirty="0"/>
              <a:t> and a navigation menu on the </a:t>
            </a:r>
            <a:r>
              <a:rPr lang="da-DK" dirty="0" err="1"/>
              <a:t>left</a:t>
            </a:r>
            <a:r>
              <a:rPr lang="da-DK" dirty="0"/>
              <a:t> </a:t>
            </a:r>
            <a:r>
              <a:rPr lang="da-DK" dirty="0" err="1"/>
              <a:t>wide</a:t>
            </a:r>
            <a:r>
              <a:rPr lang="da-DK" dirty="0"/>
              <a:t> </a:t>
            </a:r>
            <a:r>
              <a:rPr lang="da-DK" dirty="0" err="1"/>
              <a:t>that</a:t>
            </a:r>
            <a:r>
              <a:rPr lang="da-DK" dirty="0"/>
              <a:t> </a:t>
            </a:r>
            <a:r>
              <a:rPr lang="da-DK" dirty="0" err="1"/>
              <a:t>always</a:t>
            </a:r>
            <a:r>
              <a:rPr lang="da-DK" dirty="0"/>
              <a:t> </a:t>
            </a:r>
            <a:r>
              <a:rPr lang="da-DK" dirty="0" err="1"/>
              <a:t>remains</a:t>
            </a:r>
            <a:r>
              <a:rPr lang="da-DK" dirty="0"/>
              <a:t> visible. </a:t>
            </a:r>
            <a:r>
              <a:rPr lang="en-GB" b="0" i="0" dirty="0">
                <a:solidFill>
                  <a:srgbClr val="212529"/>
                </a:solidFill>
                <a:effectLst/>
                <a:highlight>
                  <a:srgbClr val="FFFFFF"/>
                </a:highlight>
                <a:latin typeface="IBM Plex Sans" panose="020B0503050203000203" pitchFamily="34" charset="0"/>
              </a:rPr>
              <a:t>The user interface is designed to provide a user-friendly overview of </a:t>
            </a:r>
            <a:r>
              <a:rPr lang="en-GB" b="0" i="0" dirty="0" err="1">
                <a:solidFill>
                  <a:srgbClr val="212529"/>
                </a:solidFill>
                <a:effectLst/>
                <a:highlight>
                  <a:srgbClr val="FFFFFF"/>
                </a:highlight>
                <a:latin typeface="IBM Plex Sans" panose="020B0503050203000203" pitchFamily="34" charset="0"/>
              </a:rPr>
              <a:t>UCloud</a:t>
            </a:r>
            <a:r>
              <a:rPr lang="en-GB" b="0" i="0" dirty="0">
                <a:solidFill>
                  <a:srgbClr val="212529"/>
                </a:solidFill>
                <a:effectLst/>
                <a:highlight>
                  <a:srgbClr val="FFFFFF"/>
                </a:highlight>
                <a:latin typeface="IBM Plex Sans" panose="020B0503050203000203" pitchFamily="34" charset="0"/>
              </a:rPr>
              <a:t> resources.</a:t>
            </a:r>
          </a:p>
          <a:p>
            <a:br>
              <a:rPr lang="en-GB" dirty="0"/>
            </a:br>
            <a:endParaRPr dirty="0"/>
          </a:p>
        </p:txBody>
      </p:sp>
      <p:sp>
        <p:nvSpPr>
          <p:cNvPr id="229" name="Google Shape;229;p3: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4194121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1B2431-D351-4C6E-A3CF-9DFAC0E3E050}" type="slidenum">
              <a:rPr kumimoji="0" lang="cs-CZ"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78</a:t>
            </a:fld>
            <a:endParaRPr kumimoji="0" lang="cs-CZ"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9623577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p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9" name="Google Shape;229;p3: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705599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p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9" name="Google Shape;229;p3: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206481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p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da-DK" dirty="0"/>
              <a:t>It </a:t>
            </a:r>
            <a:r>
              <a:rPr lang="da-DK" dirty="0" err="1"/>
              <a:t>will</a:t>
            </a:r>
            <a:r>
              <a:rPr lang="da-DK" dirty="0"/>
              <a:t> look </a:t>
            </a:r>
            <a:r>
              <a:rPr lang="da-DK" dirty="0" err="1"/>
              <a:t>differrent</a:t>
            </a:r>
            <a:r>
              <a:rPr lang="da-DK" dirty="0"/>
              <a:t> is </a:t>
            </a:r>
            <a:r>
              <a:rPr lang="da-DK" dirty="0" err="1"/>
              <a:t>your</a:t>
            </a:r>
            <a:r>
              <a:rPr lang="da-DK" dirty="0"/>
              <a:t> </a:t>
            </a:r>
            <a:r>
              <a:rPr lang="da-DK" dirty="0" err="1"/>
              <a:t>workspace</a:t>
            </a:r>
            <a:r>
              <a:rPr lang="da-DK" dirty="0"/>
              <a:t> </a:t>
            </a:r>
            <a:r>
              <a:rPr lang="da-DK" dirty="0" err="1"/>
              <a:t>vs</a:t>
            </a:r>
            <a:r>
              <a:rPr lang="da-DK" dirty="0"/>
              <a:t> a </a:t>
            </a:r>
            <a:r>
              <a:rPr lang="da-DK" dirty="0" err="1"/>
              <a:t>shared</a:t>
            </a:r>
            <a:r>
              <a:rPr lang="da-DK" dirty="0"/>
              <a:t> </a:t>
            </a:r>
            <a:r>
              <a:rPr lang="da-DK" dirty="0" err="1"/>
              <a:t>project</a:t>
            </a:r>
            <a:r>
              <a:rPr lang="da-DK" dirty="0"/>
              <a:t> </a:t>
            </a:r>
            <a:endParaRPr dirty="0"/>
          </a:p>
        </p:txBody>
      </p:sp>
      <p:sp>
        <p:nvSpPr>
          <p:cNvPr id="229" name="Google Shape;229;p3: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5730642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3.xml"/><Relationship Id="rId4" Type="http://schemas.openxmlformats.org/officeDocument/2006/relationships/image" Target="../media/image4.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5.xml"/><Relationship Id="rId4" Type="http://schemas.openxmlformats.org/officeDocument/2006/relationships/image" Target="../media/image4.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Google Shape;174;p1">
            <a:extLst>
              <a:ext uri="{FF2B5EF4-FFF2-40B4-BE49-F238E27FC236}">
                <a16:creationId xmlns:a16="http://schemas.microsoft.com/office/drawing/2014/main" id="{998EE4DB-452A-F4FE-5AF5-5DC0939315C6}"/>
              </a:ext>
            </a:extLst>
          </p:cNvPr>
          <p:cNvPicPr preferRelativeResize="0"/>
          <p:nvPr/>
        </p:nvPicPr>
        <p:blipFill rotWithShape="1">
          <a:blip r:embed="rId2">
            <a:alphaModFix/>
          </a:blip>
          <a:srcRect/>
          <a:stretch/>
        </p:blipFill>
        <p:spPr>
          <a:xfrm>
            <a:off x="17218097" y="10915692"/>
            <a:ext cx="6612408" cy="2462968"/>
          </a:xfrm>
          <a:prstGeom prst="rect">
            <a:avLst/>
          </a:prstGeom>
          <a:noFill/>
          <a:ln>
            <a:noFill/>
          </a:ln>
        </p:spPr>
      </p:pic>
      <p:sp>
        <p:nvSpPr>
          <p:cNvPr id="3" name="Google Shape;175;p1">
            <a:extLst>
              <a:ext uri="{FF2B5EF4-FFF2-40B4-BE49-F238E27FC236}">
                <a16:creationId xmlns:a16="http://schemas.microsoft.com/office/drawing/2014/main" id="{4CDF649F-75D8-95D7-10B1-EC57369A52BD}"/>
              </a:ext>
            </a:extLst>
          </p:cNvPr>
          <p:cNvSpPr/>
          <p:nvPr/>
        </p:nvSpPr>
        <p:spPr>
          <a:xfrm>
            <a:off x="751089" y="1415255"/>
            <a:ext cx="22826473" cy="6933094"/>
          </a:xfrm>
          <a:prstGeom prst="rect">
            <a:avLst/>
          </a:prstGeom>
          <a:solidFill>
            <a:srgbClr val="880C0A">
              <a:alpha val="65490"/>
            </a:srgbClr>
          </a:solidFill>
          <a:ln>
            <a:noFill/>
          </a:ln>
        </p:spPr>
        <p:txBody>
          <a:bodyPr spcFirstLastPara="1" wrap="square" lIns="91352" tIns="91352" rIns="91352" bIns="91352"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3598" b="0" i="0" u="none" strike="noStrike" cap="none">
              <a:solidFill>
                <a:srgbClr val="000000"/>
              </a:solidFill>
              <a:latin typeface="Trebuchet MS" panose="020B0703020202090204" pitchFamily="34" charset="0"/>
              <a:sym typeface="Arial"/>
            </a:endParaRPr>
          </a:p>
        </p:txBody>
      </p:sp>
      <p:sp>
        <p:nvSpPr>
          <p:cNvPr id="4" name="Google Shape;213;p1">
            <a:extLst>
              <a:ext uri="{FF2B5EF4-FFF2-40B4-BE49-F238E27FC236}">
                <a16:creationId xmlns:a16="http://schemas.microsoft.com/office/drawing/2014/main" id="{6DCBBD0A-39C0-92D3-E219-2D25483F23F1}"/>
              </a:ext>
            </a:extLst>
          </p:cNvPr>
          <p:cNvSpPr txBox="1"/>
          <p:nvPr/>
        </p:nvSpPr>
        <p:spPr>
          <a:xfrm>
            <a:off x="14275128" y="8734600"/>
            <a:ext cx="10212836" cy="2441157"/>
          </a:xfrm>
          <a:prstGeom prst="rect">
            <a:avLst/>
          </a:prstGeom>
          <a:noFill/>
          <a:ln>
            <a:noFill/>
          </a:ln>
        </p:spPr>
        <p:txBody>
          <a:bodyPr spcFirstLastPara="1" wrap="square" lIns="45676" tIns="45676" rIns="45676" bIns="45676" anchor="t" anchorCtr="0">
            <a:spAutoFit/>
          </a:bodyPr>
          <a:lstStyle/>
          <a:p>
            <a:pPr marL="0" marR="0" lvl="0" indent="0" algn="l" rtl="0">
              <a:lnSpc>
                <a:spcPct val="71428"/>
              </a:lnSpc>
              <a:spcBef>
                <a:spcPts val="1199"/>
              </a:spcBef>
              <a:spcAft>
                <a:spcPts val="0"/>
              </a:spcAft>
              <a:buClr>
                <a:srgbClr val="737572"/>
              </a:buClr>
              <a:buSzPts val="2800"/>
              <a:buFont typeface="Helvetica Neue"/>
              <a:buNone/>
            </a:pPr>
            <a:r>
              <a:rPr lang="en-US" sz="5597" b="1" i="0" u="none" strike="noStrike" cap="none" dirty="0">
                <a:solidFill>
                  <a:srgbClr val="737572"/>
                </a:solidFill>
                <a:latin typeface="Trebuchet MS" panose="020B0703020202090204" pitchFamily="34" charset="0"/>
                <a:ea typeface="Helvetica Neue"/>
                <a:cs typeface="Helvetica Neue"/>
                <a:sym typeface="Helvetica Neue"/>
              </a:rPr>
              <a:t>Jennifer Bartell, PhD</a:t>
            </a:r>
            <a:endParaRPr lang="en-GB" sz="2399" dirty="0">
              <a:solidFill>
                <a:srgbClr val="737572"/>
              </a:solidFill>
              <a:latin typeface="Trebuchet MS" panose="020B0703020202090204" pitchFamily="34" charset="0"/>
              <a:ea typeface="Helvetica Neue"/>
              <a:cs typeface="Helvetica Neue"/>
              <a:sym typeface="Helvetica Neue"/>
            </a:endParaRPr>
          </a:p>
          <a:p>
            <a:pPr marL="0" marR="0" lvl="0" indent="0" algn="l" rtl="0">
              <a:lnSpc>
                <a:spcPct val="142857"/>
              </a:lnSpc>
              <a:spcBef>
                <a:spcPts val="0"/>
              </a:spcBef>
              <a:spcAft>
                <a:spcPts val="0"/>
              </a:spcAft>
              <a:buClr>
                <a:srgbClr val="737572"/>
              </a:buClr>
              <a:buSzPts val="1400"/>
              <a:buFont typeface="Helvetica Neue"/>
              <a:buNone/>
            </a:pPr>
            <a:r>
              <a:rPr lang="en-GB" sz="3598" b="0" i="0" u="none" strike="noStrike" cap="none" dirty="0">
                <a:solidFill>
                  <a:srgbClr val="737572"/>
                </a:solidFill>
                <a:latin typeface="Trebuchet MS" panose="020B0703020202090204" pitchFamily="34" charset="0"/>
                <a:ea typeface="Helvetica Neue"/>
                <a:cs typeface="Helvetica Neue"/>
                <a:sym typeface="Helvetica Neue"/>
              </a:rPr>
              <a:t>Sandbox project coordinator / data scientist</a:t>
            </a:r>
          </a:p>
          <a:p>
            <a:pPr marL="0" marR="0" lvl="0" indent="0" algn="l" rtl="0">
              <a:lnSpc>
                <a:spcPct val="142857"/>
              </a:lnSpc>
              <a:spcBef>
                <a:spcPts val="0"/>
              </a:spcBef>
              <a:spcAft>
                <a:spcPts val="0"/>
              </a:spcAft>
              <a:buClr>
                <a:srgbClr val="737572"/>
              </a:buClr>
              <a:buSzPts val="1400"/>
              <a:buFont typeface="Helvetica Neue"/>
              <a:buNone/>
            </a:pPr>
            <a:r>
              <a:rPr lang="en-GB" sz="3598" b="0" i="0" u="none" strike="noStrike" cap="none" dirty="0" err="1">
                <a:solidFill>
                  <a:srgbClr val="737572"/>
                </a:solidFill>
                <a:latin typeface="Trebuchet MS" panose="020B0703020202090204" pitchFamily="34" charset="0"/>
                <a:ea typeface="Helvetica Neue"/>
                <a:cs typeface="Helvetica Neue"/>
                <a:sym typeface="Helvetica Neue"/>
              </a:rPr>
              <a:t>Center</a:t>
            </a:r>
            <a:r>
              <a:rPr lang="en-GB" sz="3598" b="0" i="0" u="none" strike="noStrike" cap="none" dirty="0">
                <a:solidFill>
                  <a:srgbClr val="737572"/>
                </a:solidFill>
                <a:latin typeface="Trebuchet MS" panose="020B0703020202090204" pitchFamily="34" charset="0"/>
                <a:ea typeface="Helvetica Neue"/>
                <a:cs typeface="Helvetica Neue"/>
                <a:sym typeface="Helvetica Neue"/>
              </a:rPr>
              <a:t> for Health Data Science (</a:t>
            </a:r>
            <a:r>
              <a:rPr lang="en-GB" sz="3598" b="0" i="0" u="none" strike="noStrike" cap="none" dirty="0" err="1">
                <a:solidFill>
                  <a:srgbClr val="737572"/>
                </a:solidFill>
                <a:latin typeface="Trebuchet MS" panose="020B0703020202090204" pitchFamily="34" charset="0"/>
                <a:ea typeface="Helvetica Neue"/>
                <a:cs typeface="Helvetica Neue"/>
                <a:sym typeface="Helvetica Neue"/>
              </a:rPr>
              <a:t>HeaDS</a:t>
            </a:r>
            <a:r>
              <a:rPr lang="en-GB" sz="3598" b="0" i="0" u="none" strike="noStrike" cap="none" dirty="0">
                <a:solidFill>
                  <a:srgbClr val="737572"/>
                </a:solidFill>
                <a:latin typeface="Trebuchet MS" panose="020B0703020202090204" pitchFamily="34" charset="0"/>
                <a:ea typeface="Helvetica Neue"/>
                <a:cs typeface="Helvetica Neue"/>
                <a:sym typeface="Helvetica Neue"/>
              </a:rPr>
              <a:t>)</a:t>
            </a:r>
            <a:endParaRPr sz="3598" dirty="0">
              <a:latin typeface="Trebuchet MS" panose="020B0703020202090204" pitchFamily="34" charset="0"/>
            </a:endParaRPr>
          </a:p>
        </p:txBody>
      </p:sp>
      <p:pic>
        <p:nvPicPr>
          <p:cNvPr id="5" name="Picture 4">
            <a:extLst>
              <a:ext uri="{FF2B5EF4-FFF2-40B4-BE49-F238E27FC236}">
                <a16:creationId xmlns:a16="http://schemas.microsoft.com/office/drawing/2014/main" id="{D0DFD67C-F897-5D0C-05E9-A7FFE7D3452D}"/>
              </a:ext>
            </a:extLst>
          </p:cNvPr>
          <p:cNvPicPr>
            <a:picLocks noChangeAspect="1"/>
          </p:cNvPicPr>
          <p:nvPr/>
        </p:nvPicPr>
        <p:blipFill>
          <a:blip r:embed="rId3"/>
          <a:stretch>
            <a:fillRect/>
          </a:stretch>
        </p:blipFill>
        <p:spPr>
          <a:xfrm>
            <a:off x="1625470" y="2712021"/>
            <a:ext cx="10419944" cy="10425374"/>
          </a:xfrm>
          <a:prstGeom prst="rect">
            <a:avLst/>
          </a:prstGeom>
        </p:spPr>
      </p:pic>
      <p:sp>
        <p:nvSpPr>
          <p:cNvPr id="6" name="Google Shape;176;p1">
            <a:extLst>
              <a:ext uri="{FF2B5EF4-FFF2-40B4-BE49-F238E27FC236}">
                <a16:creationId xmlns:a16="http://schemas.microsoft.com/office/drawing/2014/main" id="{0F924392-157B-0E48-63B8-1B720E454D51}"/>
              </a:ext>
            </a:extLst>
          </p:cNvPr>
          <p:cNvSpPr/>
          <p:nvPr/>
        </p:nvSpPr>
        <p:spPr>
          <a:xfrm>
            <a:off x="2585840" y="3822789"/>
            <a:ext cx="5962505" cy="2551506"/>
          </a:xfrm>
          <a:prstGeom prst="rect">
            <a:avLst/>
          </a:prstGeom>
          <a:noFill/>
          <a:ln>
            <a:noFill/>
          </a:ln>
        </p:spPr>
        <p:txBody>
          <a:bodyPr spcFirstLastPara="1" wrap="square" lIns="0" tIns="0" rIns="0" bIns="0" anchor="t" anchorCtr="0">
            <a:noAutofit/>
          </a:bodyPr>
          <a:lstStyle/>
          <a:p>
            <a:pPr algn="ctr">
              <a:buClr>
                <a:srgbClr val="FFFFFF"/>
              </a:buClr>
              <a:buSzPts val="3600"/>
            </a:pPr>
            <a:r>
              <a:rPr lang="en-US" sz="7196" b="1" dirty="0">
                <a:solidFill>
                  <a:srgbClr val="4266A2"/>
                </a:solidFill>
                <a:latin typeface="Trebuchet MS" panose="020B0703020202090204" pitchFamily="34" charset="0"/>
                <a:ea typeface="Helvetica Neue"/>
                <a:cs typeface="Helvetica Neue"/>
                <a:sym typeface="Helvetica Neue"/>
              </a:rPr>
              <a:t>National </a:t>
            </a:r>
          </a:p>
          <a:p>
            <a:pPr algn="ctr">
              <a:buClr>
                <a:srgbClr val="FFFFFF"/>
              </a:buClr>
              <a:buSzPts val="3600"/>
            </a:pPr>
            <a:r>
              <a:rPr lang="en-US" sz="7196" b="1" dirty="0">
                <a:solidFill>
                  <a:srgbClr val="4266A2"/>
                </a:solidFill>
                <a:latin typeface="Trebuchet MS" panose="020B0703020202090204" pitchFamily="34" charset="0"/>
                <a:ea typeface="Helvetica Neue"/>
                <a:cs typeface="Helvetica Neue"/>
                <a:sym typeface="Helvetica Neue"/>
              </a:rPr>
              <a:t>Health Data Science </a:t>
            </a:r>
          </a:p>
          <a:p>
            <a:pPr algn="ctr">
              <a:buClr>
                <a:srgbClr val="FFFFFF"/>
              </a:buClr>
              <a:buSzPts val="3600"/>
            </a:pPr>
            <a:r>
              <a:rPr lang="en-US" sz="7196" b="1" dirty="0">
                <a:solidFill>
                  <a:srgbClr val="4266A2"/>
                </a:solidFill>
                <a:latin typeface="Trebuchet MS" panose="020B0703020202090204" pitchFamily="34" charset="0"/>
                <a:ea typeface="Helvetica Neue"/>
                <a:cs typeface="Helvetica Neue"/>
                <a:sym typeface="Helvetica Neue"/>
              </a:rPr>
              <a:t>Sandbox</a:t>
            </a:r>
            <a:endParaRPr sz="7196" dirty="0">
              <a:solidFill>
                <a:srgbClr val="4266A2"/>
              </a:solidFill>
              <a:latin typeface="Trebuchet MS" panose="020B0703020202090204" pitchFamily="34" charset="0"/>
            </a:endParaRPr>
          </a:p>
        </p:txBody>
      </p:sp>
      <p:pic>
        <p:nvPicPr>
          <p:cNvPr id="7" name="Google Shape;177;p1" descr="Picture 8">
            <a:extLst>
              <a:ext uri="{FF2B5EF4-FFF2-40B4-BE49-F238E27FC236}">
                <a16:creationId xmlns:a16="http://schemas.microsoft.com/office/drawing/2014/main" id="{8165C228-A6A5-06C2-B2C1-13ED7D18F0BD}"/>
              </a:ext>
            </a:extLst>
          </p:cNvPr>
          <p:cNvPicPr preferRelativeResize="0"/>
          <p:nvPr/>
        </p:nvPicPr>
        <p:blipFill rotWithShape="1">
          <a:blip r:embed="rId4">
            <a:alphaModFix/>
          </a:blip>
          <a:srcRect r="10626" b="7654"/>
          <a:stretch/>
        </p:blipFill>
        <p:spPr>
          <a:xfrm>
            <a:off x="12607970" y="1394817"/>
            <a:ext cx="10813981" cy="6973962"/>
          </a:xfrm>
          <a:prstGeom prst="rect">
            <a:avLst/>
          </a:prstGeom>
          <a:noFill/>
          <a:ln>
            <a:noFill/>
          </a:ln>
        </p:spPr>
      </p:pic>
      <p:pic>
        <p:nvPicPr>
          <p:cNvPr id="8" name="Google Shape;174;p1">
            <a:extLst>
              <a:ext uri="{FF2B5EF4-FFF2-40B4-BE49-F238E27FC236}">
                <a16:creationId xmlns:a16="http://schemas.microsoft.com/office/drawing/2014/main" id="{DCD6B0A1-1097-C17F-A963-A246D17C4E7F}"/>
              </a:ext>
            </a:extLst>
          </p:cNvPr>
          <p:cNvPicPr preferRelativeResize="0"/>
          <p:nvPr userDrawn="1"/>
        </p:nvPicPr>
        <p:blipFill rotWithShape="1">
          <a:blip r:embed="rId2">
            <a:alphaModFix/>
          </a:blip>
          <a:srcRect/>
          <a:stretch/>
        </p:blipFill>
        <p:spPr>
          <a:xfrm>
            <a:off x="17218097" y="10915692"/>
            <a:ext cx="6612408" cy="2462968"/>
          </a:xfrm>
          <a:prstGeom prst="rect">
            <a:avLst/>
          </a:prstGeom>
          <a:noFill/>
          <a:ln>
            <a:noFill/>
          </a:ln>
        </p:spPr>
      </p:pic>
      <p:sp>
        <p:nvSpPr>
          <p:cNvPr id="9" name="Google Shape;175;p1">
            <a:extLst>
              <a:ext uri="{FF2B5EF4-FFF2-40B4-BE49-F238E27FC236}">
                <a16:creationId xmlns:a16="http://schemas.microsoft.com/office/drawing/2014/main" id="{97F1FE85-082A-7083-1772-C1914B44788C}"/>
              </a:ext>
            </a:extLst>
          </p:cNvPr>
          <p:cNvSpPr/>
          <p:nvPr userDrawn="1"/>
        </p:nvSpPr>
        <p:spPr>
          <a:xfrm>
            <a:off x="751089" y="1415255"/>
            <a:ext cx="22826473" cy="6933094"/>
          </a:xfrm>
          <a:prstGeom prst="rect">
            <a:avLst/>
          </a:prstGeom>
          <a:solidFill>
            <a:srgbClr val="880C0A">
              <a:alpha val="65490"/>
            </a:srgbClr>
          </a:solidFill>
          <a:ln>
            <a:noFill/>
          </a:ln>
        </p:spPr>
        <p:txBody>
          <a:bodyPr spcFirstLastPara="1" wrap="square" lIns="91352" tIns="91352" rIns="91352" bIns="91352"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3598" b="0" i="0" u="none" strike="noStrike" cap="none">
              <a:solidFill>
                <a:srgbClr val="000000"/>
              </a:solidFill>
              <a:latin typeface="Trebuchet MS" panose="020B0703020202090204" pitchFamily="34" charset="0"/>
              <a:sym typeface="Arial"/>
            </a:endParaRPr>
          </a:p>
        </p:txBody>
      </p:sp>
      <p:sp>
        <p:nvSpPr>
          <p:cNvPr id="10" name="Google Shape;213;p1">
            <a:extLst>
              <a:ext uri="{FF2B5EF4-FFF2-40B4-BE49-F238E27FC236}">
                <a16:creationId xmlns:a16="http://schemas.microsoft.com/office/drawing/2014/main" id="{02CC291E-0839-3A2E-471B-B471B22EE66C}"/>
              </a:ext>
            </a:extLst>
          </p:cNvPr>
          <p:cNvSpPr txBox="1"/>
          <p:nvPr userDrawn="1"/>
        </p:nvSpPr>
        <p:spPr>
          <a:xfrm>
            <a:off x="14275128" y="8734600"/>
            <a:ext cx="10212836" cy="2441157"/>
          </a:xfrm>
          <a:prstGeom prst="rect">
            <a:avLst/>
          </a:prstGeom>
          <a:noFill/>
          <a:ln>
            <a:noFill/>
          </a:ln>
        </p:spPr>
        <p:txBody>
          <a:bodyPr spcFirstLastPara="1" wrap="square" lIns="45676" tIns="45676" rIns="45676" bIns="45676" anchor="t" anchorCtr="0">
            <a:spAutoFit/>
          </a:bodyPr>
          <a:lstStyle/>
          <a:p>
            <a:pPr marL="0" marR="0" lvl="0" indent="0" algn="l" rtl="0">
              <a:lnSpc>
                <a:spcPct val="71428"/>
              </a:lnSpc>
              <a:spcBef>
                <a:spcPts val="1199"/>
              </a:spcBef>
              <a:spcAft>
                <a:spcPts val="0"/>
              </a:spcAft>
              <a:buClr>
                <a:srgbClr val="737572"/>
              </a:buClr>
              <a:buSzPts val="2800"/>
              <a:buFont typeface="Helvetica Neue"/>
              <a:buNone/>
            </a:pPr>
            <a:r>
              <a:rPr lang="en-US" sz="5597" b="1" i="0" u="none" strike="noStrike" cap="none" dirty="0">
                <a:solidFill>
                  <a:srgbClr val="737572"/>
                </a:solidFill>
                <a:latin typeface="Trebuchet MS" panose="020B0703020202090204" pitchFamily="34" charset="0"/>
                <a:ea typeface="Helvetica Neue"/>
                <a:cs typeface="Helvetica Neue"/>
                <a:sym typeface="Helvetica Neue"/>
              </a:rPr>
              <a:t>Jennifer Bartell, PhD</a:t>
            </a:r>
            <a:endParaRPr lang="en-GB" sz="2399" dirty="0">
              <a:solidFill>
                <a:srgbClr val="737572"/>
              </a:solidFill>
              <a:latin typeface="Trebuchet MS" panose="020B0703020202090204" pitchFamily="34" charset="0"/>
              <a:ea typeface="Helvetica Neue"/>
              <a:cs typeface="Helvetica Neue"/>
              <a:sym typeface="Helvetica Neue"/>
            </a:endParaRPr>
          </a:p>
          <a:p>
            <a:pPr marL="0" marR="0" lvl="0" indent="0" algn="l" rtl="0">
              <a:lnSpc>
                <a:spcPct val="142857"/>
              </a:lnSpc>
              <a:spcBef>
                <a:spcPts val="0"/>
              </a:spcBef>
              <a:spcAft>
                <a:spcPts val="0"/>
              </a:spcAft>
              <a:buClr>
                <a:srgbClr val="737572"/>
              </a:buClr>
              <a:buSzPts val="1400"/>
              <a:buFont typeface="Helvetica Neue"/>
              <a:buNone/>
            </a:pPr>
            <a:r>
              <a:rPr lang="en-GB" sz="3598" b="0" i="0" u="none" strike="noStrike" cap="none" dirty="0">
                <a:solidFill>
                  <a:srgbClr val="737572"/>
                </a:solidFill>
                <a:latin typeface="Trebuchet MS" panose="020B0703020202090204" pitchFamily="34" charset="0"/>
                <a:ea typeface="Helvetica Neue"/>
                <a:cs typeface="Helvetica Neue"/>
                <a:sym typeface="Helvetica Neue"/>
              </a:rPr>
              <a:t>Sandbox project coordinator / data scientist</a:t>
            </a:r>
          </a:p>
          <a:p>
            <a:pPr marL="0" marR="0" lvl="0" indent="0" algn="l" rtl="0">
              <a:lnSpc>
                <a:spcPct val="142857"/>
              </a:lnSpc>
              <a:spcBef>
                <a:spcPts val="0"/>
              </a:spcBef>
              <a:spcAft>
                <a:spcPts val="0"/>
              </a:spcAft>
              <a:buClr>
                <a:srgbClr val="737572"/>
              </a:buClr>
              <a:buSzPts val="1400"/>
              <a:buFont typeface="Helvetica Neue"/>
              <a:buNone/>
            </a:pPr>
            <a:r>
              <a:rPr lang="en-GB" sz="3598" b="0" i="0" u="none" strike="noStrike" cap="none" dirty="0" err="1">
                <a:solidFill>
                  <a:srgbClr val="737572"/>
                </a:solidFill>
                <a:latin typeface="Trebuchet MS" panose="020B0703020202090204" pitchFamily="34" charset="0"/>
                <a:ea typeface="Helvetica Neue"/>
                <a:cs typeface="Helvetica Neue"/>
                <a:sym typeface="Helvetica Neue"/>
              </a:rPr>
              <a:t>Center</a:t>
            </a:r>
            <a:r>
              <a:rPr lang="en-GB" sz="3598" b="0" i="0" u="none" strike="noStrike" cap="none" dirty="0">
                <a:solidFill>
                  <a:srgbClr val="737572"/>
                </a:solidFill>
                <a:latin typeface="Trebuchet MS" panose="020B0703020202090204" pitchFamily="34" charset="0"/>
                <a:ea typeface="Helvetica Neue"/>
                <a:cs typeface="Helvetica Neue"/>
                <a:sym typeface="Helvetica Neue"/>
              </a:rPr>
              <a:t> for Health Data Science (</a:t>
            </a:r>
            <a:r>
              <a:rPr lang="en-GB" sz="3598" b="0" i="0" u="none" strike="noStrike" cap="none" dirty="0" err="1">
                <a:solidFill>
                  <a:srgbClr val="737572"/>
                </a:solidFill>
                <a:latin typeface="Trebuchet MS" panose="020B0703020202090204" pitchFamily="34" charset="0"/>
                <a:ea typeface="Helvetica Neue"/>
                <a:cs typeface="Helvetica Neue"/>
                <a:sym typeface="Helvetica Neue"/>
              </a:rPr>
              <a:t>HeaDS</a:t>
            </a:r>
            <a:r>
              <a:rPr lang="en-GB" sz="3598" b="0" i="0" u="none" strike="noStrike" cap="none" dirty="0">
                <a:solidFill>
                  <a:srgbClr val="737572"/>
                </a:solidFill>
                <a:latin typeface="Trebuchet MS" panose="020B0703020202090204" pitchFamily="34" charset="0"/>
                <a:ea typeface="Helvetica Neue"/>
                <a:cs typeface="Helvetica Neue"/>
                <a:sym typeface="Helvetica Neue"/>
              </a:rPr>
              <a:t>)</a:t>
            </a:r>
            <a:endParaRPr sz="3598" dirty="0">
              <a:latin typeface="Trebuchet MS" panose="020B0703020202090204" pitchFamily="34" charset="0"/>
            </a:endParaRPr>
          </a:p>
        </p:txBody>
      </p:sp>
      <p:pic>
        <p:nvPicPr>
          <p:cNvPr id="11" name="Picture 10">
            <a:extLst>
              <a:ext uri="{FF2B5EF4-FFF2-40B4-BE49-F238E27FC236}">
                <a16:creationId xmlns:a16="http://schemas.microsoft.com/office/drawing/2014/main" id="{6B95AD6A-0F6C-4A55-C91D-B95445ABD81A}"/>
              </a:ext>
            </a:extLst>
          </p:cNvPr>
          <p:cNvPicPr>
            <a:picLocks noChangeAspect="1"/>
          </p:cNvPicPr>
          <p:nvPr userDrawn="1"/>
        </p:nvPicPr>
        <p:blipFill>
          <a:blip r:embed="rId3"/>
          <a:stretch>
            <a:fillRect/>
          </a:stretch>
        </p:blipFill>
        <p:spPr>
          <a:xfrm>
            <a:off x="1625470" y="2712021"/>
            <a:ext cx="10419944" cy="10425374"/>
          </a:xfrm>
          <a:prstGeom prst="rect">
            <a:avLst/>
          </a:prstGeom>
        </p:spPr>
      </p:pic>
      <p:sp>
        <p:nvSpPr>
          <p:cNvPr id="12" name="Google Shape;176;p1">
            <a:extLst>
              <a:ext uri="{FF2B5EF4-FFF2-40B4-BE49-F238E27FC236}">
                <a16:creationId xmlns:a16="http://schemas.microsoft.com/office/drawing/2014/main" id="{B7E42EDA-038E-3EEF-5F9E-7BC5BCE364DF}"/>
              </a:ext>
            </a:extLst>
          </p:cNvPr>
          <p:cNvSpPr/>
          <p:nvPr userDrawn="1"/>
        </p:nvSpPr>
        <p:spPr>
          <a:xfrm>
            <a:off x="2585840" y="3822789"/>
            <a:ext cx="5962505" cy="2551506"/>
          </a:xfrm>
          <a:prstGeom prst="rect">
            <a:avLst/>
          </a:prstGeom>
          <a:noFill/>
          <a:ln>
            <a:noFill/>
          </a:ln>
        </p:spPr>
        <p:txBody>
          <a:bodyPr spcFirstLastPara="1" wrap="square" lIns="0" tIns="0" rIns="0" bIns="0" anchor="t" anchorCtr="0">
            <a:noAutofit/>
          </a:bodyPr>
          <a:lstStyle/>
          <a:p>
            <a:pPr algn="ctr">
              <a:buClr>
                <a:srgbClr val="FFFFFF"/>
              </a:buClr>
              <a:buSzPts val="3600"/>
            </a:pPr>
            <a:r>
              <a:rPr lang="en-US" sz="7196" b="1" dirty="0">
                <a:solidFill>
                  <a:srgbClr val="4266A2"/>
                </a:solidFill>
                <a:latin typeface="Trebuchet MS" panose="020B0703020202090204" pitchFamily="34" charset="0"/>
                <a:ea typeface="Helvetica Neue"/>
                <a:cs typeface="Helvetica Neue"/>
                <a:sym typeface="Helvetica Neue"/>
              </a:rPr>
              <a:t>National </a:t>
            </a:r>
          </a:p>
          <a:p>
            <a:pPr algn="ctr">
              <a:buClr>
                <a:srgbClr val="FFFFFF"/>
              </a:buClr>
              <a:buSzPts val="3600"/>
            </a:pPr>
            <a:r>
              <a:rPr lang="en-US" sz="7196" b="1" dirty="0">
                <a:solidFill>
                  <a:srgbClr val="4266A2"/>
                </a:solidFill>
                <a:latin typeface="Trebuchet MS" panose="020B0703020202090204" pitchFamily="34" charset="0"/>
                <a:ea typeface="Helvetica Neue"/>
                <a:cs typeface="Helvetica Neue"/>
                <a:sym typeface="Helvetica Neue"/>
              </a:rPr>
              <a:t>Health Data Science </a:t>
            </a:r>
          </a:p>
          <a:p>
            <a:pPr algn="ctr">
              <a:buClr>
                <a:srgbClr val="FFFFFF"/>
              </a:buClr>
              <a:buSzPts val="3600"/>
            </a:pPr>
            <a:r>
              <a:rPr lang="en-US" sz="7196" b="1" dirty="0">
                <a:solidFill>
                  <a:srgbClr val="4266A2"/>
                </a:solidFill>
                <a:latin typeface="Trebuchet MS" panose="020B0703020202090204" pitchFamily="34" charset="0"/>
                <a:ea typeface="Helvetica Neue"/>
                <a:cs typeface="Helvetica Neue"/>
                <a:sym typeface="Helvetica Neue"/>
              </a:rPr>
              <a:t>Sandbox</a:t>
            </a:r>
            <a:endParaRPr sz="7196" dirty="0">
              <a:solidFill>
                <a:srgbClr val="4266A2"/>
              </a:solidFill>
              <a:latin typeface="Trebuchet MS" panose="020B0703020202090204" pitchFamily="34" charset="0"/>
            </a:endParaRPr>
          </a:p>
        </p:txBody>
      </p:sp>
      <p:pic>
        <p:nvPicPr>
          <p:cNvPr id="13" name="Google Shape;177;p1" descr="Picture 8">
            <a:extLst>
              <a:ext uri="{FF2B5EF4-FFF2-40B4-BE49-F238E27FC236}">
                <a16:creationId xmlns:a16="http://schemas.microsoft.com/office/drawing/2014/main" id="{3EE7DA51-DF06-C739-A5B5-7329370EE773}"/>
              </a:ext>
            </a:extLst>
          </p:cNvPr>
          <p:cNvPicPr preferRelativeResize="0"/>
          <p:nvPr userDrawn="1"/>
        </p:nvPicPr>
        <p:blipFill rotWithShape="1">
          <a:blip r:embed="rId4">
            <a:alphaModFix/>
          </a:blip>
          <a:srcRect r="10626" b="7654"/>
          <a:stretch/>
        </p:blipFill>
        <p:spPr>
          <a:xfrm>
            <a:off x="12607970" y="1394817"/>
            <a:ext cx="10813981" cy="6973962"/>
          </a:xfrm>
          <a:prstGeom prst="rect">
            <a:avLst/>
          </a:prstGeom>
          <a:noFill/>
          <a:ln>
            <a:noFill/>
          </a:ln>
        </p:spPr>
      </p:pic>
    </p:spTree>
    <p:extLst>
      <p:ext uri="{BB962C8B-B14F-4D97-AF65-F5344CB8AC3E}">
        <p14:creationId xmlns:p14="http://schemas.microsoft.com/office/powerpoint/2010/main" val="33539612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675098" y="730409"/>
            <a:ext cx="21021108" cy="2651034"/>
          </a:xfrm>
          <a:prstGeom prst="rect">
            <a:avLst/>
          </a:prstGeom>
        </p:spPr>
        <p:txBody>
          <a:bodyPr/>
          <a:lstStyle>
            <a:lvl1pPr>
              <a:defRPr sz="5597" b="0">
                <a:solidFill>
                  <a:schemeClr val="accent1"/>
                </a:solidFill>
                <a:latin typeface="Trebuchet MS" panose="020B0703020202090204" pitchFamily="34" charset="0"/>
              </a:defRPr>
            </a:lvl1pPr>
          </a:lstStyle>
          <a:p>
            <a:r>
              <a:rPr lang="en-GB"/>
              <a:t>Click to edit Master title style</a:t>
            </a:r>
            <a:endParaRPr lang="en-US" dirty="0"/>
          </a:p>
        </p:txBody>
      </p:sp>
      <p:sp>
        <p:nvSpPr>
          <p:cNvPr id="3" name="Vertical Text Placeholder 2"/>
          <p:cNvSpPr>
            <a:spLocks noGrp="1"/>
          </p:cNvSpPr>
          <p:nvPr>
            <p:ph type="body" orient="vert" idx="1"/>
          </p:nvPr>
        </p:nvSpPr>
        <p:spPr>
          <a:xfrm>
            <a:off x="1675098" y="3651022"/>
            <a:ext cx="21021108" cy="8702840"/>
          </a:xfrm>
          <a:prstGeom prst="rect">
            <a:avLst/>
          </a:prstGeom>
        </p:spPr>
        <p:txBody>
          <a:bodyPr vert="eaVert"/>
          <a:lstStyle>
            <a:lvl1pPr>
              <a:defRPr sz="4798" b="0">
                <a:latin typeface="Trebuchet MS" panose="020B0703020202090204" pitchFamily="34" charset="0"/>
              </a:defRPr>
            </a:lvl1pPr>
            <a:lvl2pPr>
              <a:defRPr sz="3998">
                <a:latin typeface="Trebuchet MS" panose="020B0703020202090204" pitchFamily="34" charset="0"/>
              </a:defRPr>
            </a:lvl2pPr>
            <a:lvl3pPr>
              <a:defRPr sz="3198">
                <a:latin typeface="Trebuchet MS" panose="020B0703020202090204" pitchFamily="34" charset="0"/>
              </a:defRPr>
            </a:lvl3pPr>
            <a:lvl4pPr>
              <a:defRPr sz="2399">
                <a:latin typeface="Trebuchet MS" panose="020B0703020202090204" pitchFamily="34" charset="0"/>
              </a:defRPr>
            </a:lvl4pPr>
            <a:lvl5pPr>
              <a:defRPr sz="1599">
                <a:latin typeface="Trebuchet MS" panose="020B0703020202090204"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9029895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7440928" y="730408"/>
            <a:ext cx="5255277" cy="11623452"/>
          </a:xfrm>
          <a:prstGeom prst="rect">
            <a:avLst/>
          </a:prstGeom>
        </p:spPr>
        <p:txBody>
          <a:bodyPr vert="eaVert"/>
          <a:lstStyle>
            <a:lvl1pPr>
              <a:defRPr sz="5597" b="0">
                <a:solidFill>
                  <a:schemeClr val="accent1"/>
                </a:solidFill>
                <a:latin typeface="Trebuchet MS" panose="020B0703020202090204" pitchFamily="34" charset="0"/>
              </a:defRPr>
            </a:lvl1pPr>
          </a:lstStyle>
          <a:p>
            <a:r>
              <a:rPr lang="en-GB"/>
              <a:t>Click to edit Master title style</a:t>
            </a:r>
            <a:endParaRPr lang="en-US" dirty="0"/>
          </a:p>
        </p:txBody>
      </p:sp>
      <p:sp>
        <p:nvSpPr>
          <p:cNvPr id="3" name="Vertical Text Placeholder 2"/>
          <p:cNvSpPr>
            <a:spLocks noGrp="1"/>
          </p:cNvSpPr>
          <p:nvPr>
            <p:ph type="body" orient="vert" idx="1"/>
          </p:nvPr>
        </p:nvSpPr>
        <p:spPr>
          <a:xfrm>
            <a:off x="1675096" y="730408"/>
            <a:ext cx="15643170" cy="11623452"/>
          </a:xfrm>
          <a:prstGeom prst="rect">
            <a:avLst/>
          </a:prstGeom>
        </p:spPr>
        <p:txBody>
          <a:bodyPr vert="eaVert"/>
          <a:lstStyle>
            <a:lvl1pPr>
              <a:defRPr sz="4798" b="0">
                <a:latin typeface="Trebuchet MS" panose="020B0703020202090204" pitchFamily="34" charset="0"/>
              </a:defRPr>
            </a:lvl1pPr>
            <a:lvl2pPr>
              <a:defRPr sz="3998">
                <a:latin typeface="Trebuchet MS" panose="020B0703020202090204" pitchFamily="34" charset="0"/>
              </a:defRPr>
            </a:lvl2pPr>
            <a:lvl3pPr>
              <a:defRPr sz="3198">
                <a:latin typeface="Trebuchet MS" panose="020B0703020202090204" pitchFamily="34" charset="0"/>
              </a:defRPr>
            </a:lvl3pPr>
            <a:lvl4pPr>
              <a:defRPr sz="2399">
                <a:latin typeface="Trebuchet MS" panose="020B0703020202090204" pitchFamily="34" charset="0"/>
              </a:defRPr>
            </a:lvl4pPr>
            <a:lvl5pPr>
              <a:defRPr sz="1599">
                <a:latin typeface="Trebuchet MS" panose="020B0703020202090204"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212272706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939776-09A0-B610-8712-A660DCB4AAA8}"/>
              </a:ext>
            </a:extLst>
          </p:cNvPr>
          <p:cNvSpPr>
            <a:spLocks noGrp="1"/>
          </p:cNvSpPr>
          <p:nvPr>
            <p:ph type="ctrTitle"/>
          </p:nvPr>
        </p:nvSpPr>
        <p:spPr>
          <a:xfrm>
            <a:off x="3046413" y="2244726"/>
            <a:ext cx="18278475" cy="4775200"/>
          </a:xfrm>
        </p:spPr>
        <p:txBody>
          <a:bodyPr anchor="b"/>
          <a:lstStyle>
            <a:lvl1pPr algn="ctr">
              <a:defRPr sz="11994">
                <a:solidFill>
                  <a:schemeClr val="accent1"/>
                </a:solidFill>
                <a:latin typeface="Trebuchet MS" panose="020B0703020202090204" pitchFamily="34" charset="0"/>
              </a:defRPr>
            </a:lvl1pPr>
          </a:lstStyle>
          <a:p>
            <a:r>
              <a:rPr lang="en-GB"/>
              <a:t>Click to edit Master title style</a:t>
            </a:r>
            <a:endParaRPr lang="en-DK" dirty="0"/>
          </a:p>
        </p:txBody>
      </p:sp>
      <p:sp>
        <p:nvSpPr>
          <p:cNvPr id="3" name="Subtitle 2">
            <a:extLst>
              <a:ext uri="{FF2B5EF4-FFF2-40B4-BE49-F238E27FC236}">
                <a16:creationId xmlns:a16="http://schemas.microsoft.com/office/drawing/2014/main" id="{F38024DE-3849-6537-359A-8E0934605201}"/>
              </a:ext>
            </a:extLst>
          </p:cNvPr>
          <p:cNvSpPr>
            <a:spLocks noGrp="1"/>
          </p:cNvSpPr>
          <p:nvPr>
            <p:ph type="subTitle" idx="1"/>
          </p:nvPr>
        </p:nvSpPr>
        <p:spPr>
          <a:xfrm>
            <a:off x="3046413" y="7204076"/>
            <a:ext cx="18278475" cy="3311524"/>
          </a:xfrm>
        </p:spPr>
        <p:txBody>
          <a:bodyPr/>
          <a:lstStyle>
            <a:lvl1pPr marL="0" indent="0" algn="ctr">
              <a:buNone/>
              <a:defRPr sz="4798">
                <a:latin typeface="Trebuchet MS" panose="020B0703020202090204" pitchFamily="34" charset="0"/>
              </a:defRPr>
            </a:lvl1pPr>
            <a:lvl2pPr marL="913943" indent="0" algn="ctr">
              <a:buNone/>
              <a:defRPr sz="3998"/>
            </a:lvl2pPr>
            <a:lvl3pPr marL="1827886" indent="0" algn="ctr">
              <a:buNone/>
              <a:defRPr sz="3598"/>
            </a:lvl3pPr>
            <a:lvl4pPr marL="2741828" indent="0" algn="ctr">
              <a:buNone/>
              <a:defRPr sz="3198"/>
            </a:lvl4pPr>
            <a:lvl5pPr marL="3655771" indent="0" algn="ctr">
              <a:buNone/>
              <a:defRPr sz="3198"/>
            </a:lvl5pPr>
            <a:lvl6pPr marL="4569714" indent="0" algn="ctr">
              <a:buNone/>
              <a:defRPr sz="3198"/>
            </a:lvl6pPr>
            <a:lvl7pPr marL="5483657" indent="0" algn="ctr">
              <a:buNone/>
              <a:defRPr sz="3198"/>
            </a:lvl7pPr>
            <a:lvl8pPr marL="6397600" indent="0" algn="ctr">
              <a:buNone/>
              <a:defRPr sz="3198"/>
            </a:lvl8pPr>
            <a:lvl9pPr marL="7311542" indent="0" algn="ctr">
              <a:buNone/>
              <a:defRPr sz="3198"/>
            </a:lvl9pPr>
          </a:lstStyle>
          <a:p>
            <a:r>
              <a:rPr lang="en-GB"/>
              <a:t>Click to edit Master subtitle style</a:t>
            </a:r>
            <a:endParaRPr lang="en-DK" dirty="0"/>
          </a:p>
        </p:txBody>
      </p:sp>
      <p:sp>
        <p:nvSpPr>
          <p:cNvPr id="4" name="Date Placeholder 3">
            <a:extLst>
              <a:ext uri="{FF2B5EF4-FFF2-40B4-BE49-F238E27FC236}">
                <a16:creationId xmlns:a16="http://schemas.microsoft.com/office/drawing/2014/main" id="{7E04C7A8-C180-7091-3F4F-88176B783B8D}"/>
              </a:ext>
            </a:extLst>
          </p:cNvPr>
          <p:cNvSpPr>
            <a:spLocks noGrp="1"/>
          </p:cNvSpPr>
          <p:nvPr>
            <p:ph type="dt" sz="half" idx="10"/>
          </p:nvPr>
        </p:nvSpPr>
        <p:spPr/>
        <p:txBody>
          <a:bodyPr/>
          <a:lstStyle>
            <a:lvl1pPr>
              <a:defRPr>
                <a:latin typeface="Trebuchet MS" panose="020B0703020202090204" pitchFamily="34" charset="0"/>
              </a:defRPr>
            </a:lvl1pPr>
          </a:lstStyle>
          <a:p>
            <a:fld id="{EF17C5A4-1A50-C64C-ACC4-3A6BBAE1FE5C}" type="datetimeFigureOut">
              <a:rPr lang="en-DK" smtClean="0"/>
              <a:pPr/>
              <a:t>09/09/2024</a:t>
            </a:fld>
            <a:endParaRPr lang="en-DK" dirty="0"/>
          </a:p>
        </p:txBody>
      </p:sp>
      <p:sp>
        <p:nvSpPr>
          <p:cNvPr id="5" name="Footer Placeholder 4">
            <a:extLst>
              <a:ext uri="{FF2B5EF4-FFF2-40B4-BE49-F238E27FC236}">
                <a16:creationId xmlns:a16="http://schemas.microsoft.com/office/drawing/2014/main" id="{CACB2A76-D600-A0C5-C567-ACEBC359D205}"/>
              </a:ext>
            </a:extLst>
          </p:cNvPr>
          <p:cNvSpPr>
            <a:spLocks noGrp="1"/>
          </p:cNvSpPr>
          <p:nvPr>
            <p:ph type="ftr" sz="quarter" idx="11"/>
          </p:nvPr>
        </p:nvSpPr>
        <p:spPr/>
        <p:txBody>
          <a:bodyPr/>
          <a:lstStyle>
            <a:lvl1pPr>
              <a:defRPr>
                <a:latin typeface="Trebuchet MS" panose="020B0703020202090204" pitchFamily="34" charset="0"/>
              </a:defRPr>
            </a:lvl1pPr>
          </a:lstStyle>
          <a:p>
            <a:endParaRPr lang="en-DK" dirty="0"/>
          </a:p>
        </p:txBody>
      </p:sp>
      <p:sp>
        <p:nvSpPr>
          <p:cNvPr id="6" name="Slide Number Placeholder 5">
            <a:extLst>
              <a:ext uri="{FF2B5EF4-FFF2-40B4-BE49-F238E27FC236}">
                <a16:creationId xmlns:a16="http://schemas.microsoft.com/office/drawing/2014/main" id="{438038FD-A75F-B831-FC20-A116A42373A3}"/>
              </a:ext>
            </a:extLst>
          </p:cNvPr>
          <p:cNvSpPr>
            <a:spLocks noGrp="1"/>
          </p:cNvSpPr>
          <p:nvPr>
            <p:ph type="sldNum" sz="quarter" idx="12"/>
          </p:nvPr>
        </p:nvSpPr>
        <p:spPr/>
        <p:txBody>
          <a:bodyPr/>
          <a:lstStyle>
            <a:lvl1pPr>
              <a:defRPr>
                <a:latin typeface="Trebuchet MS" panose="020B0703020202090204" pitchFamily="34" charset="0"/>
              </a:defRPr>
            </a:lvl1pPr>
          </a:lstStyle>
          <a:p>
            <a:fld id="{7B7F1E6A-5EFB-0147-AAE0-7A69525A1B53}" type="slidenum">
              <a:rPr lang="en-DK" smtClean="0"/>
              <a:pPr/>
              <a:t>‹#›</a:t>
            </a:fld>
            <a:endParaRPr lang="en-DK" dirty="0"/>
          </a:p>
        </p:txBody>
      </p:sp>
    </p:spTree>
    <p:extLst>
      <p:ext uri="{BB962C8B-B14F-4D97-AF65-F5344CB8AC3E}">
        <p14:creationId xmlns:p14="http://schemas.microsoft.com/office/powerpoint/2010/main" val="319565611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Title and two content objects" type="tx">
  <p:cSld name="Title and two content objects">
    <p:spTree>
      <p:nvGrpSpPr>
        <p:cNvPr id="1" name="Shape 12"/>
        <p:cNvGrpSpPr/>
        <p:nvPr/>
      </p:nvGrpSpPr>
      <p:grpSpPr>
        <a:xfrm>
          <a:off x="0" y="0"/>
          <a:ext cx="0" cy="0"/>
          <a:chOff x="0" y="0"/>
          <a:chExt cx="0" cy="0"/>
        </a:xfrm>
      </p:grpSpPr>
      <p:sp>
        <p:nvSpPr>
          <p:cNvPr id="16" name="Google Shape;16;p15"/>
          <p:cNvSpPr txBox="1">
            <a:spLocks noGrp="1"/>
          </p:cNvSpPr>
          <p:nvPr>
            <p:ph type="title"/>
          </p:nvPr>
        </p:nvSpPr>
        <p:spPr>
          <a:xfrm>
            <a:off x="1177314" y="1241429"/>
            <a:ext cx="22013501" cy="1730374"/>
          </a:xfrm>
          <a:prstGeom prst="rect">
            <a:avLst/>
          </a:prstGeom>
          <a:noFill/>
          <a:ln>
            <a:noFill/>
          </a:ln>
        </p:spPr>
        <p:txBody>
          <a:bodyPr spcFirstLastPara="1" wrap="square" lIns="0" tIns="0" rIns="0" bIns="0" anchor="t" anchorCtr="0">
            <a:normAutofit/>
          </a:bodyPr>
          <a:lstStyle>
            <a:lvl1pPr lvl="0" algn="l">
              <a:lnSpc>
                <a:spcPct val="100000"/>
              </a:lnSpc>
              <a:spcBef>
                <a:spcPts val="0"/>
              </a:spcBef>
              <a:spcAft>
                <a:spcPts val="0"/>
              </a:spcAft>
              <a:buClr>
                <a:schemeClr val="accent1"/>
              </a:buClr>
              <a:buSzPts val="1800"/>
              <a:buNone/>
              <a:defRPr sz="5597" b="0">
                <a:solidFill>
                  <a:schemeClr val="accent1"/>
                </a:solidFill>
                <a:latin typeface="Trebuchet MS" panose="020B0703020202090204" pitchFamily="34" charset="0"/>
              </a:defRPr>
            </a:lvl1pPr>
            <a:lvl2pPr lvl="1" algn="l">
              <a:lnSpc>
                <a:spcPct val="100000"/>
              </a:lnSpc>
              <a:spcBef>
                <a:spcPts val="0"/>
              </a:spcBef>
              <a:spcAft>
                <a:spcPts val="0"/>
              </a:spcAft>
              <a:buClr>
                <a:schemeClr val="accent1"/>
              </a:buClr>
              <a:buSzPts val="1800"/>
              <a:buNone/>
              <a:defRPr/>
            </a:lvl2pPr>
            <a:lvl3pPr lvl="2" algn="l">
              <a:lnSpc>
                <a:spcPct val="100000"/>
              </a:lnSpc>
              <a:spcBef>
                <a:spcPts val="0"/>
              </a:spcBef>
              <a:spcAft>
                <a:spcPts val="0"/>
              </a:spcAft>
              <a:buClr>
                <a:schemeClr val="accent1"/>
              </a:buClr>
              <a:buSzPts val="1800"/>
              <a:buNone/>
              <a:defRPr/>
            </a:lvl3pPr>
            <a:lvl4pPr lvl="3" algn="l">
              <a:lnSpc>
                <a:spcPct val="100000"/>
              </a:lnSpc>
              <a:spcBef>
                <a:spcPts val="0"/>
              </a:spcBef>
              <a:spcAft>
                <a:spcPts val="0"/>
              </a:spcAft>
              <a:buClr>
                <a:schemeClr val="accent1"/>
              </a:buClr>
              <a:buSzPts val="1800"/>
              <a:buNone/>
              <a:defRPr/>
            </a:lvl4pPr>
            <a:lvl5pPr lvl="4" algn="l">
              <a:lnSpc>
                <a:spcPct val="100000"/>
              </a:lnSpc>
              <a:spcBef>
                <a:spcPts val="0"/>
              </a:spcBef>
              <a:spcAft>
                <a:spcPts val="0"/>
              </a:spcAft>
              <a:buClr>
                <a:schemeClr val="accent1"/>
              </a:buClr>
              <a:buSzPts val="1800"/>
              <a:buNone/>
              <a:defRPr/>
            </a:lvl5pPr>
            <a:lvl6pPr lvl="5" algn="l">
              <a:lnSpc>
                <a:spcPct val="100000"/>
              </a:lnSpc>
              <a:spcBef>
                <a:spcPts val="0"/>
              </a:spcBef>
              <a:spcAft>
                <a:spcPts val="0"/>
              </a:spcAft>
              <a:buClr>
                <a:schemeClr val="accent1"/>
              </a:buClr>
              <a:buSzPts val="1800"/>
              <a:buNone/>
              <a:defRPr/>
            </a:lvl6pPr>
            <a:lvl7pPr lvl="6" algn="l">
              <a:lnSpc>
                <a:spcPct val="100000"/>
              </a:lnSpc>
              <a:spcBef>
                <a:spcPts val="0"/>
              </a:spcBef>
              <a:spcAft>
                <a:spcPts val="0"/>
              </a:spcAft>
              <a:buClr>
                <a:schemeClr val="accent1"/>
              </a:buClr>
              <a:buSzPts val="1800"/>
              <a:buNone/>
              <a:defRPr/>
            </a:lvl7pPr>
            <a:lvl8pPr lvl="7" algn="l">
              <a:lnSpc>
                <a:spcPct val="100000"/>
              </a:lnSpc>
              <a:spcBef>
                <a:spcPts val="0"/>
              </a:spcBef>
              <a:spcAft>
                <a:spcPts val="0"/>
              </a:spcAft>
              <a:buClr>
                <a:schemeClr val="accent1"/>
              </a:buClr>
              <a:buSzPts val="1800"/>
              <a:buNone/>
              <a:defRPr/>
            </a:lvl8pPr>
            <a:lvl9pPr lvl="8" algn="l">
              <a:lnSpc>
                <a:spcPct val="100000"/>
              </a:lnSpc>
              <a:spcBef>
                <a:spcPts val="0"/>
              </a:spcBef>
              <a:spcAft>
                <a:spcPts val="0"/>
              </a:spcAft>
              <a:buClr>
                <a:schemeClr val="accent1"/>
              </a:buClr>
              <a:buSzPts val="1800"/>
              <a:buNone/>
              <a:defRPr/>
            </a:lvl9pPr>
          </a:lstStyle>
          <a:p>
            <a:r>
              <a:rPr lang="en-GB"/>
              <a:t>Click to edit Master title style</a:t>
            </a:r>
            <a:endParaRPr dirty="0"/>
          </a:p>
        </p:txBody>
      </p:sp>
      <p:sp>
        <p:nvSpPr>
          <p:cNvPr id="17" name="Google Shape;17;p15"/>
          <p:cNvSpPr txBox="1">
            <a:spLocks noGrp="1"/>
          </p:cNvSpPr>
          <p:nvPr>
            <p:ph type="body" idx="1"/>
          </p:nvPr>
        </p:nvSpPr>
        <p:spPr>
          <a:xfrm>
            <a:off x="1177316" y="3270250"/>
            <a:ext cx="10711488" cy="9350376"/>
          </a:xfrm>
          <a:prstGeom prst="rect">
            <a:avLst/>
          </a:prstGeom>
          <a:noFill/>
          <a:ln>
            <a:noFill/>
          </a:ln>
        </p:spPr>
        <p:txBody>
          <a:bodyPr spcFirstLastPara="1" wrap="square" lIns="0" tIns="0" rIns="0" bIns="0" anchor="t" anchorCtr="0">
            <a:normAutofit/>
          </a:bodyPr>
          <a:lstStyle>
            <a:lvl1pPr marL="913943" lvl="0" indent="-685457" algn="l">
              <a:lnSpc>
                <a:spcPct val="100000"/>
              </a:lnSpc>
              <a:spcBef>
                <a:spcPts val="1999"/>
              </a:spcBef>
              <a:spcAft>
                <a:spcPts val="0"/>
              </a:spcAft>
              <a:buClr>
                <a:srgbClr val="000000"/>
              </a:buClr>
              <a:buSzPts val="1800"/>
              <a:buChar char="•"/>
              <a:defRPr sz="4798" b="0">
                <a:latin typeface="Trebuchet MS" panose="020B0703020202090204" pitchFamily="34" charset="0"/>
              </a:defRPr>
            </a:lvl1pPr>
            <a:lvl2pPr marL="1827886" lvl="1" indent="-685457" algn="l">
              <a:lnSpc>
                <a:spcPct val="100000"/>
              </a:lnSpc>
              <a:spcBef>
                <a:spcPts val="1999"/>
              </a:spcBef>
              <a:spcAft>
                <a:spcPts val="0"/>
              </a:spcAft>
              <a:buClr>
                <a:srgbClr val="000000"/>
              </a:buClr>
              <a:buSzPts val="1800"/>
              <a:buChar char="•"/>
              <a:defRPr/>
            </a:lvl2pPr>
            <a:lvl3pPr marL="2741828" lvl="2" indent="-685457" algn="l">
              <a:lnSpc>
                <a:spcPct val="100000"/>
              </a:lnSpc>
              <a:spcBef>
                <a:spcPts val="1999"/>
              </a:spcBef>
              <a:spcAft>
                <a:spcPts val="0"/>
              </a:spcAft>
              <a:buClr>
                <a:srgbClr val="000000"/>
              </a:buClr>
              <a:buSzPts val="1800"/>
              <a:buChar char="•"/>
              <a:defRPr/>
            </a:lvl3pPr>
            <a:lvl4pPr marL="3655771" lvl="3" indent="-685457" algn="l">
              <a:lnSpc>
                <a:spcPct val="100000"/>
              </a:lnSpc>
              <a:spcBef>
                <a:spcPts val="1999"/>
              </a:spcBef>
              <a:spcAft>
                <a:spcPts val="0"/>
              </a:spcAft>
              <a:buClr>
                <a:srgbClr val="000000"/>
              </a:buClr>
              <a:buSzPts val="1800"/>
              <a:buChar char="•"/>
              <a:defRPr/>
            </a:lvl4pPr>
            <a:lvl5pPr marL="4569714" lvl="4" indent="-685457" algn="l">
              <a:lnSpc>
                <a:spcPct val="100000"/>
              </a:lnSpc>
              <a:spcBef>
                <a:spcPts val="1999"/>
              </a:spcBef>
              <a:spcAft>
                <a:spcPts val="0"/>
              </a:spcAft>
              <a:buClr>
                <a:srgbClr val="000000"/>
              </a:buClr>
              <a:buSzPts val="1800"/>
              <a:buChar char="•"/>
              <a:defRPr/>
            </a:lvl5pPr>
            <a:lvl6pPr marL="5483657" lvl="5" indent="-685457" algn="l">
              <a:lnSpc>
                <a:spcPct val="100000"/>
              </a:lnSpc>
              <a:spcBef>
                <a:spcPts val="1999"/>
              </a:spcBef>
              <a:spcAft>
                <a:spcPts val="0"/>
              </a:spcAft>
              <a:buClr>
                <a:srgbClr val="000000"/>
              </a:buClr>
              <a:buSzPts val="1800"/>
              <a:buChar char="•"/>
              <a:defRPr/>
            </a:lvl6pPr>
            <a:lvl7pPr marL="6397600" lvl="6" indent="-685457" algn="l">
              <a:lnSpc>
                <a:spcPct val="100000"/>
              </a:lnSpc>
              <a:spcBef>
                <a:spcPts val="1999"/>
              </a:spcBef>
              <a:spcAft>
                <a:spcPts val="0"/>
              </a:spcAft>
              <a:buClr>
                <a:srgbClr val="000000"/>
              </a:buClr>
              <a:buSzPts val="1800"/>
              <a:buChar char="•"/>
              <a:defRPr/>
            </a:lvl7pPr>
            <a:lvl8pPr marL="7311542" lvl="7" indent="-685457" algn="l">
              <a:lnSpc>
                <a:spcPct val="100000"/>
              </a:lnSpc>
              <a:spcBef>
                <a:spcPts val="1999"/>
              </a:spcBef>
              <a:spcAft>
                <a:spcPts val="0"/>
              </a:spcAft>
              <a:buClr>
                <a:srgbClr val="000000"/>
              </a:buClr>
              <a:buSzPts val="1800"/>
              <a:buChar char="•"/>
              <a:defRPr/>
            </a:lvl8pPr>
            <a:lvl9pPr marL="8225485" lvl="8" indent="-685457" algn="l">
              <a:lnSpc>
                <a:spcPct val="100000"/>
              </a:lnSpc>
              <a:spcBef>
                <a:spcPts val="1999"/>
              </a:spcBef>
              <a:spcAft>
                <a:spcPts val="0"/>
              </a:spcAft>
              <a:buClr>
                <a:srgbClr val="000000"/>
              </a:buClr>
              <a:buSzPts val="1800"/>
              <a:buChar char="•"/>
              <a:defRPr/>
            </a:lvl9pPr>
          </a:lstStyle>
          <a:p>
            <a:pPr lvl="0"/>
            <a:r>
              <a:rPr lang="en-GB"/>
              <a:t>Click to edit Master text styles</a:t>
            </a:r>
          </a:p>
        </p:txBody>
      </p:sp>
      <p:sp>
        <p:nvSpPr>
          <p:cNvPr id="18" name="Google Shape;18;p15"/>
          <p:cNvSpPr txBox="1">
            <a:spLocks noGrp="1"/>
          </p:cNvSpPr>
          <p:nvPr>
            <p:ph type="sldNum" idx="12"/>
          </p:nvPr>
        </p:nvSpPr>
        <p:spPr>
          <a:xfrm>
            <a:off x="22566886" y="217308"/>
            <a:ext cx="623931" cy="307776"/>
          </a:xfrm>
          <a:prstGeom prst="rect">
            <a:avLst/>
          </a:prstGeom>
          <a:noFill/>
          <a:ln>
            <a:noFill/>
          </a:ln>
        </p:spPr>
        <p:txBody>
          <a:bodyPr spcFirstLastPara="1" wrap="square" lIns="0" tIns="0" rIns="0" bIns="0" anchor="b" anchorCtr="0">
            <a:spAutoFit/>
          </a:bodyPr>
          <a:lstStyle>
            <a:lvl1pPr marL="0" lvl="0" indent="0" algn="r">
              <a:lnSpc>
                <a:spcPct val="100000"/>
              </a:lnSpc>
              <a:spcBef>
                <a:spcPts val="0"/>
              </a:spcBef>
              <a:spcAft>
                <a:spcPts val="0"/>
              </a:spcAft>
              <a:buClr>
                <a:srgbClr val="333333"/>
              </a:buClr>
              <a:buSzPts val="1000"/>
              <a:buFont typeface="Arial"/>
              <a:buNone/>
              <a:defRPr sz="1999">
                <a:solidFill>
                  <a:srgbClr val="333333"/>
                </a:solidFill>
                <a:latin typeface="Trebuchet MS" panose="020B0703020202090204" pitchFamily="34" charset="0"/>
              </a:defRPr>
            </a:lvl1pPr>
            <a:lvl2pPr marL="0" lvl="1" indent="0" algn="r">
              <a:lnSpc>
                <a:spcPct val="100000"/>
              </a:lnSpc>
              <a:spcBef>
                <a:spcPts val="0"/>
              </a:spcBef>
              <a:spcAft>
                <a:spcPts val="0"/>
              </a:spcAft>
              <a:buClr>
                <a:srgbClr val="333333"/>
              </a:buClr>
              <a:buSzPts val="1000"/>
              <a:buFont typeface="Arial"/>
              <a:buNone/>
              <a:defRPr sz="1999">
                <a:solidFill>
                  <a:srgbClr val="333333"/>
                </a:solidFill>
              </a:defRPr>
            </a:lvl2pPr>
            <a:lvl3pPr marL="0" lvl="2" indent="0" algn="r">
              <a:lnSpc>
                <a:spcPct val="100000"/>
              </a:lnSpc>
              <a:spcBef>
                <a:spcPts val="0"/>
              </a:spcBef>
              <a:spcAft>
                <a:spcPts val="0"/>
              </a:spcAft>
              <a:buClr>
                <a:srgbClr val="333333"/>
              </a:buClr>
              <a:buSzPts val="1000"/>
              <a:buFont typeface="Arial"/>
              <a:buNone/>
              <a:defRPr sz="1999">
                <a:solidFill>
                  <a:srgbClr val="333333"/>
                </a:solidFill>
              </a:defRPr>
            </a:lvl3pPr>
            <a:lvl4pPr marL="0" lvl="3" indent="0" algn="r">
              <a:lnSpc>
                <a:spcPct val="100000"/>
              </a:lnSpc>
              <a:spcBef>
                <a:spcPts val="0"/>
              </a:spcBef>
              <a:spcAft>
                <a:spcPts val="0"/>
              </a:spcAft>
              <a:buClr>
                <a:srgbClr val="333333"/>
              </a:buClr>
              <a:buSzPts val="1000"/>
              <a:buFont typeface="Arial"/>
              <a:buNone/>
              <a:defRPr sz="1999">
                <a:solidFill>
                  <a:srgbClr val="333333"/>
                </a:solidFill>
              </a:defRPr>
            </a:lvl4pPr>
            <a:lvl5pPr marL="0" lvl="4" indent="0" algn="r">
              <a:lnSpc>
                <a:spcPct val="100000"/>
              </a:lnSpc>
              <a:spcBef>
                <a:spcPts val="0"/>
              </a:spcBef>
              <a:spcAft>
                <a:spcPts val="0"/>
              </a:spcAft>
              <a:buClr>
                <a:srgbClr val="333333"/>
              </a:buClr>
              <a:buSzPts val="1000"/>
              <a:buFont typeface="Arial"/>
              <a:buNone/>
              <a:defRPr sz="1999">
                <a:solidFill>
                  <a:srgbClr val="333333"/>
                </a:solidFill>
              </a:defRPr>
            </a:lvl5pPr>
            <a:lvl6pPr marL="0" lvl="5" indent="0" algn="r">
              <a:lnSpc>
                <a:spcPct val="100000"/>
              </a:lnSpc>
              <a:spcBef>
                <a:spcPts val="0"/>
              </a:spcBef>
              <a:spcAft>
                <a:spcPts val="0"/>
              </a:spcAft>
              <a:buClr>
                <a:srgbClr val="333333"/>
              </a:buClr>
              <a:buSzPts val="1000"/>
              <a:buFont typeface="Arial"/>
              <a:buNone/>
              <a:defRPr sz="1999">
                <a:solidFill>
                  <a:srgbClr val="333333"/>
                </a:solidFill>
              </a:defRPr>
            </a:lvl6pPr>
            <a:lvl7pPr marL="0" lvl="6" indent="0" algn="r">
              <a:lnSpc>
                <a:spcPct val="100000"/>
              </a:lnSpc>
              <a:spcBef>
                <a:spcPts val="0"/>
              </a:spcBef>
              <a:spcAft>
                <a:spcPts val="0"/>
              </a:spcAft>
              <a:buClr>
                <a:srgbClr val="333333"/>
              </a:buClr>
              <a:buSzPts val="1000"/>
              <a:buFont typeface="Arial"/>
              <a:buNone/>
              <a:defRPr sz="1999">
                <a:solidFill>
                  <a:srgbClr val="333333"/>
                </a:solidFill>
              </a:defRPr>
            </a:lvl7pPr>
            <a:lvl8pPr marL="0" lvl="7" indent="0" algn="r">
              <a:lnSpc>
                <a:spcPct val="100000"/>
              </a:lnSpc>
              <a:spcBef>
                <a:spcPts val="0"/>
              </a:spcBef>
              <a:spcAft>
                <a:spcPts val="0"/>
              </a:spcAft>
              <a:buClr>
                <a:srgbClr val="333333"/>
              </a:buClr>
              <a:buSzPts val="1000"/>
              <a:buFont typeface="Arial"/>
              <a:buNone/>
              <a:defRPr sz="1999">
                <a:solidFill>
                  <a:srgbClr val="333333"/>
                </a:solidFill>
              </a:defRPr>
            </a:lvl8pPr>
            <a:lvl9pPr marL="0" lvl="8" indent="0" algn="r">
              <a:lnSpc>
                <a:spcPct val="100000"/>
              </a:lnSpc>
              <a:spcBef>
                <a:spcPts val="0"/>
              </a:spcBef>
              <a:spcAft>
                <a:spcPts val="0"/>
              </a:spcAft>
              <a:buClr>
                <a:srgbClr val="333333"/>
              </a:buClr>
              <a:buSzPts val="1000"/>
              <a:buFont typeface="Arial"/>
              <a:buNone/>
              <a:defRPr sz="1999">
                <a:solidFill>
                  <a:srgbClr val="333333"/>
                </a:solidFill>
              </a:defRPr>
            </a:lvl9pPr>
          </a:lstStyle>
          <a:p>
            <a:fld id="{00000000-1234-1234-1234-123412341234}" type="slidenum">
              <a:rPr lang="en-GB" smtClean="0"/>
              <a:pPr/>
              <a:t>‹#›</a:t>
            </a:fld>
            <a:endParaRPr lang="en-GB" dirty="0"/>
          </a:p>
        </p:txBody>
      </p:sp>
    </p:spTree>
    <p:extLst>
      <p:ext uri="{BB962C8B-B14F-4D97-AF65-F5344CB8AC3E}">
        <p14:creationId xmlns:p14="http://schemas.microsoft.com/office/powerpoint/2010/main" val="161995862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matchingName="Empty">
  <p:cSld name="Empty">
    <p:spTree>
      <p:nvGrpSpPr>
        <p:cNvPr id="1" name="Shape 23"/>
        <p:cNvGrpSpPr/>
        <p:nvPr/>
      </p:nvGrpSpPr>
      <p:grpSpPr>
        <a:xfrm>
          <a:off x="0" y="0"/>
          <a:ext cx="0" cy="0"/>
          <a:chOff x="0" y="0"/>
          <a:chExt cx="0" cy="0"/>
        </a:xfrm>
      </p:grpSpPr>
      <p:sp>
        <p:nvSpPr>
          <p:cNvPr id="27" name="Google Shape;27;p17"/>
          <p:cNvSpPr txBox="1">
            <a:spLocks noGrp="1"/>
          </p:cNvSpPr>
          <p:nvPr>
            <p:ph type="sldNum" idx="12"/>
          </p:nvPr>
        </p:nvSpPr>
        <p:spPr>
          <a:xfrm>
            <a:off x="22883049" y="-90212"/>
            <a:ext cx="307768" cy="615297"/>
          </a:xfrm>
          <a:prstGeom prst="rect">
            <a:avLst/>
          </a:prstGeom>
          <a:noFill/>
          <a:ln>
            <a:noFill/>
          </a:ln>
        </p:spPr>
        <p:txBody>
          <a:bodyPr spcFirstLastPara="1" wrap="square" lIns="0" tIns="0" rIns="0" bIns="0" anchor="b" anchorCtr="0">
            <a:spAutoFit/>
          </a:bodyPr>
          <a:lstStyle>
            <a:lvl1pPr marL="0" lvl="0" indent="0" algn="r">
              <a:lnSpc>
                <a:spcPct val="100000"/>
              </a:lnSpc>
              <a:spcBef>
                <a:spcPts val="0"/>
              </a:spcBef>
              <a:spcAft>
                <a:spcPts val="0"/>
              </a:spcAft>
              <a:buClr>
                <a:srgbClr val="333333"/>
              </a:buClr>
              <a:buSzPts val="1000"/>
              <a:buFont typeface="Arial"/>
              <a:buNone/>
              <a:defRPr sz="1999">
                <a:solidFill>
                  <a:srgbClr val="333333"/>
                </a:solidFill>
              </a:defRPr>
            </a:lvl1pPr>
            <a:lvl2pPr marL="0" lvl="1" indent="0" algn="r">
              <a:lnSpc>
                <a:spcPct val="100000"/>
              </a:lnSpc>
              <a:spcBef>
                <a:spcPts val="0"/>
              </a:spcBef>
              <a:spcAft>
                <a:spcPts val="0"/>
              </a:spcAft>
              <a:buClr>
                <a:srgbClr val="333333"/>
              </a:buClr>
              <a:buSzPts val="1000"/>
              <a:buFont typeface="Arial"/>
              <a:buNone/>
              <a:defRPr sz="1999">
                <a:solidFill>
                  <a:srgbClr val="333333"/>
                </a:solidFill>
              </a:defRPr>
            </a:lvl2pPr>
            <a:lvl3pPr marL="0" lvl="2" indent="0" algn="r">
              <a:lnSpc>
                <a:spcPct val="100000"/>
              </a:lnSpc>
              <a:spcBef>
                <a:spcPts val="0"/>
              </a:spcBef>
              <a:spcAft>
                <a:spcPts val="0"/>
              </a:spcAft>
              <a:buClr>
                <a:srgbClr val="333333"/>
              </a:buClr>
              <a:buSzPts val="1000"/>
              <a:buFont typeface="Arial"/>
              <a:buNone/>
              <a:defRPr sz="1999">
                <a:solidFill>
                  <a:srgbClr val="333333"/>
                </a:solidFill>
              </a:defRPr>
            </a:lvl3pPr>
            <a:lvl4pPr marL="0" lvl="3" indent="0" algn="r">
              <a:lnSpc>
                <a:spcPct val="100000"/>
              </a:lnSpc>
              <a:spcBef>
                <a:spcPts val="0"/>
              </a:spcBef>
              <a:spcAft>
                <a:spcPts val="0"/>
              </a:spcAft>
              <a:buClr>
                <a:srgbClr val="333333"/>
              </a:buClr>
              <a:buSzPts val="1000"/>
              <a:buFont typeface="Arial"/>
              <a:buNone/>
              <a:defRPr sz="1999">
                <a:solidFill>
                  <a:srgbClr val="333333"/>
                </a:solidFill>
              </a:defRPr>
            </a:lvl4pPr>
            <a:lvl5pPr marL="0" lvl="4" indent="0" algn="r">
              <a:lnSpc>
                <a:spcPct val="100000"/>
              </a:lnSpc>
              <a:spcBef>
                <a:spcPts val="0"/>
              </a:spcBef>
              <a:spcAft>
                <a:spcPts val="0"/>
              </a:spcAft>
              <a:buClr>
                <a:srgbClr val="333333"/>
              </a:buClr>
              <a:buSzPts val="1000"/>
              <a:buFont typeface="Arial"/>
              <a:buNone/>
              <a:defRPr sz="1999">
                <a:solidFill>
                  <a:srgbClr val="333333"/>
                </a:solidFill>
              </a:defRPr>
            </a:lvl5pPr>
            <a:lvl6pPr marL="0" lvl="5" indent="0" algn="r">
              <a:lnSpc>
                <a:spcPct val="100000"/>
              </a:lnSpc>
              <a:spcBef>
                <a:spcPts val="0"/>
              </a:spcBef>
              <a:spcAft>
                <a:spcPts val="0"/>
              </a:spcAft>
              <a:buClr>
                <a:srgbClr val="333333"/>
              </a:buClr>
              <a:buSzPts val="1000"/>
              <a:buFont typeface="Arial"/>
              <a:buNone/>
              <a:defRPr sz="1999">
                <a:solidFill>
                  <a:srgbClr val="333333"/>
                </a:solidFill>
              </a:defRPr>
            </a:lvl6pPr>
            <a:lvl7pPr marL="0" lvl="6" indent="0" algn="r">
              <a:lnSpc>
                <a:spcPct val="100000"/>
              </a:lnSpc>
              <a:spcBef>
                <a:spcPts val="0"/>
              </a:spcBef>
              <a:spcAft>
                <a:spcPts val="0"/>
              </a:spcAft>
              <a:buClr>
                <a:srgbClr val="333333"/>
              </a:buClr>
              <a:buSzPts val="1000"/>
              <a:buFont typeface="Arial"/>
              <a:buNone/>
              <a:defRPr sz="1999">
                <a:solidFill>
                  <a:srgbClr val="333333"/>
                </a:solidFill>
              </a:defRPr>
            </a:lvl7pPr>
            <a:lvl8pPr marL="0" lvl="7" indent="0" algn="r">
              <a:lnSpc>
                <a:spcPct val="100000"/>
              </a:lnSpc>
              <a:spcBef>
                <a:spcPts val="0"/>
              </a:spcBef>
              <a:spcAft>
                <a:spcPts val="0"/>
              </a:spcAft>
              <a:buClr>
                <a:srgbClr val="333333"/>
              </a:buClr>
              <a:buSzPts val="1000"/>
              <a:buFont typeface="Arial"/>
              <a:buNone/>
              <a:defRPr sz="1999">
                <a:solidFill>
                  <a:srgbClr val="333333"/>
                </a:solidFill>
              </a:defRPr>
            </a:lvl8pPr>
            <a:lvl9pPr marL="0" lvl="8" indent="0" algn="r">
              <a:lnSpc>
                <a:spcPct val="100000"/>
              </a:lnSpc>
              <a:spcBef>
                <a:spcPts val="0"/>
              </a:spcBef>
              <a:spcAft>
                <a:spcPts val="0"/>
              </a:spcAft>
              <a:buClr>
                <a:srgbClr val="333333"/>
              </a:buClr>
              <a:buSzPts val="1000"/>
              <a:buFont typeface="Arial"/>
              <a:buNone/>
              <a:defRPr sz="1999">
                <a:solidFill>
                  <a:srgbClr val="333333"/>
                </a:solidFill>
              </a:defRPr>
            </a:lvl9pPr>
          </a:lstStyle>
          <a:p>
            <a:fld id="{00000000-1234-1234-1234-123412341234}" type="slidenum">
              <a:rPr lang="en-GB" smtClean="0"/>
              <a:pPr/>
              <a:t>‹#›</a:t>
            </a:fld>
            <a:endParaRPr lang="en-GB"/>
          </a:p>
        </p:txBody>
      </p:sp>
      <p:sp>
        <p:nvSpPr>
          <p:cNvPr id="2" name="Rounded Rectangle 1">
            <a:extLst>
              <a:ext uri="{FF2B5EF4-FFF2-40B4-BE49-F238E27FC236}">
                <a16:creationId xmlns:a16="http://schemas.microsoft.com/office/drawing/2014/main" id="{ABD0044E-7F87-9FE6-B1C3-4D2FC66FA3E3}"/>
              </a:ext>
            </a:extLst>
          </p:cNvPr>
          <p:cNvSpPr/>
          <p:nvPr/>
        </p:nvSpPr>
        <p:spPr bwMode="auto">
          <a:xfrm>
            <a:off x="3475167" y="4018844"/>
            <a:ext cx="4016751" cy="1715912"/>
          </a:xfrm>
          <a:prstGeom prst="roundRec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182785" tIns="91392" rIns="182785" bIns="91392" numCol="1" rtlCol="0" anchor="t" anchorCtr="0" compatLnSpc="1">
            <a:prstTxWarp prst="textNoShape">
              <a:avLst/>
            </a:prstTxWarp>
          </a:bodyPr>
          <a:lstStyle/>
          <a:p>
            <a:pPr marL="0" marR="0" indent="0" algn="l" defTabSz="1726336" rtl="0" eaLnBrk="1" fontAlgn="base" latinLnBrk="0" hangingPunct="1">
              <a:lnSpc>
                <a:spcPct val="100000"/>
              </a:lnSpc>
              <a:spcBef>
                <a:spcPct val="0"/>
              </a:spcBef>
              <a:spcAft>
                <a:spcPct val="0"/>
              </a:spcAft>
              <a:buClrTx/>
              <a:buSzTx/>
              <a:buFontTx/>
              <a:buNone/>
              <a:tabLst/>
            </a:pPr>
            <a:r>
              <a:rPr kumimoji="0" lang="en-DK" sz="4598" b="0" i="0" u="none" strike="noStrike" cap="none" normalizeH="0" baseline="0" dirty="0">
                <a:ln>
                  <a:noFill/>
                </a:ln>
                <a:solidFill>
                  <a:schemeClr val="bg1"/>
                </a:solidFill>
                <a:effectLst/>
                <a:latin typeface="Trebuchet MS" panose="020B0703020202090204" pitchFamily="34" charset="0"/>
              </a:rPr>
              <a:t>hello</a:t>
            </a:r>
          </a:p>
        </p:txBody>
      </p:sp>
      <p:sp>
        <p:nvSpPr>
          <p:cNvPr id="3" name="Rounded Rectangle 2">
            <a:extLst>
              <a:ext uri="{FF2B5EF4-FFF2-40B4-BE49-F238E27FC236}">
                <a16:creationId xmlns:a16="http://schemas.microsoft.com/office/drawing/2014/main" id="{F4DBB1BE-C444-0F96-C340-C7B3B501CCF4}"/>
              </a:ext>
            </a:extLst>
          </p:cNvPr>
          <p:cNvSpPr/>
          <p:nvPr/>
        </p:nvSpPr>
        <p:spPr bwMode="auto">
          <a:xfrm>
            <a:off x="13155989" y="3431823"/>
            <a:ext cx="5054788" cy="2302934"/>
          </a:xfrm>
          <a:prstGeom prst="roundRec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182785" tIns="91392" rIns="182785" bIns="91392" numCol="1" rtlCol="0" anchor="t" anchorCtr="0" compatLnSpc="1">
            <a:prstTxWarp prst="textNoShape">
              <a:avLst/>
            </a:prstTxWarp>
          </a:bodyPr>
          <a:lstStyle/>
          <a:p>
            <a:pPr marL="0" marR="0" indent="0" algn="l" defTabSz="1726336" rtl="0" eaLnBrk="1" fontAlgn="base" latinLnBrk="0" hangingPunct="1">
              <a:lnSpc>
                <a:spcPct val="100000"/>
              </a:lnSpc>
              <a:spcBef>
                <a:spcPct val="0"/>
              </a:spcBef>
              <a:spcAft>
                <a:spcPct val="0"/>
              </a:spcAft>
              <a:buClrTx/>
              <a:buSzTx/>
              <a:buFontTx/>
              <a:buNone/>
              <a:tabLst/>
            </a:pPr>
            <a:r>
              <a:rPr kumimoji="0" lang="en-DK" sz="4598" b="0" i="0" u="none" strike="noStrike" cap="none" normalizeH="0" baseline="0" dirty="0">
                <a:ln>
                  <a:noFill/>
                </a:ln>
                <a:solidFill>
                  <a:schemeClr val="bg1"/>
                </a:solidFill>
                <a:effectLst/>
                <a:latin typeface="Trebuchet MS" panose="020B0703020202090204" pitchFamily="34" charset="0"/>
              </a:rPr>
              <a:t>goodbye</a:t>
            </a:r>
          </a:p>
        </p:txBody>
      </p:sp>
    </p:spTree>
    <p:extLst>
      <p:ext uri="{BB962C8B-B14F-4D97-AF65-F5344CB8AC3E}">
        <p14:creationId xmlns:p14="http://schemas.microsoft.com/office/powerpoint/2010/main" val="144255957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1_Fill Image">
    <p:spTree>
      <p:nvGrpSpPr>
        <p:cNvPr id="1" name=""/>
        <p:cNvGrpSpPr/>
        <p:nvPr/>
      </p:nvGrpSpPr>
      <p:grpSpPr>
        <a:xfrm>
          <a:off x="0" y="0"/>
          <a:ext cx="0" cy="0"/>
          <a:chOff x="0" y="0"/>
          <a:chExt cx="0" cy="0"/>
        </a:xfrm>
      </p:grpSpPr>
      <p:sp>
        <p:nvSpPr>
          <p:cNvPr id="18" name="Image"/>
          <p:cNvSpPr>
            <a:spLocks noGrp="1"/>
          </p:cNvSpPr>
          <p:nvPr>
            <p:ph type="pic" idx="21"/>
          </p:nvPr>
        </p:nvSpPr>
        <p:spPr>
          <a:xfrm>
            <a:off x="-311148" y="-287382"/>
            <a:ext cx="24999949" cy="14290764"/>
          </a:xfrm>
          <a:prstGeom prst="rect">
            <a:avLst/>
          </a:prstGeom>
        </p:spPr>
        <p:txBody>
          <a:bodyPr lIns="91439" rIns="91439">
            <a:noAutofit/>
          </a:bodyPr>
          <a:lstStyle/>
          <a:p>
            <a:endParaRPr/>
          </a:p>
        </p:txBody>
      </p:sp>
      <p:sp>
        <p:nvSpPr>
          <p:cNvPr id="1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74536061"/>
      </p:ext>
    </p:extLst>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6_Fill Image">
    <p:spTree>
      <p:nvGrpSpPr>
        <p:cNvPr id="1" name=""/>
        <p:cNvGrpSpPr/>
        <p:nvPr/>
      </p:nvGrpSpPr>
      <p:grpSpPr>
        <a:xfrm>
          <a:off x="0" y="0"/>
          <a:ext cx="0" cy="0"/>
          <a:chOff x="0" y="0"/>
          <a:chExt cx="0" cy="0"/>
        </a:xfrm>
      </p:grpSpPr>
      <p:sp>
        <p:nvSpPr>
          <p:cNvPr id="59" name="Image"/>
          <p:cNvSpPr>
            <a:spLocks noGrp="1"/>
          </p:cNvSpPr>
          <p:nvPr>
            <p:ph type="pic" idx="21"/>
          </p:nvPr>
        </p:nvSpPr>
        <p:spPr>
          <a:xfrm>
            <a:off x="-311148" y="-287382"/>
            <a:ext cx="14770308" cy="14290764"/>
          </a:xfrm>
          <a:prstGeom prst="rect">
            <a:avLst/>
          </a:prstGeom>
        </p:spPr>
        <p:txBody>
          <a:bodyPr lIns="91439" rIns="91439">
            <a:noAutofit/>
          </a:bodyPr>
          <a:lstStyle/>
          <a:p>
            <a:endParaRPr/>
          </a:p>
        </p:txBody>
      </p:sp>
      <p:sp>
        <p:nvSpPr>
          <p:cNvPr id="60" name="Image"/>
          <p:cNvSpPr>
            <a:spLocks noGrp="1"/>
          </p:cNvSpPr>
          <p:nvPr>
            <p:ph type="pic" sz="quarter" idx="22"/>
          </p:nvPr>
        </p:nvSpPr>
        <p:spPr>
          <a:xfrm>
            <a:off x="9970120" y="2439381"/>
            <a:ext cx="6695907" cy="8884082"/>
          </a:xfrm>
          <a:prstGeom prst="rect">
            <a:avLst/>
          </a:prstGeom>
        </p:spPr>
        <p:txBody>
          <a:bodyPr lIns="91439" rIns="91439">
            <a:noAutofit/>
          </a:bodyPr>
          <a:lstStyle/>
          <a:p>
            <a:endParaRPr/>
          </a:p>
        </p:txBody>
      </p:sp>
      <p:sp>
        <p:nvSpPr>
          <p:cNvPr id="6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74580690"/>
      </p:ext>
    </p:extLst>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C19345-25BD-3494-8532-70AF7106B44A}"/>
              </a:ext>
            </a:extLst>
          </p:cNvPr>
          <p:cNvSpPr>
            <a:spLocks noGrp="1"/>
          </p:cNvSpPr>
          <p:nvPr>
            <p:ph type="ctrTitle"/>
          </p:nvPr>
        </p:nvSpPr>
        <p:spPr>
          <a:xfrm>
            <a:off x="3046413" y="2244726"/>
            <a:ext cx="18278475" cy="4775200"/>
          </a:xfrm>
        </p:spPr>
        <p:txBody>
          <a:bodyPr anchor="b"/>
          <a:lstStyle>
            <a:lvl1pPr algn="ctr">
              <a:defRPr sz="11994"/>
            </a:lvl1pPr>
          </a:lstStyle>
          <a:p>
            <a:r>
              <a:rPr lang="en-GB"/>
              <a:t>Click to edit Master title style</a:t>
            </a:r>
            <a:endParaRPr lang="en-DK"/>
          </a:p>
        </p:txBody>
      </p:sp>
      <p:sp>
        <p:nvSpPr>
          <p:cNvPr id="3" name="Subtitle 2">
            <a:extLst>
              <a:ext uri="{FF2B5EF4-FFF2-40B4-BE49-F238E27FC236}">
                <a16:creationId xmlns:a16="http://schemas.microsoft.com/office/drawing/2014/main" id="{BFAF272C-CF41-13E8-55F7-D2E2C0A5E61B}"/>
              </a:ext>
            </a:extLst>
          </p:cNvPr>
          <p:cNvSpPr>
            <a:spLocks noGrp="1"/>
          </p:cNvSpPr>
          <p:nvPr>
            <p:ph type="subTitle" idx="1"/>
          </p:nvPr>
        </p:nvSpPr>
        <p:spPr>
          <a:xfrm>
            <a:off x="3046413" y="7204076"/>
            <a:ext cx="18278475" cy="3311524"/>
          </a:xfrm>
        </p:spPr>
        <p:txBody>
          <a:bodyPr/>
          <a:lstStyle>
            <a:lvl1pPr marL="0" indent="0" algn="ctr">
              <a:buNone/>
              <a:defRPr sz="4798"/>
            </a:lvl1pPr>
            <a:lvl2pPr marL="913943" indent="0" algn="ctr">
              <a:buNone/>
              <a:defRPr sz="3998"/>
            </a:lvl2pPr>
            <a:lvl3pPr marL="1827886" indent="0" algn="ctr">
              <a:buNone/>
              <a:defRPr sz="3598"/>
            </a:lvl3pPr>
            <a:lvl4pPr marL="2741828" indent="0" algn="ctr">
              <a:buNone/>
              <a:defRPr sz="3198"/>
            </a:lvl4pPr>
            <a:lvl5pPr marL="3655771" indent="0" algn="ctr">
              <a:buNone/>
              <a:defRPr sz="3198"/>
            </a:lvl5pPr>
            <a:lvl6pPr marL="4569714" indent="0" algn="ctr">
              <a:buNone/>
              <a:defRPr sz="3198"/>
            </a:lvl6pPr>
            <a:lvl7pPr marL="5483657" indent="0" algn="ctr">
              <a:buNone/>
              <a:defRPr sz="3198"/>
            </a:lvl7pPr>
            <a:lvl8pPr marL="6397600" indent="0" algn="ctr">
              <a:buNone/>
              <a:defRPr sz="3198"/>
            </a:lvl8pPr>
            <a:lvl9pPr marL="7311542" indent="0" algn="ctr">
              <a:buNone/>
              <a:defRPr sz="3198"/>
            </a:lvl9pPr>
          </a:lstStyle>
          <a:p>
            <a:r>
              <a:rPr lang="en-GB"/>
              <a:t>Click to edit Master subtitle style</a:t>
            </a:r>
            <a:endParaRPr lang="en-DK"/>
          </a:p>
        </p:txBody>
      </p:sp>
      <p:sp>
        <p:nvSpPr>
          <p:cNvPr id="4" name="Date Placeholder 3">
            <a:extLst>
              <a:ext uri="{FF2B5EF4-FFF2-40B4-BE49-F238E27FC236}">
                <a16:creationId xmlns:a16="http://schemas.microsoft.com/office/drawing/2014/main" id="{0C9C7664-8B9B-065E-2DE8-49A3DA08D582}"/>
              </a:ext>
            </a:extLst>
          </p:cNvPr>
          <p:cNvSpPr>
            <a:spLocks noGrp="1"/>
          </p:cNvSpPr>
          <p:nvPr>
            <p:ph type="dt" sz="half" idx="10"/>
          </p:nvPr>
        </p:nvSpPr>
        <p:spPr/>
        <p:txBody>
          <a:bodyPr/>
          <a:lstStyle/>
          <a:p>
            <a:fld id="{DEB7C420-992B-E64E-9E12-1B12486DB7A5}" type="datetimeFigureOut">
              <a:rPr lang="en-DK" smtClean="0"/>
              <a:t>09/09/2024</a:t>
            </a:fld>
            <a:endParaRPr lang="en-DK"/>
          </a:p>
        </p:txBody>
      </p:sp>
      <p:sp>
        <p:nvSpPr>
          <p:cNvPr id="5" name="Footer Placeholder 4">
            <a:extLst>
              <a:ext uri="{FF2B5EF4-FFF2-40B4-BE49-F238E27FC236}">
                <a16:creationId xmlns:a16="http://schemas.microsoft.com/office/drawing/2014/main" id="{FA4B4B5E-B12F-7CD2-10AC-41BF53B14FE2}"/>
              </a:ext>
            </a:extLst>
          </p:cNvPr>
          <p:cNvSpPr>
            <a:spLocks noGrp="1"/>
          </p:cNvSpPr>
          <p:nvPr>
            <p:ph type="ftr" sz="quarter" idx="11"/>
          </p:nvPr>
        </p:nvSpPr>
        <p:spPr/>
        <p:txBody>
          <a:bodyPr/>
          <a:lstStyle/>
          <a:p>
            <a:endParaRPr lang="en-DK"/>
          </a:p>
        </p:txBody>
      </p:sp>
      <p:sp>
        <p:nvSpPr>
          <p:cNvPr id="6" name="Slide Number Placeholder 5">
            <a:extLst>
              <a:ext uri="{FF2B5EF4-FFF2-40B4-BE49-F238E27FC236}">
                <a16:creationId xmlns:a16="http://schemas.microsoft.com/office/drawing/2014/main" id="{56F614D6-616F-6A07-359B-86A5AFD5DA2C}"/>
              </a:ext>
            </a:extLst>
          </p:cNvPr>
          <p:cNvSpPr>
            <a:spLocks noGrp="1"/>
          </p:cNvSpPr>
          <p:nvPr>
            <p:ph type="sldNum" sz="quarter" idx="12"/>
          </p:nvPr>
        </p:nvSpPr>
        <p:spPr/>
        <p:txBody>
          <a:bodyPr/>
          <a:lstStyle/>
          <a:p>
            <a:fld id="{2B81FCF7-47A2-004F-BAC2-6F3935CFBDAA}" type="slidenum">
              <a:rPr lang="en-DK" smtClean="0"/>
              <a:t>‹#›</a:t>
            </a:fld>
            <a:endParaRPr lang="en-DK"/>
          </a:p>
        </p:txBody>
      </p:sp>
    </p:spTree>
    <p:extLst>
      <p:ext uri="{BB962C8B-B14F-4D97-AF65-F5344CB8AC3E}">
        <p14:creationId xmlns:p14="http://schemas.microsoft.com/office/powerpoint/2010/main" val="110639427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9BEE30-058B-100E-3871-C3B3FBD129BD}"/>
              </a:ext>
            </a:extLst>
          </p:cNvPr>
          <p:cNvSpPr>
            <a:spLocks noGrp="1"/>
          </p:cNvSpPr>
          <p:nvPr>
            <p:ph type="title"/>
          </p:nvPr>
        </p:nvSpPr>
        <p:spPr/>
        <p:txBody>
          <a:bodyPr/>
          <a:lstStyle/>
          <a:p>
            <a:r>
              <a:rPr lang="en-GB"/>
              <a:t>Click to edit Master title style</a:t>
            </a:r>
            <a:endParaRPr lang="en-DK"/>
          </a:p>
        </p:txBody>
      </p:sp>
      <p:sp>
        <p:nvSpPr>
          <p:cNvPr id="3" name="Content Placeholder 2">
            <a:extLst>
              <a:ext uri="{FF2B5EF4-FFF2-40B4-BE49-F238E27FC236}">
                <a16:creationId xmlns:a16="http://schemas.microsoft.com/office/drawing/2014/main" id="{35889AA1-1139-58E7-F478-A5A67FF5E3FE}"/>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4" name="Date Placeholder 3">
            <a:extLst>
              <a:ext uri="{FF2B5EF4-FFF2-40B4-BE49-F238E27FC236}">
                <a16:creationId xmlns:a16="http://schemas.microsoft.com/office/drawing/2014/main" id="{BE71A042-B847-6459-5DA6-BE2030E75B21}"/>
              </a:ext>
            </a:extLst>
          </p:cNvPr>
          <p:cNvSpPr>
            <a:spLocks noGrp="1"/>
          </p:cNvSpPr>
          <p:nvPr>
            <p:ph type="dt" sz="half" idx="10"/>
          </p:nvPr>
        </p:nvSpPr>
        <p:spPr/>
        <p:txBody>
          <a:bodyPr/>
          <a:lstStyle/>
          <a:p>
            <a:fld id="{DEB7C420-992B-E64E-9E12-1B12486DB7A5}" type="datetimeFigureOut">
              <a:rPr lang="en-DK" smtClean="0"/>
              <a:t>09/09/2024</a:t>
            </a:fld>
            <a:endParaRPr lang="en-DK"/>
          </a:p>
        </p:txBody>
      </p:sp>
      <p:sp>
        <p:nvSpPr>
          <p:cNvPr id="5" name="Footer Placeholder 4">
            <a:extLst>
              <a:ext uri="{FF2B5EF4-FFF2-40B4-BE49-F238E27FC236}">
                <a16:creationId xmlns:a16="http://schemas.microsoft.com/office/drawing/2014/main" id="{D97382FF-2AAD-EE62-39A8-04AE04E8BE4D}"/>
              </a:ext>
            </a:extLst>
          </p:cNvPr>
          <p:cNvSpPr>
            <a:spLocks noGrp="1"/>
          </p:cNvSpPr>
          <p:nvPr>
            <p:ph type="ftr" sz="quarter" idx="11"/>
          </p:nvPr>
        </p:nvSpPr>
        <p:spPr/>
        <p:txBody>
          <a:bodyPr/>
          <a:lstStyle/>
          <a:p>
            <a:endParaRPr lang="en-DK"/>
          </a:p>
        </p:txBody>
      </p:sp>
      <p:sp>
        <p:nvSpPr>
          <p:cNvPr id="6" name="Slide Number Placeholder 5">
            <a:extLst>
              <a:ext uri="{FF2B5EF4-FFF2-40B4-BE49-F238E27FC236}">
                <a16:creationId xmlns:a16="http://schemas.microsoft.com/office/drawing/2014/main" id="{0C9BE3E6-EBED-9BD2-378A-3F6BAC27A784}"/>
              </a:ext>
            </a:extLst>
          </p:cNvPr>
          <p:cNvSpPr>
            <a:spLocks noGrp="1"/>
          </p:cNvSpPr>
          <p:nvPr>
            <p:ph type="sldNum" sz="quarter" idx="12"/>
          </p:nvPr>
        </p:nvSpPr>
        <p:spPr/>
        <p:txBody>
          <a:bodyPr/>
          <a:lstStyle/>
          <a:p>
            <a:fld id="{2B81FCF7-47A2-004F-BAC2-6F3935CFBDAA}" type="slidenum">
              <a:rPr lang="en-DK" smtClean="0"/>
              <a:t>‹#›</a:t>
            </a:fld>
            <a:endParaRPr lang="en-DK"/>
          </a:p>
        </p:txBody>
      </p:sp>
    </p:spTree>
    <p:extLst>
      <p:ext uri="{BB962C8B-B14F-4D97-AF65-F5344CB8AC3E}">
        <p14:creationId xmlns:p14="http://schemas.microsoft.com/office/powerpoint/2010/main" val="402232106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AA4E7E-2238-DF7E-9538-57BF190C9E4C}"/>
              </a:ext>
            </a:extLst>
          </p:cNvPr>
          <p:cNvSpPr>
            <a:spLocks noGrp="1"/>
          </p:cNvSpPr>
          <p:nvPr>
            <p:ph type="title"/>
          </p:nvPr>
        </p:nvSpPr>
        <p:spPr>
          <a:xfrm>
            <a:off x="1662834" y="3419477"/>
            <a:ext cx="21020246" cy="5705474"/>
          </a:xfrm>
        </p:spPr>
        <p:txBody>
          <a:bodyPr anchor="b"/>
          <a:lstStyle>
            <a:lvl1pPr>
              <a:defRPr sz="11994"/>
            </a:lvl1pPr>
          </a:lstStyle>
          <a:p>
            <a:r>
              <a:rPr lang="en-GB"/>
              <a:t>Click to edit Master title style</a:t>
            </a:r>
            <a:endParaRPr lang="en-DK"/>
          </a:p>
        </p:txBody>
      </p:sp>
      <p:sp>
        <p:nvSpPr>
          <p:cNvPr id="3" name="Text Placeholder 2">
            <a:extLst>
              <a:ext uri="{FF2B5EF4-FFF2-40B4-BE49-F238E27FC236}">
                <a16:creationId xmlns:a16="http://schemas.microsoft.com/office/drawing/2014/main" id="{43F05311-4EE5-D06F-42C7-A6F2739B4BB4}"/>
              </a:ext>
            </a:extLst>
          </p:cNvPr>
          <p:cNvSpPr>
            <a:spLocks noGrp="1"/>
          </p:cNvSpPr>
          <p:nvPr>
            <p:ph type="body" idx="1"/>
          </p:nvPr>
        </p:nvSpPr>
        <p:spPr>
          <a:xfrm>
            <a:off x="1662834" y="9178927"/>
            <a:ext cx="21020246" cy="3000374"/>
          </a:xfrm>
        </p:spPr>
        <p:txBody>
          <a:bodyPr/>
          <a:lstStyle>
            <a:lvl1pPr marL="0" indent="0">
              <a:buNone/>
              <a:defRPr sz="4798">
                <a:solidFill>
                  <a:schemeClr val="tx1">
                    <a:tint val="82000"/>
                  </a:schemeClr>
                </a:solidFill>
              </a:defRPr>
            </a:lvl1pPr>
            <a:lvl2pPr marL="913943" indent="0">
              <a:buNone/>
              <a:defRPr sz="3998">
                <a:solidFill>
                  <a:schemeClr val="tx1">
                    <a:tint val="82000"/>
                  </a:schemeClr>
                </a:solidFill>
              </a:defRPr>
            </a:lvl2pPr>
            <a:lvl3pPr marL="1827886" indent="0">
              <a:buNone/>
              <a:defRPr sz="3598">
                <a:solidFill>
                  <a:schemeClr val="tx1">
                    <a:tint val="82000"/>
                  </a:schemeClr>
                </a:solidFill>
              </a:defRPr>
            </a:lvl3pPr>
            <a:lvl4pPr marL="2741828" indent="0">
              <a:buNone/>
              <a:defRPr sz="3198">
                <a:solidFill>
                  <a:schemeClr val="tx1">
                    <a:tint val="82000"/>
                  </a:schemeClr>
                </a:solidFill>
              </a:defRPr>
            </a:lvl4pPr>
            <a:lvl5pPr marL="3655771" indent="0">
              <a:buNone/>
              <a:defRPr sz="3198">
                <a:solidFill>
                  <a:schemeClr val="tx1">
                    <a:tint val="82000"/>
                  </a:schemeClr>
                </a:solidFill>
              </a:defRPr>
            </a:lvl5pPr>
            <a:lvl6pPr marL="4569714" indent="0">
              <a:buNone/>
              <a:defRPr sz="3198">
                <a:solidFill>
                  <a:schemeClr val="tx1">
                    <a:tint val="82000"/>
                  </a:schemeClr>
                </a:solidFill>
              </a:defRPr>
            </a:lvl6pPr>
            <a:lvl7pPr marL="5483657" indent="0">
              <a:buNone/>
              <a:defRPr sz="3198">
                <a:solidFill>
                  <a:schemeClr val="tx1">
                    <a:tint val="82000"/>
                  </a:schemeClr>
                </a:solidFill>
              </a:defRPr>
            </a:lvl7pPr>
            <a:lvl8pPr marL="6397600" indent="0">
              <a:buNone/>
              <a:defRPr sz="3198">
                <a:solidFill>
                  <a:schemeClr val="tx1">
                    <a:tint val="82000"/>
                  </a:schemeClr>
                </a:solidFill>
              </a:defRPr>
            </a:lvl8pPr>
            <a:lvl9pPr marL="7311542" indent="0">
              <a:buNone/>
              <a:defRPr sz="3198">
                <a:solidFill>
                  <a:schemeClr val="tx1">
                    <a:tint val="82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B6BCFE11-397F-D721-470E-9CADA197DE9F}"/>
              </a:ext>
            </a:extLst>
          </p:cNvPr>
          <p:cNvSpPr>
            <a:spLocks noGrp="1"/>
          </p:cNvSpPr>
          <p:nvPr>
            <p:ph type="dt" sz="half" idx="10"/>
          </p:nvPr>
        </p:nvSpPr>
        <p:spPr/>
        <p:txBody>
          <a:bodyPr/>
          <a:lstStyle/>
          <a:p>
            <a:fld id="{DEB7C420-992B-E64E-9E12-1B12486DB7A5}" type="datetimeFigureOut">
              <a:rPr lang="en-DK" smtClean="0"/>
              <a:t>09/09/2024</a:t>
            </a:fld>
            <a:endParaRPr lang="en-DK"/>
          </a:p>
        </p:txBody>
      </p:sp>
      <p:sp>
        <p:nvSpPr>
          <p:cNvPr id="5" name="Footer Placeholder 4">
            <a:extLst>
              <a:ext uri="{FF2B5EF4-FFF2-40B4-BE49-F238E27FC236}">
                <a16:creationId xmlns:a16="http://schemas.microsoft.com/office/drawing/2014/main" id="{90363F4A-067D-3B11-F92F-8AFD2D32B278}"/>
              </a:ext>
            </a:extLst>
          </p:cNvPr>
          <p:cNvSpPr>
            <a:spLocks noGrp="1"/>
          </p:cNvSpPr>
          <p:nvPr>
            <p:ph type="ftr" sz="quarter" idx="11"/>
          </p:nvPr>
        </p:nvSpPr>
        <p:spPr/>
        <p:txBody>
          <a:bodyPr/>
          <a:lstStyle/>
          <a:p>
            <a:endParaRPr lang="en-DK"/>
          </a:p>
        </p:txBody>
      </p:sp>
      <p:sp>
        <p:nvSpPr>
          <p:cNvPr id="6" name="Slide Number Placeholder 5">
            <a:extLst>
              <a:ext uri="{FF2B5EF4-FFF2-40B4-BE49-F238E27FC236}">
                <a16:creationId xmlns:a16="http://schemas.microsoft.com/office/drawing/2014/main" id="{B24B054A-42E9-5084-C698-C9CF65A088A4}"/>
              </a:ext>
            </a:extLst>
          </p:cNvPr>
          <p:cNvSpPr>
            <a:spLocks noGrp="1"/>
          </p:cNvSpPr>
          <p:nvPr>
            <p:ph type="sldNum" sz="quarter" idx="12"/>
          </p:nvPr>
        </p:nvSpPr>
        <p:spPr/>
        <p:txBody>
          <a:bodyPr/>
          <a:lstStyle/>
          <a:p>
            <a:fld id="{2B81FCF7-47A2-004F-BAC2-6F3935CFBDAA}" type="slidenum">
              <a:rPr lang="en-DK" smtClean="0"/>
              <a:t>‹#›</a:t>
            </a:fld>
            <a:endParaRPr lang="en-DK"/>
          </a:p>
        </p:txBody>
      </p:sp>
    </p:spTree>
    <p:extLst>
      <p:ext uri="{BB962C8B-B14F-4D97-AF65-F5344CB8AC3E}">
        <p14:creationId xmlns:p14="http://schemas.microsoft.com/office/powerpoint/2010/main" val="11749766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75098" y="730409"/>
            <a:ext cx="21021108" cy="2651034"/>
          </a:xfrm>
          <a:prstGeom prst="rect">
            <a:avLst/>
          </a:prstGeom>
        </p:spPr>
        <p:txBody>
          <a:bodyPr/>
          <a:lstStyle>
            <a:lvl1pPr>
              <a:defRPr sz="5597" b="0">
                <a:solidFill>
                  <a:schemeClr val="accent1"/>
                </a:solidFill>
                <a:latin typeface="Trebuchet MS" panose="020B0703020202090204" pitchFamily="34" charset="0"/>
              </a:defRPr>
            </a:lvl1pPr>
          </a:lstStyle>
          <a:p>
            <a:r>
              <a:rPr lang="en-GB"/>
              <a:t>Click to edit Master title style</a:t>
            </a:r>
            <a:endParaRPr lang="en-US" dirty="0"/>
          </a:p>
        </p:txBody>
      </p:sp>
      <p:sp>
        <p:nvSpPr>
          <p:cNvPr id="3" name="Content Placeholder 2"/>
          <p:cNvSpPr>
            <a:spLocks noGrp="1"/>
          </p:cNvSpPr>
          <p:nvPr>
            <p:ph idx="1"/>
          </p:nvPr>
        </p:nvSpPr>
        <p:spPr>
          <a:xfrm>
            <a:off x="1675098" y="3651022"/>
            <a:ext cx="21021108" cy="8702840"/>
          </a:xfrm>
          <a:prstGeom prst="rect">
            <a:avLst/>
          </a:prstGeom>
        </p:spPr>
        <p:txBody>
          <a:bodyPr/>
          <a:lstStyle>
            <a:lvl1pPr>
              <a:defRPr sz="4798" b="0">
                <a:latin typeface="Trebuchet MS" panose="020B0703020202090204" pitchFamily="34" charset="0"/>
              </a:defRPr>
            </a:lvl1pPr>
            <a:lvl2pPr>
              <a:defRPr sz="3998">
                <a:latin typeface="Trebuchet MS" panose="020B0703020202090204" pitchFamily="34" charset="0"/>
              </a:defRPr>
            </a:lvl2pPr>
            <a:lvl3pPr>
              <a:defRPr sz="3198">
                <a:latin typeface="Trebuchet MS" panose="020B0703020202090204" pitchFamily="34" charset="0"/>
              </a:defRPr>
            </a:lvl3pPr>
            <a:lvl4pPr>
              <a:defRPr sz="2399">
                <a:latin typeface="Trebuchet MS" panose="020B0703020202090204" pitchFamily="34" charset="0"/>
              </a:defRPr>
            </a:lvl4pPr>
            <a:lvl5pPr>
              <a:defRPr sz="1599">
                <a:latin typeface="Trebuchet MS" panose="020B0703020202090204"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409854790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576543-FD82-C6F2-CF0F-F6238258AB25}"/>
              </a:ext>
            </a:extLst>
          </p:cNvPr>
          <p:cNvSpPr>
            <a:spLocks noGrp="1"/>
          </p:cNvSpPr>
          <p:nvPr>
            <p:ph type="title"/>
          </p:nvPr>
        </p:nvSpPr>
        <p:spPr/>
        <p:txBody>
          <a:bodyPr/>
          <a:lstStyle/>
          <a:p>
            <a:r>
              <a:rPr lang="en-GB"/>
              <a:t>Click to edit Master title style</a:t>
            </a:r>
            <a:endParaRPr lang="en-DK"/>
          </a:p>
        </p:txBody>
      </p:sp>
      <p:sp>
        <p:nvSpPr>
          <p:cNvPr id="3" name="Content Placeholder 2">
            <a:extLst>
              <a:ext uri="{FF2B5EF4-FFF2-40B4-BE49-F238E27FC236}">
                <a16:creationId xmlns:a16="http://schemas.microsoft.com/office/drawing/2014/main" id="{B4AD26DB-5E40-442C-4F29-8212EF67178A}"/>
              </a:ext>
            </a:extLst>
          </p:cNvPr>
          <p:cNvSpPr>
            <a:spLocks noGrp="1"/>
          </p:cNvSpPr>
          <p:nvPr>
            <p:ph sz="half" idx="1"/>
          </p:nvPr>
        </p:nvSpPr>
        <p:spPr>
          <a:xfrm>
            <a:off x="1675527" y="3651250"/>
            <a:ext cx="10357803" cy="8702676"/>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4" name="Content Placeholder 3">
            <a:extLst>
              <a:ext uri="{FF2B5EF4-FFF2-40B4-BE49-F238E27FC236}">
                <a16:creationId xmlns:a16="http://schemas.microsoft.com/office/drawing/2014/main" id="{5F2DD8B8-D890-A93A-E636-D770E9FE10B4}"/>
              </a:ext>
            </a:extLst>
          </p:cNvPr>
          <p:cNvSpPr>
            <a:spLocks noGrp="1"/>
          </p:cNvSpPr>
          <p:nvPr>
            <p:ph sz="half" idx="2"/>
          </p:nvPr>
        </p:nvSpPr>
        <p:spPr>
          <a:xfrm>
            <a:off x="12337970" y="3651250"/>
            <a:ext cx="10357803" cy="8702676"/>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5" name="Date Placeholder 4">
            <a:extLst>
              <a:ext uri="{FF2B5EF4-FFF2-40B4-BE49-F238E27FC236}">
                <a16:creationId xmlns:a16="http://schemas.microsoft.com/office/drawing/2014/main" id="{58E0CE2E-1D1A-93E5-EB14-E8D23ED47914}"/>
              </a:ext>
            </a:extLst>
          </p:cNvPr>
          <p:cNvSpPr>
            <a:spLocks noGrp="1"/>
          </p:cNvSpPr>
          <p:nvPr>
            <p:ph type="dt" sz="half" idx="10"/>
          </p:nvPr>
        </p:nvSpPr>
        <p:spPr/>
        <p:txBody>
          <a:bodyPr/>
          <a:lstStyle/>
          <a:p>
            <a:fld id="{DEB7C420-992B-E64E-9E12-1B12486DB7A5}" type="datetimeFigureOut">
              <a:rPr lang="en-DK" smtClean="0"/>
              <a:t>09/09/2024</a:t>
            </a:fld>
            <a:endParaRPr lang="en-DK"/>
          </a:p>
        </p:txBody>
      </p:sp>
      <p:sp>
        <p:nvSpPr>
          <p:cNvPr id="6" name="Footer Placeholder 5">
            <a:extLst>
              <a:ext uri="{FF2B5EF4-FFF2-40B4-BE49-F238E27FC236}">
                <a16:creationId xmlns:a16="http://schemas.microsoft.com/office/drawing/2014/main" id="{8CF915F1-7C15-A37C-867B-5FE6B6EF006C}"/>
              </a:ext>
            </a:extLst>
          </p:cNvPr>
          <p:cNvSpPr>
            <a:spLocks noGrp="1"/>
          </p:cNvSpPr>
          <p:nvPr>
            <p:ph type="ftr" sz="quarter" idx="11"/>
          </p:nvPr>
        </p:nvSpPr>
        <p:spPr/>
        <p:txBody>
          <a:bodyPr/>
          <a:lstStyle/>
          <a:p>
            <a:endParaRPr lang="en-DK"/>
          </a:p>
        </p:txBody>
      </p:sp>
      <p:sp>
        <p:nvSpPr>
          <p:cNvPr id="7" name="Slide Number Placeholder 6">
            <a:extLst>
              <a:ext uri="{FF2B5EF4-FFF2-40B4-BE49-F238E27FC236}">
                <a16:creationId xmlns:a16="http://schemas.microsoft.com/office/drawing/2014/main" id="{E26C789A-D767-7178-0D41-ABD23507E661}"/>
              </a:ext>
            </a:extLst>
          </p:cNvPr>
          <p:cNvSpPr>
            <a:spLocks noGrp="1"/>
          </p:cNvSpPr>
          <p:nvPr>
            <p:ph type="sldNum" sz="quarter" idx="12"/>
          </p:nvPr>
        </p:nvSpPr>
        <p:spPr/>
        <p:txBody>
          <a:bodyPr/>
          <a:lstStyle/>
          <a:p>
            <a:fld id="{2B81FCF7-47A2-004F-BAC2-6F3935CFBDAA}" type="slidenum">
              <a:rPr lang="en-DK" smtClean="0"/>
              <a:t>‹#›</a:t>
            </a:fld>
            <a:endParaRPr lang="en-DK"/>
          </a:p>
        </p:txBody>
      </p:sp>
    </p:spTree>
    <p:extLst>
      <p:ext uri="{BB962C8B-B14F-4D97-AF65-F5344CB8AC3E}">
        <p14:creationId xmlns:p14="http://schemas.microsoft.com/office/powerpoint/2010/main" val="174948477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850C7-6811-827A-5A57-78F85F372231}"/>
              </a:ext>
            </a:extLst>
          </p:cNvPr>
          <p:cNvSpPr>
            <a:spLocks noGrp="1"/>
          </p:cNvSpPr>
          <p:nvPr>
            <p:ph type="title"/>
          </p:nvPr>
        </p:nvSpPr>
        <p:spPr>
          <a:xfrm>
            <a:off x="1678701" y="730251"/>
            <a:ext cx="21020246" cy="2651126"/>
          </a:xfrm>
        </p:spPr>
        <p:txBody>
          <a:bodyPr/>
          <a:lstStyle/>
          <a:p>
            <a:r>
              <a:rPr lang="en-GB"/>
              <a:t>Click to edit Master title style</a:t>
            </a:r>
            <a:endParaRPr lang="en-DK"/>
          </a:p>
        </p:txBody>
      </p:sp>
      <p:sp>
        <p:nvSpPr>
          <p:cNvPr id="3" name="Text Placeholder 2">
            <a:extLst>
              <a:ext uri="{FF2B5EF4-FFF2-40B4-BE49-F238E27FC236}">
                <a16:creationId xmlns:a16="http://schemas.microsoft.com/office/drawing/2014/main" id="{E52EFCC1-5532-A031-AB16-47463FC7651D}"/>
              </a:ext>
            </a:extLst>
          </p:cNvPr>
          <p:cNvSpPr>
            <a:spLocks noGrp="1"/>
          </p:cNvSpPr>
          <p:nvPr>
            <p:ph type="body" idx="1"/>
          </p:nvPr>
        </p:nvSpPr>
        <p:spPr>
          <a:xfrm>
            <a:off x="1678702" y="3362326"/>
            <a:ext cx="10310201" cy="1647824"/>
          </a:xfrm>
        </p:spPr>
        <p:txBody>
          <a:bodyPr anchor="b"/>
          <a:lstStyle>
            <a:lvl1pPr marL="0" indent="0">
              <a:buNone/>
              <a:defRPr sz="4798" b="1"/>
            </a:lvl1pPr>
            <a:lvl2pPr marL="913943" indent="0">
              <a:buNone/>
              <a:defRPr sz="3998" b="1"/>
            </a:lvl2pPr>
            <a:lvl3pPr marL="1827886" indent="0">
              <a:buNone/>
              <a:defRPr sz="3598" b="1"/>
            </a:lvl3pPr>
            <a:lvl4pPr marL="2741828" indent="0">
              <a:buNone/>
              <a:defRPr sz="3198" b="1"/>
            </a:lvl4pPr>
            <a:lvl5pPr marL="3655771" indent="0">
              <a:buNone/>
              <a:defRPr sz="3198" b="1"/>
            </a:lvl5pPr>
            <a:lvl6pPr marL="4569714" indent="0">
              <a:buNone/>
              <a:defRPr sz="3198" b="1"/>
            </a:lvl6pPr>
            <a:lvl7pPr marL="5483657" indent="0">
              <a:buNone/>
              <a:defRPr sz="3198" b="1"/>
            </a:lvl7pPr>
            <a:lvl8pPr marL="6397600" indent="0">
              <a:buNone/>
              <a:defRPr sz="3198" b="1"/>
            </a:lvl8pPr>
            <a:lvl9pPr marL="7311542" indent="0">
              <a:buNone/>
              <a:defRPr sz="3198" b="1"/>
            </a:lvl9pPr>
          </a:lstStyle>
          <a:p>
            <a:pPr lvl="0"/>
            <a:r>
              <a:rPr lang="en-GB"/>
              <a:t>Click to edit Master text styles</a:t>
            </a:r>
          </a:p>
        </p:txBody>
      </p:sp>
      <p:sp>
        <p:nvSpPr>
          <p:cNvPr id="4" name="Content Placeholder 3">
            <a:extLst>
              <a:ext uri="{FF2B5EF4-FFF2-40B4-BE49-F238E27FC236}">
                <a16:creationId xmlns:a16="http://schemas.microsoft.com/office/drawing/2014/main" id="{E496738C-D58D-CC50-5335-4F0CA0516DAB}"/>
              </a:ext>
            </a:extLst>
          </p:cNvPr>
          <p:cNvSpPr>
            <a:spLocks noGrp="1"/>
          </p:cNvSpPr>
          <p:nvPr>
            <p:ph sz="half" idx="2"/>
          </p:nvPr>
        </p:nvSpPr>
        <p:spPr>
          <a:xfrm>
            <a:off x="1678702" y="5010150"/>
            <a:ext cx="10310201" cy="7369176"/>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5" name="Text Placeholder 4">
            <a:extLst>
              <a:ext uri="{FF2B5EF4-FFF2-40B4-BE49-F238E27FC236}">
                <a16:creationId xmlns:a16="http://schemas.microsoft.com/office/drawing/2014/main" id="{7ADF9797-8317-0D89-AF38-6D19C4115460}"/>
              </a:ext>
            </a:extLst>
          </p:cNvPr>
          <p:cNvSpPr>
            <a:spLocks noGrp="1"/>
          </p:cNvSpPr>
          <p:nvPr>
            <p:ph type="body" sz="quarter" idx="3"/>
          </p:nvPr>
        </p:nvSpPr>
        <p:spPr>
          <a:xfrm>
            <a:off x="12337971" y="3362326"/>
            <a:ext cx="10360977" cy="1647824"/>
          </a:xfrm>
        </p:spPr>
        <p:txBody>
          <a:bodyPr anchor="b"/>
          <a:lstStyle>
            <a:lvl1pPr marL="0" indent="0">
              <a:buNone/>
              <a:defRPr sz="4798" b="1"/>
            </a:lvl1pPr>
            <a:lvl2pPr marL="913943" indent="0">
              <a:buNone/>
              <a:defRPr sz="3998" b="1"/>
            </a:lvl2pPr>
            <a:lvl3pPr marL="1827886" indent="0">
              <a:buNone/>
              <a:defRPr sz="3598" b="1"/>
            </a:lvl3pPr>
            <a:lvl4pPr marL="2741828" indent="0">
              <a:buNone/>
              <a:defRPr sz="3198" b="1"/>
            </a:lvl4pPr>
            <a:lvl5pPr marL="3655771" indent="0">
              <a:buNone/>
              <a:defRPr sz="3198" b="1"/>
            </a:lvl5pPr>
            <a:lvl6pPr marL="4569714" indent="0">
              <a:buNone/>
              <a:defRPr sz="3198" b="1"/>
            </a:lvl6pPr>
            <a:lvl7pPr marL="5483657" indent="0">
              <a:buNone/>
              <a:defRPr sz="3198" b="1"/>
            </a:lvl7pPr>
            <a:lvl8pPr marL="6397600" indent="0">
              <a:buNone/>
              <a:defRPr sz="3198" b="1"/>
            </a:lvl8pPr>
            <a:lvl9pPr marL="7311542" indent="0">
              <a:buNone/>
              <a:defRPr sz="3198" b="1"/>
            </a:lvl9pPr>
          </a:lstStyle>
          <a:p>
            <a:pPr lvl="0"/>
            <a:r>
              <a:rPr lang="en-GB"/>
              <a:t>Click to edit Master text styles</a:t>
            </a:r>
          </a:p>
        </p:txBody>
      </p:sp>
      <p:sp>
        <p:nvSpPr>
          <p:cNvPr id="6" name="Content Placeholder 5">
            <a:extLst>
              <a:ext uri="{FF2B5EF4-FFF2-40B4-BE49-F238E27FC236}">
                <a16:creationId xmlns:a16="http://schemas.microsoft.com/office/drawing/2014/main" id="{7D94DA2C-65A7-7744-0DA5-4E95C7E47DB7}"/>
              </a:ext>
            </a:extLst>
          </p:cNvPr>
          <p:cNvSpPr>
            <a:spLocks noGrp="1"/>
          </p:cNvSpPr>
          <p:nvPr>
            <p:ph sz="quarter" idx="4"/>
          </p:nvPr>
        </p:nvSpPr>
        <p:spPr>
          <a:xfrm>
            <a:off x="12337971" y="5010150"/>
            <a:ext cx="10360977" cy="7369176"/>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7" name="Date Placeholder 6">
            <a:extLst>
              <a:ext uri="{FF2B5EF4-FFF2-40B4-BE49-F238E27FC236}">
                <a16:creationId xmlns:a16="http://schemas.microsoft.com/office/drawing/2014/main" id="{5EB59CEC-2257-FEDF-4B20-380AD768AD35}"/>
              </a:ext>
            </a:extLst>
          </p:cNvPr>
          <p:cNvSpPr>
            <a:spLocks noGrp="1"/>
          </p:cNvSpPr>
          <p:nvPr>
            <p:ph type="dt" sz="half" idx="10"/>
          </p:nvPr>
        </p:nvSpPr>
        <p:spPr/>
        <p:txBody>
          <a:bodyPr/>
          <a:lstStyle/>
          <a:p>
            <a:fld id="{DEB7C420-992B-E64E-9E12-1B12486DB7A5}" type="datetimeFigureOut">
              <a:rPr lang="en-DK" smtClean="0"/>
              <a:t>09/09/2024</a:t>
            </a:fld>
            <a:endParaRPr lang="en-DK"/>
          </a:p>
        </p:txBody>
      </p:sp>
      <p:sp>
        <p:nvSpPr>
          <p:cNvPr id="8" name="Footer Placeholder 7">
            <a:extLst>
              <a:ext uri="{FF2B5EF4-FFF2-40B4-BE49-F238E27FC236}">
                <a16:creationId xmlns:a16="http://schemas.microsoft.com/office/drawing/2014/main" id="{C3BFD304-E9EE-778F-2098-1E9F6A62EAA0}"/>
              </a:ext>
            </a:extLst>
          </p:cNvPr>
          <p:cNvSpPr>
            <a:spLocks noGrp="1"/>
          </p:cNvSpPr>
          <p:nvPr>
            <p:ph type="ftr" sz="quarter" idx="11"/>
          </p:nvPr>
        </p:nvSpPr>
        <p:spPr/>
        <p:txBody>
          <a:bodyPr/>
          <a:lstStyle/>
          <a:p>
            <a:endParaRPr lang="en-DK"/>
          </a:p>
        </p:txBody>
      </p:sp>
      <p:sp>
        <p:nvSpPr>
          <p:cNvPr id="9" name="Slide Number Placeholder 8">
            <a:extLst>
              <a:ext uri="{FF2B5EF4-FFF2-40B4-BE49-F238E27FC236}">
                <a16:creationId xmlns:a16="http://schemas.microsoft.com/office/drawing/2014/main" id="{1B3584FD-F71C-BEFC-D1A3-CB163283C9A6}"/>
              </a:ext>
            </a:extLst>
          </p:cNvPr>
          <p:cNvSpPr>
            <a:spLocks noGrp="1"/>
          </p:cNvSpPr>
          <p:nvPr>
            <p:ph type="sldNum" sz="quarter" idx="12"/>
          </p:nvPr>
        </p:nvSpPr>
        <p:spPr/>
        <p:txBody>
          <a:bodyPr/>
          <a:lstStyle/>
          <a:p>
            <a:fld id="{2B81FCF7-47A2-004F-BAC2-6F3935CFBDAA}" type="slidenum">
              <a:rPr lang="en-DK" smtClean="0"/>
              <a:t>‹#›</a:t>
            </a:fld>
            <a:endParaRPr lang="en-DK"/>
          </a:p>
        </p:txBody>
      </p:sp>
    </p:spTree>
    <p:extLst>
      <p:ext uri="{BB962C8B-B14F-4D97-AF65-F5344CB8AC3E}">
        <p14:creationId xmlns:p14="http://schemas.microsoft.com/office/powerpoint/2010/main" val="217737048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F82C47-4B28-CF38-C2F2-304BC1DEF6CF}"/>
              </a:ext>
            </a:extLst>
          </p:cNvPr>
          <p:cNvSpPr>
            <a:spLocks noGrp="1"/>
          </p:cNvSpPr>
          <p:nvPr>
            <p:ph type="title"/>
          </p:nvPr>
        </p:nvSpPr>
        <p:spPr/>
        <p:txBody>
          <a:bodyPr/>
          <a:lstStyle/>
          <a:p>
            <a:r>
              <a:rPr lang="en-GB"/>
              <a:t>Click to edit Master title style</a:t>
            </a:r>
            <a:endParaRPr lang="en-DK"/>
          </a:p>
        </p:txBody>
      </p:sp>
      <p:sp>
        <p:nvSpPr>
          <p:cNvPr id="3" name="Date Placeholder 2">
            <a:extLst>
              <a:ext uri="{FF2B5EF4-FFF2-40B4-BE49-F238E27FC236}">
                <a16:creationId xmlns:a16="http://schemas.microsoft.com/office/drawing/2014/main" id="{5CC04859-C458-B304-7D0C-A93C537709AA}"/>
              </a:ext>
            </a:extLst>
          </p:cNvPr>
          <p:cNvSpPr>
            <a:spLocks noGrp="1"/>
          </p:cNvSpPr>
          <p:nvPr>
            <p:ph type="dt" sz="half" idx="10"/>
          </p:nvPr>
        </p:nvSpPr>
        <p:spPr/>
        <p:txBody>
          <a:bodyPr/>
          <a:lstStyle/>
          <a:p>
            <a:fld id="{DEB7C420-992B-E64E-9E12-1B12486DB7A5}" type="datetimeFigureOut">
              <a:rPr lang="en-DK" smtClean="0"/>
              <a:t>09/09/2024</a:t>
            </a:fld>
            <a:endParaRPr lang="en-DK"/>
          </a:p>
        </p:txBody>
      </p:sp>
      <p:sp>
        <p:nvSpPr>
          <p:cNvPr id="4" name="Footer Placeholder 3">
            <a:extLst>
              <a:ext uri="{FF2B5EF4-FFF2-40B4-BE49-F238E27FC236}">
                <a16:creationId xmlns:a16="http://schemas.microsoft.com/office/drawing/2014/main" id="{56D3A9E0-293C-A72E-CC15-06E4746848DF}"/>
              </a:ext>
            </a:extLst>
          </p:cNvPr>
          <p:cNvSpPr>
            <a:spLocks noGrp="1"/>
          </p:cNvSpPr>
          <p:nvPr>
            <p:ph type="ftr" sz="quarter" idx="11"/>
          </p:nvPr>
        </p:nvSpPr>
        <p:spPr/>
        <p:txBody>
          <a:bodyPr/>
          <a:lstStyle/>
          <a:p>
            <a:endParaRPr lang="en-DK"/>
          </a:p>
        </p:txBody>
      </p:sp>
      <p:sp>
        <p:nvSpPr>
          <p:cNvPr id="5" name="Slide Number Placeholder 4">
            <a:extLst>
              <a:ext uri="{FF2B5EF4-FFF2-40B4-BE49-F238E27FC236}">
                <a16:creationId xmlns:a16="http://schemas.microsoft.com/office/drawing/2014/main" id="{A2293EA7-BB8E-DADD-817E-6F995CD9426F}"/>
              </a:ext>
            </a:extLst>
          </p:cNvPr>
          <p:cNvSpPr>
            <a:spLocks noGrp="1"/>
          </p:cNvSpPr>
          <p:nvPr>
            <p:ph type="sldNum" sz="quarter" idx="12"/>
          </p:nvPr>
        </p:nvSpPr>
        <p:spPr/>
        <p:txBody>
          <a:bodyPr/>
          <a:lstStyle/>
          <a:p>
            <a:fld id="{2B81FCF7-47A2-004F-BAC2-6F3935CFBDAA}" type="slidenum">
              <a:rPr lang="en-DK" smtClean="0"/>
              <a:t>‹#›</a:t>
            </a:fld>
            <a:endParaRPr lang="en-DK"/>
          </a:p>
        </p:txBody>
      </p:sp>
    </p:spTree>
    <p:extLst>
      <p:ext uri="{BB962C8B-B14F-4D97-AF65-F5344CB8AC3E}">
        <p14:creationId xmlns:p14="http://schemas.microsoft.com/office/powerpoint/2010/main" val="301548122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A926134-BEB3-4309-254B-F846F8209D4C}"/>
              </a:ext>
            </a:extLst>
          </p:cNvPr>
          <p:cNvSpPr>
            <a:spLocks noGrp="1"/>
          </p:cNvSpPr>
          <p:nvPr>
            <p:ph type="dt" sz="half" idx="10"/>
          </p:nvPr>
        </p:nvSpPr>
        <p:spPr/>
        <p:txBody>
          <a:bodyPr/>
          <a:lstStyle/>
          <a:p>
            <a:fld id="{DEB7C420-992B-E64E-9E12-1B12486DB7A5}" type="datetimeFigureOut">
              <a:rPr lang="en-DK" smtClean="0"/>
              <a:t>09/09/2024</a:t>
            </a:fld>
            <a:endParaRPr lang="en-DK"/>
          </a:p>
        </p:txBody>
      </p:sp>
      <p:sp>
        <p:nvSpPr>
          <p:cNvPr id="3" name="Footer Placeholder 2">
            <a:extLst>
              <a:ext uri="{FF2B5EF4-FFF2-40B4-BE49-F238E27FC236}">
                <a16:creationId xmlns:a16="http://schemas.microsoft.com/office/drawing/2014/main" id="{ED6F8C03-002F-EABB-6E16-2DB8BA5A89A3}"/>
              </a:ext>
            </a:extLst>
          </p:cNvPr>
          <p:cNvSpPr>
            <a:spLocks noGrp="1"/>
          </p:cNvSpPr>
          <p:nvPr>
            <p:ph type="ftr" sz="quarter" idx="11"/>
          </p:nvPr>
        </p:nvSpPr>
        <p:spPr/>
        <p:txBody>
          <a:bodyPr/>
          <a:lstStyle/>
          <a:p>
            <a:endParaRPr lang="en-DK"/>
          </a:p>
        </p:txBody>
      </p:sp>
      <p:sp>
        <p:nvSpPr>
          <p:cNvPr id="4" name="Slide Number Placeholder 3">
            <a:extLst>
              <a:ext uri="{FF2B5EF4-FFF2-40B4-BE49-F238E27FC236}">
                <a16:creationId xmlns:a16="http://schemas.microsoft.com/office/drawing/2014/main" id="{5C37BA7C-62E7-1605-E5D6-A99EDA7ED444}"/>
              </a:ext>
            </a:extLst>
          </p:cNvPr>
          <p:cNvSpPr>
            <a:spLocks noGrp="1"/>
          </p:cNvSpPr>
          <p:nvPr>
            <p:ph type="sldNum" sz="quarter" idx="12"/>
          </p:nvPr>
        </p:nvSpPr>
        <p:spPr/>
        <p:txBody>
          <a:bodyPr/>
          <a:lstStyle/>
          <a:p>
            <a:fld id="{2B81FCF7-47A2-004F-BAC2-6F3935CFBDAA}" type="slidenum">
              <a:rPr lang="en-DK" smtClean="0"/>
              <a:t>‹#›</a:t>
            </a:fld>
            <a:endParaRPr lang="en-DK"/>
          </a:p>
        </p:txBody>
      </p:sp>
    </p:spTree>
    <p:extLst>
      <p:ext uri="{BB962C8B-B14F-4D97-AF65-F5344CB8AC3E}">
        <p14:creationId xmlns:p14="http://schemas.microsoft.com/office/powerpoint/2010/main" val="215367263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71D6C0-02F5-AC95-877C-8B183AF668FE}"/>
              </a:ext>
            </a:extLst>
          </p:cNvPr>
          <p:cNvSpPr>
            <a:spLocks noGrp="1"/>
          </p:cNvSpPr>
          <p:nvPr>
            <p:ph type="title"/>
          </p:nvPr>
        </p:nvSpPr>
        <p:spPr>
          <a:xfrm>
            <a:off x="1678702" y="914400"/>
            <a:ext cx="7860378" cy="3200400"/>
          </a:xfrm>
        </p:spPr>
        <p:txBody>
          <a:bodyPr anchor="b"/>
          <a:lstStyle>
            <a:lvl1pPr>
              <a:defRPr sz="6397"/>
            </a:lvl1pPr>
          </a:lstStyle>
          <a:p>
            <a:r>
              <a:rPr lang="en-GB"/>
              <a:t>Click to edit Master title style</a:t>
            </a:r>
            <a:endParaRPr lang="en-DK"/>
          </a:p>
        </p:txBody>
      </p:sp>
      <p:sp>
        <p:nvSpPr>
          <p:cNvPr id="3" name="Content Placeholder 2">
            <a:extLst>
              <a:ext uri="{FF2B5EF4-FFF2-40B4-BE49-F238E27FC236}">
                <a16:creationId xmlns:a16="http://schemas.microsoft.com/office/drawing/2014/main" id="{3880A5EF-577C-867E-7444-89F93F6D0C97}"/>
              </a:ext>
            </a:extLst>
          </p:cNvPr>
          <p:cNvSpPr>
            <a:spLocks noGrp="1"/>
          </p:cNvSpPr>
          <p:nvPr>
            <p:ph idx="1"/>
          </p:nvPr>
        </p:nvSpPr>
        <p:spPr>
          <a:xfrm>
            <a:off x="10360977" y="1974851"/>
            <a:ext cx="12337971" cy="9747250"/>
          </a:xfrm>
        </p:spPr>
        <p:txBody>
          <a:bodyPr/>
          <a:lstStyle>
            <a:lvl1pPr>
              <a:defRPr sz="6397"/>
            </a:lvl1pPr>
            <a:lvl2pPr>
              <a:defRPr sz="5597"/>
            </a:lvl2pPr>
            <a:lvl3pPr>
              <a:defRPr sz="4798"/>
            </a:lvl3pPr>
            <a:lvl4pPr>
              <a:defRPr sz="3998"/>
            </a:lvl4pPr>
            <a:lvl5pPr>
              <a:defRPr sz="3998"/>
            </a:lvl5pPr>
            <a:lvl6pPr>
              <a:defRPr sz="3998"/>
            </a:lvl6pPr>
            <a:lvl7pPr>
              <a:defRPr sz="3998"/>
            </a:lvl7pPr>
            <a:lvl8pPr>
              <a:defRPr sz="3998"/>
            </a:lvl8pPr>
            <a:lvl9pPr>
              <a:defRPr sz="3998"/>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4" name="Text Placeholder 3">
            <a:extLst>
              <a:ext uri="{FF2B5EF4-FFF2-40B4-BE49-F238E27FC236}">
                <a16:creationId xmlns:a16="http://schemas.microsoft.com/office/drawing/2014/main" id="{5833F19B-0411-B597-3ED9-E5EF0B5F379D}"/>
              </a:ext>
            </a:extLst>
          </p:cNvPr>
          <p:cNvSpPr>
            <a:spLocks noGrp="1"/>
          </p:cNvSpPr>
          <p:nvPr>
            <p:ph type="body" sz="half" idx="2"/>
          </p:nvPr>
        </p:nvSpPr>
        <p:spPr>
          <a:xfrm>
            <a:off x="1678702" y="4114800"/>
            <a:ext cx="7860378" cy="7623176"/>
          </a:xfrm>
        </p:spPr>
        <p:txBody>
          <a:bodyPr/>
          <a:lstStyle>
            <a:lvl1pPr marL="0" indent="0">
              <a:buNone/>
              <a:defRPr sz="3198"/>
            </a:lvl1pPr>
            <a:lvl2pPr marL="913943" indent="0">
              <a:buNone/>
              <a:defRPr sz="2799"/>
            </a:lvl2pPr>
            <a:lvl3pPr marL="1827886" indent="0">
              <a:buNone/>
              <a:defRPr sz="2399"/>
            </a:lvl3pPr>
            <a:lvl4pPr marL="2741828" indent="0">
              <a:buNone/>
              <a:defRPr sz="1999"/>
            </a:lvl4pPr>
            <a:lvl5pPr marL="3655771" indent="0">
              <a:buNone/>
              <a:defRPr sz="1999"/>
            </a:lvl5pPr>
            <a:lvl6pPr marL="4569714" indent="0">
              <a:buNone/>
              <a:defRPr sz="1999"/>
            </a:lvl6pPr>
            <a:lvl7pPr marL="5483657" indent="0">
              <a:buNone/>
              <a:defRPr sz="1999"/>
            </a:lvl7pPr>
            <a:lvl8pPr marL="6397600" indent="0">
              <a:buNone/>
              <a:defRPr sz="1999"/>
            </a:lvl8pPr>
            <a:lvl9pPr marL="7311542" indent="0">
              <a:buNone/>
              <a:defRPr sz="1999"/>
            </a:lvl9pPr>
          </a:lstStyle>
          <a:p>
            <a:pPr lvl="0"/>
            <a:r>
              <a:rPr lang="en-GB"/>
              <a:t>Click to edit Master text styles</a:t>
            </a:r>
          </a:p>
        </p:txBody>
      </p:sp>
      <p:sp>
        <p:nvSpPr>
          <p:cNvPr id="5" name="Date Placeholder 4">
            <a:extLst>
              <a:ext uri="{FF2B5EF4-FFF2-40B4-BE49-F238E27FC236}">
                <a16:creationId xmlns:a16="http://schemas.microsoft.com/office/drawing/2014/main" id="{81ACC3AB-2E9E-A465-56D3-67BAC995484D}"/>
              </a:ext>
            </a:extLst>
          </p:cNvPr>
          <p:cNvSpPr>
            <a:spLocks noGrp="1"/>
          </p:cNvSpPr>
          <p:nvPr>
            <p:ph type="dt" sz="half" idx="10"/>
          </p:nvPr>
        </p:nvSpPr>
        <p:spPr/>
        <p:txBody>
          <a:bodyPr/>
          <a:lstStyle/>
          <a:p>
            <a:fld id="{DEB7C420-992B-E64E-9E12-1B12486DB7A5}" type="datetimeFigureOut">
              <a:rPr lang="en-DK" smtClean="0"/>
              <a:t>09/09/2024</a:t>
            </a:fld>
            <a:endParaRPr lang="en-DK"/>
          </a:p>
        </p:txBody>
      </p:sp>
      <p:sp>
        <p:nvSpPr>
          <p:cNvPr id="6" name="Footer Placeholder 5">
            <a:extLst>
              <a:ext uri="{FF2B5EF4-FFF2-40B4-BE49-F238E27FC236}">
                <a16:creationId xmlns:a16="http://schemas.microsoft.com/office/drawing/2014/main" id="{DADA14B8-7A22-8B78-B801-7634225BF851}"/>
              </a:ext>
            </a:extLst>
          </p:cNvPr>
          <p:cNvSpPr>
            <a:spLocks noGrp="1"/>
          </p:cNvSpPr>
          <p:nvPr>
            <p:ph type="ftr" sz="quarter" idx="11"/>
          </p:nvPr>
        </p:nvSpPr>
        <p:spPr/>
        <p:txBody>
          <a:bodyPr/>
          <a:lstStyle/>
          <a:p>
            <a:endParaRPr lang="en-DK"/>
          </a:p>
        </p:txBody>
      </p:sp>
      <p:sp>
        <p:nvSpPr>
          <p:cNvPr id="7" name="Slide Number Placeholder 6">
            <a:extLst>
              <a:ext uri="{FF2B5EF4-FFF2-40B4-BE49-F238E27FC236}">
                <a16:creationId xmlns:a16="http://schemas.microsoft.com/office/drawing/2014/main" id="{3DE3C457-D182-E271-3E5F-6648FBD8FB7C}"/>
              </a:ext>
            </a:extLst>
          </p:cNvPr>
          <p:cNvSpPr>
            <a:spLocks noGrp="1"/>
          </p:cNvSpPr>
          <p:nvPr>
            <p:ph type="sldNum" sz="quarter" idx="12"/>
          </p:nvPr>
        </p:nvSpPr>
        <p:spPr/>
        <p:txBody>
          <a:bodyPr/>
          <a:lstStyle/>
          <a:p>
            <a:fld id="{2B81FCF7-47A2-004F-BAC2-6F3935CFBDAA}" type="slidenum">
              <a:rPr lang="en-DK" smtClean="0"/>
              <a:t>‹#›</a:t>
            </a:fld>
            <a:endParaRPr lang="en-DK"/>
          </a:p>
        </p:txBody>
      </p:sp>
    </p:spTree>
    <p:extLst>
      <p:ext uri="{BB962C8B-B14F-4D97-AF65-F5344CB8AC3E}">
        <p14:creationId xmlns:p14="http://schemas.microsoft.com/office/powerpoint/2010/main" val="120979894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AB26B-FF52-47CE-02E7-57F7D0C11D62}"/>
              </a:ext>
            </a:extLst>
          </p:cNvPr>
          <p:cNvSpPr>
            <a:spLocks noGrp="1"/>
          </p:cNvSpPr>
          <p:nvPr>
            <p:ph type="title"/>
          </p:nvPr>
        </p:nvSpPr>
        <p:spPr>
          <a:xfrm>
            <a:off x="1678702" y="914400"/>
            <a:ext cx="7860378" cy="3200400"/>
          </a:xfrm>
        </p:spPr>
        <p:txBody>
          <a:bodyPr anchor="b"/>
          <a:lstStyle>
            <a:lvl1pPr>
              <a:defRPr sz="6397"/>
            </a:lvl1pPr>
          </a:lstStyle>
          <a:p>
            <a:r>
              <a:rPr lang="en-GB"/>
              <a:t>Click to edit Master title style</a:t>
            </a:r>
            <a:endParaRPr lang="en-DK"/>
          </a:p>
        </p:txBody>
      </p:sp>
      <p:sp>
        <p:nvSpPr>
          <p:cNvPr id="3" name="Picture Placeholder 2">
            <a:extLst>
              <a:ext uri="{FF2B5EF4-FFF2-40B4-BE49-F238E27FC236}">
                <a16:creationId xmlns:a16="http://schemas.microsoft.com/office/drawing/2014/main" id="{D054DFD3-131F-B8D2-7871-380737556684}"/>
              </a:ext>
            </a:extLst>
          </p:cNvPr>
          <p:cNvSpPr>
            <a:spLocks noGrp="1"/>
          </p:cNvSpPr>
          <p:nvPr>
            <p:ph type="pic" idx="1"/>
          </p:nvPr>
        </p:nvSpPr>
        <p:spPr>
          <a:xfrm>
            <a:off x="10360977" y="1974851"/>
            <a:ext cx="12337971" cy="9747250"/>
          </a:xfrm>
        </p:spPr>
        <p:txBody>
          <a:bodyPr/>
          <a:lstStyle>
            <a:lvl1pPr marL="0" indent="0">
              <a:buNone/>
              <a:defRPr sz="6397"/>
            </a:lvl1pPr>
            <a:lvl2pPr marL="913943" indent="0">
              <a:buNone/>
              <a:defRPr sz="5597"/>
            </a:lvl2pPr>
            <a:lvl3pPr marL="1827886" indent="0">
              <a:buNone/>
              <a:defRPr sz="4798"/>
            </a:lvl3pPr>
            <a:lvl4pPr marL="2741828" indent="0">
              <a:buNone/>
              <a:defRPr sz="3998"/>
            </a:lvl4pPr>
            <a:lvl5pPr marL="3655771" indent="0">
              <a:buNone/>
              <a:defRPr sz="3998"/>
            </a:lvl5pPr>
            <a:lvl6pPr marL="4569714" indent="0">
              <a:buNone/>
              <a:defRPr sz="3998"/>
            </a:lvl6pPr>
            <a:lvl7pPr marL="5483657" indent="0">
              <a:buNone/>
              <a:defRPr sz="3998"/>
            </a:lvl7pPr>
            <a:lvl8pPr marL="6397600" indent="0">
              <a:buNone/>
              <a:defRPr sz="3998"/>
            </a:lvl8pPr>
            <a:lvl9pPr marL="7311542" indent="0">
              <a:buNone/>
              <a:defRPr sz="3998"/>
            </a:lvl9pPr>
          </a:lstStyle>
          <a:p>
            <a:r>
              <a:rPr lang="en-GB"/>
              <a:t>Click icon to add picture</a:t>
            </a:r>
            <a:endParaRPr lang="en-DK"/>
          </a:p>
        </p:txBody>
      </p:sp>
      <p:sp>
        <p:nvSpPr>
          <p:cNvPr id="4" name="Text Placeholder 3">
            <a:extLst>
              <a:ext uri="{FF2B5EF4-FFF2-40B4-BE49-F238E27FC236}">
                <a16:creationId xmlns:a16="http://schemas.microsoft.com/office/drawing/2014/main" id="{4602A60B-4AE1-C205-BEDD-33F984284691}"/>
              </a:ext>
            </a:extLst>
          </p:cNvPr>
          <p:cNvSpPr>
            <a:spLocks noGrp="1"/>
          </p:cNvSpPr>
          <p:nvPr>
            <p:ph type="body" sz="half" idx="2"/>
          </p:nvPr>
        </p:nvSpPr>
        <p:spPr>
          <a:xfrm>
            <a:off x="1678702" y="4114800"/>
            <a:ext cx="7860378" cy="7623176"/>
          </a:xfrm>
        </p:spPr>
        <p:txBody>
          <a:bodyPr/>
          <a:lstStyle>
            <a:lvl1pPr marL="0" indent="0">
              <a:buNone/>
              <a:defRPr sz="3198"/>
            </a:lvl1pPr>
            <a:lvl2pPr marL="913943" indent="0">
              <a:buNone/>
              <a:defRPr sz="2799"/>
            </a:lvl2pPr>
            <a:lvl3pPr marL="1827886" indent="0">
              <a:buNone/>
              <a:defRPr sz="2399"/>
            </a:lvl3pPr>
            <a:lvl4pPr marL="2741828" indent="0">
              <a:buNone/>
              <a:defRPr sz="1999"/>
            </a:lvl4pPr>
            <a:lvl5pPr marL="3655771" indent="0">
              <a:buNone/>
              <a:defRPr sz="1999"/>
            </a:lvl5pPr>
            <a:lvl6pPr marL="4569714" indent="0">
              <a:buNone/>
              <a:defRPr sz="1999"/>
            </a:lvl6pPr>
            <a:lvl7pPr marL="5483657" indent="0">
              <a:buNone/>
              <a:defRPr sz="1999"/>
            </a:lvl7pPr>
            <a:lvl8pPr marL="6397600" indent="0">
              <a:buNone/>
              <a:defRPr sz="1999"/>
            </a:lvl8pPr>
            <a:lvl9pPr marL="7311542" indent="0">
              <a:buNone/>
              <a:defRPr sz="1999"/>
            </a:lvl9pPr>
          </a:lstStyle>
          <a:p>
            <a:pPr lvl="0"/>
            <a:r>
              <a:rPr lang="en-GB"/>
              <a:t>Click to edit Master text styles</a:t>
            </a:r>
          </a:p>
        </p:txBody>
      </p:sp>
      <p:sp>
        <p:nvSpPr>
          <p:cNvPr id="5" name="Date Placeholder 4">
            <a:extLst>
              <a:ext uri="{FF2B5EF4-FFF2-40B4-BE49-F238E27FC236}">
                <a16:creationId xmlns:a16="http://schemas.microsoft.com/office/drawing/2014/main" id="{06100A14-A434-4F8E-026E-011D9A6FF9A0}"/>
              </a:ext>
            </a:extLst>
          </p:cNvPr>
          <p:cNvSpPr>
            <a:spLocks noGrp="1"/>
          </p:cNvSpPr>
          <p:nvPr>
            <p:ph type="dt" sz="half" idx="10"/>
          </p:nvPr>
        </p:nvSpPr>
        <p:spPr/>
        <p:txBody>
          <a:bodyPr/>
          <a:lstStyle/>
          <a:p>
            <a:fld id="{DEB7C420-992B-E64E-9E12-1B12486DB7A5}" type="datetimeFigureOut">
              <a:rPr lang="en-DK" smtClean="0"/>
              <a:t>09/09/2024</a:t>
            </a:fld>
            <a:endParaRPr lang="en-DK"/>
          </a:p>
        </p:txBody>
      </p:sp>
      <p:sp>
        <p:nvSpPr>
          <p:cNvPr id="6" name="Footer Placeholder 5">
            <a:extLst>
              <a:ext uri="{FF2B5EF4-FFF2-40B4-BE49-F238E27FC236}">
                <a16:creationId xmlns:a16="http://schemas.microsoft.com/office/drawing/2014/main" id="{DE571931-0F69-2324-3CAB-0F1812C0931F}"/>
              </a:ext>
            </a:extLst>
          </p:cNvPr>
          <p:cNvSpPr>
            <a:spLocks noGrp="1"/>
          </p:cNvSpPr>
          <p:nvPr>
            <p:ph type="ftr" sz="quarter" idx="11"/>
          </p:nvPr>
        </p:nvSpPr>
        <p:spPr/>
        <p:txBody>
          <a:bodyPr/>
          <a:lstStyle/>
          <a:p>
            <a:endParaRPr lang="en-DK"/>
          </a:p>
        </p:txBody>
      </p:sp>
      <p:sp>
        <p:nvSpPr>
          <p:cNvPr id="7" name="Slide Number Placeholder 6">
            <a:extLst>
              <a:ext uri="{FF2B5EF4-FFF2-40B4-BE49-F238E27FC236}">
                <a16:creationId xmlns:a16="http://schemas.microsoft.com/office/drawing/2014/main" id="{A57C4AA0-EE22-1CFC-7BAA-EEEC883EC590}"/>
              </a:ext>
            </a:extLst>
          </p:cNvPr>
          <p:cNvSpPr>
            <a:spLocks noGrp="1"/>
          </p:cNvSpPr>
          <p:nvPr>
            <p:ph type="sldNum" sz="quarter" idx="12"/>
          </p:nvPr>
        </p:nvSpPr>
        <p:spPr/>
        <p:txBody>
          <a:bodyPr/>
          <a:lstStyle/>
          <a:p>
            <a:fld id="{2B81FCF7-47A2-004F-BAC2-6F3935CFBDAA}" type="slidenum">
              <a:rPr lang="en-DK" smtClean="0"/>
              <a:t>‹#›</a:t>
            </a:fld>
            <a:endParaRPr lang="en-DK"/>
          </a:p>
        </p:txBody>
      </p:sp>
    </p:spTree>
    <p:extLst>
      <p:ext uri="{BB962C8B-B14F-4D97-AF65-F5344CB8AC3E}">
        <p14:creationId xmlns:p14="http://schemas.microsoft.com/office/powerpoint/2010/main" val="358782979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BCD1E5-08D7-6B53-6931-FC5D919A6762}"/>
              </a:ext>
            </a:extLst>
          </p:cNvPr>
          <p:cNvSpPr>
            <a:spLocks noGrp="1"/>
          </p:cNvSpPr>
          <p:nvPr>
            <p:ph type="title"/>
          </p:nvPr>
        </p:nvSpPr>
        <p:spPr/>
        <p:txBody>
          <a:bodyPr/>
          <a:lstStyle/>
          <a:p>
            <a:r>
              <a:rPr lang="en-GB"/>
              <a:t>Click to edit Master title style</a:t>
            </a:r>
            <a:endParaRPr lang="en-DK"/>
          </a:p>
        </p:txBody>
      </p:sp>
      <p:sp>
        <p:nvSpPr>
          <p:cNvPr id="3" name="Vertical Text Placeholder 2">
            <a:extLst>
              <a:ext uri="{FF2B5EF4-FFF2-40B4-BE49-F238E27FC236}">
                <a16:creationId xmlns:a16="http://schemas.microsoft.com/office/drawing/2014/main" id="{B2B89CC5-9D97-7F86-03AD-67F9A50E5AA1}"/>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4" name="Date Placeholder 3">
            <a:extLst>
              <a:ext uri="{FF2B5EF4-FFF2-40B4-BE49-F238E27FC236}">
                <a16:creationId xmlns:a16="http://schemas.microsoft.com/office/drawing/2014/main" id="{150F31A6-38AE-B629-A999-C76B56C241CD}"/>
              </a:ext>
            </a:extLst>
          </p:cNvPr>
          <p:cNvSpPr>
            <a:spLocks noGrp="1"/>
          </p:cNvSpPr>
          <p:nvPr>
            <p:ph type="dt" sz="half" idx="10"/>
          </p:nvPr>
        </p:nvSpPr>
        <p:spPr/>
        <p:txBody>
          <a:bodyPr/>
          <a:lstStyle/>
          <a:p>
            <a:fld id="{DEB7C420-992B-E64E-9E12-1B12486DB7A5}" type="datetimeFigureOut">
              <a:rPr lang="en-DK" smtClean="0"/>
              <a:t>09/09/2024</a:t>
            </a:fld>
            <a:endParaRPr lang="en-DK"/>
          </a:p>
        </p:txBody>
      </p:sp>
      <p:sp>
        <p:nvSpPr>
          <p:cNvPr id="5" name="Footer Placeholder 4">
            <a:extLst>
              <a:ext uri="{FF2B5EF4-FFF2-40B4-BE49-F238E27FC236}">
                <a16:creationId xmlns:a16="http://schemas.microsoft.com/office/drawing/2014/main" id="{8B8DEB4D-3433-3E9E-5BD9-668AADC792AD}"/>
              </a:ext>
            </a:extLst>
          </p:cNvPr>
          <p:cNvSpPr>
            <a:spLocks noGrp="1"/>
          </p:cNvSpPr>
          <p:nvPr>
            <p:ph type="ftr" sz="quarter" idx="11"/>
          </p:nvPr>
        </p:nvSpPr>
        <p:spPr/>
        <p:txBody>
          <a:bodyPr/>
          <a:lstStyle/>
          <a:p>
            <a:endParaRPr lang="en-DK"/>
          </a:p>
        </p:txBody>
      </p:sp>
      <p:sp>
        <p:nvSpPr>
          <p:cNvPr id="6" name="Slide Number Placeholder 5">
            <a:extLst>
              <a:ext uri="{FF2B5EF4-FFF2-40B4-BE49-F238E27FC236}">
                <a16:creationId xmlns:a16="http://schemas.microsoft.com/office/drawing/2014/main" id="{9AA3511A-65CB-99B7-6AB6-C12F64C95F36}"/>
              </a:ext>
            </a:extLst>
          </p:cNvPr>
          <p:cNvSpPr>
            <a:spLocks noGrp="1"/>
          </p:cNvSpPr>
          <p:nvPr>
            <p:ph type="sldNum" sz="quarter" idx="12"/>
          </p:nvPr>
        </p:nvSpPr>
        <p:spPr/>
        <p:txBody>
          <a:bodyPr/>
          <a:lstStyle/>
          <a:p>
            <a:fld id="{2B81FCF7-47A2-004F-BAC2-6F3935CFBDAA}" type="slidenum">
              <a:rPr lang="en-DK" smtClean="0"/>
              <a:t>‹#›</a:t>
            </a:fld>
            <a:endParaRPr lang="en-DK"/>
          </a:p>
        </p:txBody>
      </p:sp>
    </p:spTree>
    <p:extLst>
      <p:ext uri="{BB962C8B-B14F-4D97-AF65-F5344CB8AC3E}">
        <p14:creationId xmlns:p14="http://schemas.microsoft.com/office/powerpoint/2010/main" val="24583458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996836D-1900-94DF-5CFF-B1D38FC9F1AA}"/>
              </a:ext>
            </a:extLst>
          </p:cNvPr>
          <p:cNvSpPr>
            <a:spLocks noGrp="1"/>
          </p:cNvSpPr>
          <p:nvPr>
            <p:ph type="title" orient="vert"/>
          </p:nvPr>
        </p:nvSpPr>
        <p:spPr>
          <a:xfrm>
            <a:off x="17440711" y="730250"/>
            <a:ext cx="5255062" cy="11623676"/>
          </a:xfrm>
        </p:spPr>
        <p:txBody>
          <a:bodyPr vert="eaVert"/>
          <a:lstStyle/>
          <a:p>
            <a:r>
              <a:rPr lang="en-GB"/>
              <a:t>Click to edit Master title style</a:t>
            </a:r>
            <a:endParaRPr lang="en-DK"/>
          </a:p>
        </p:txBody>
      </p:sp>
      <p:sp>
        <p:nvSpPr>
          <p:cNvPr id="3" name="Vertical Text Placeholder 2">
            <a:extLst>
              <a:ext uri="{FF2B5EF4-FFF2-40B4-BE49-F238E27FC236}">
                <a16:creationId xmlns:a16="http://schemas.microsoft.com/office/drawing/2014/main" id="{6903F380-1042-926E-BC46-4E3C0F314CCA}"/>
              </a:ext>
            </a:extLst>
          </p:cNvPr>
          <p:cNvSpPr>
            <a:spLocks noGrp="1"/>
          </p:cNvSpPr>
          <p:nvPr>
            <p:ph type="body" orient="vert" idx="1"/>
          </p:nvPr>
        </p:nvSpPr>
        <p:spPr>
          <a:xfrm>
            <a:off x="1675527" y="730250"/>
            <a:ext cx="15460543" cy="11623676"/>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4" name="Date Placeholder 3">
            <a:extLst>
              <a:ext uri="{FF2B5EF4-FFF2-40B4-BE49-F238E27FC236}">
                <a16:creationId xmlns:a16="http://schemas.microsoft.com/office/drawing/2014/main" id="{26800F1C-3142-6DE3-64BF-7EE6036628DF}"/>
              </a:ext>
            </a:extLst>
          </p:cNvPr>
          <p:cNvSpPr>
            <a:spLocks noGrp="1"/>
          </p:cNvSpPr>
          <p:nvPr>
            <p:ph type="dt" sz="half" idx="10"/>
          </p:nvPr>
        </p:nvSpPr>
        <p:spPr/>
        <p:txBody>
          <a:bodyPr/>
          <a:lstStyle/>
          <a:p>
            <a:fld id="{DEB7C420-992B-E64E-9E12-1B12486DB7A5}" type="datetimeFigureOut">
              <a:rPr lang="en-DK" smtClean="0"/>
              <a:t>09/09/2024</a:t>
            </a:fld>
            <a:endParaRPr lang="en-DK"/>
          </a:p>
        </p:txBody>
      </p:sp>
      <p:sp>
        <p:nvSpPr>
          <p:cNvPr id="5" name="Footer Placeholder 4">
            <a:extLst>
              <a:ext uri="{FF2B5EF4-FFF2-40B4-BE49-F238E27FC236}">
                <a16:creationId xmlns:a16="http://schemas.microsoft.com/office/drawing/2014/main" id="{F0EC2BA6-4911-1245-3F0A-316BDDAC04A9}"/>
              </a:ext>
            </a:extLst>
          </p:cNvPr>
          <p:cNvSpPr>
            <a:spLocks noGrp="1"/>
          </p:cNvSpPr>
          <p:nvPr>
            <p:ph type="ftr" sz="quarter" idx="11"/>
          </p:nvPr>
        </p:nvSpPr>
        <p:spPr/>
        <p:txBody>
          <a:bodyPr/>
          <a:lstStyle/>
          <a:p>
            <a:endParaRPr lang="en-DK"/>
          </a:p>
        </p:txBody>
      </p:sp>
      <p:sp>
        <p:nvSpPr>
          <p:cNvPr id="6" name="Slide Number Placeholder 5">
            <a:extLst>
              <a:ext uri="{FF2B5EF4-FFF2-40B4-BE49-F238E27FC236}">
                <a16:creationId xmlns:a16="http://schemas.microsoft.com/office/drawing/2014/main" id="{134D745B-223B-48E2-1C31-F3EC2300E92D}"/>
              </a:ext>
            </a:extLst>
          </p:cNvPr>
          <p:cNvSpPr>
            <a:spLocks noGrp="1"/>
          </p:cNvSpPr>
          <p:nvPr>
            <p:ph type="sldNum" sz="quarter" idx="12"/>
          </p:nvPr>
        </p:nvSpPr>
        <p:spPr/>
        <p:txBody>
          <a:bodyPr/>
          <a:lstStyle/>
          <a:p>
            <a:fld id="{2B81FCF7-47A2-004F-BAC2-6F3935CFBDAA}" type="slidenum">
              <a:rPr lang="en-DK" smtClean="0"/>
              <a:t>‹#›</a:t>
            </a:fld>
            <a:endParaRPr lang="en-DK"/>
          </a:p>
        </p:txBody>
      </p:sp>
    </p:spTree>
    <p:extLst>
      <p:ext uri="{BB962C8B-B14F-4D97-AF65-F5344CB8AC3E}">
        <p14:creationId xmlns:p14="http://schemas.microsoft.com/office/powerpoint/2010/main" val="50204906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Google Shape;174;p1">
            <a:extLst>
              <a:ext uri="{FF2B5EF4-FFF2-40B4-BE49-F238E27FC236}">
                <a16:creationId xmlns:a16="http://schemas.microsoft.com/office/drawing/2014/main" id="{998EE4DB-452A-F4FE-5AF5-5DC0939315C6}"/>
              </a:ext>
            </a:extLst>
          </p:cNvPr>
          <p:cNvPicPr preferRelativeResize="0"/>
          <p:nvPr/>
        </p:nvPicPr>
        <p:blipFill rotWithShape="1">
          <a:blip r:embed="rId2">
            <a:alphaModFix/>
          </a:blip>
          <a:srcRect/>
          <a:stretch/>
        </p:blipFill>
        <p:spPr>
          <a:xfrm>
            <a:off x="17218097" y="10915692"/>
            <a:ext cx="6612408" cy="2462968"/>
          </a:xfrm>
          <a:prstGeom prst="rect">
            <a:avLst/>
          </a:prstGeom>
          <a:noFill/>
          <a:ln>
            <a:noFill/>
          </a:ln>
        </p:spPr>
      </p:pic>
      <p:sp>
        <p:nvSpPr>
          <p:cNvPr id="3" name="Google Shape;175;p1">
            <a:extLst>
              <a:ext uri="{FF2B5EF4-FFF2-40B4-BE49-F238E27FC236}">
                <a16:creationId xmlns:a16="http://schemas.microsoft.com/office/drawing/2014/main" id="{4CDF649F-75D8-95D7-10B1-EC57369A52BD}"/>
              </a:ext>
            </a:extLst>
          </p:cNvPr>
          <p:cNvSpPr/>
          <p:nvPr/>
        </p:nvSpPr>
        <p:spPr>
          <a:xfrm>
            <a:off x="751089" y="1415255"/>
            <a:ext cx="22826473" cy="6933094"/>
          </a:xfrm>
          <a:prstGeom prst="rect">
            <a:avLst/>
          </a:prstGeom>
          <a:solidFill>
            <a:srgbClr val="880C0A">
              <a:alpha val="65490"/>
            </a:srgbClr>
          </a:solidFill>
          <a:ln>
            <a:noFill/>
          </a:ln>
        </p:spPr>
        <p:txBody>
          <a:bodyPr spcFirstLastPara="1" wrap="square" lIns="91352" tIns="91352" rIns="91352" bIns="91352"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3598" b="0" i="0" u="none" strike="noStrike" cap="none">
              <a:solidFill>
                <a:srgbClr val="000000"/>
              </a:solidFill>
              <a:latin typeface="Trebuchet MS" panose="020B0703020202090204" pitchFamily="34" charset="0"/>
              <a:sym typeface="Arial"/>
            </a:endParaRPr>
          </a:p>
        </p:txBody>
      </p:sp>
      <p:sp>
        <p:nvSpPr>
          <p:cNvPr id="4" name="Google Shape;213;p1">
            <a:extLst>
              <a:ext uri="{FF2B5EF4-FFF2-40B4-BE49-F238E27FC236}">
                <a16:creationId xmlns:a16="http://schemas.microsoft.com/office/drawing/2014/main" id="{6DCBBD0A-39C0-92D3-E219-2D25483F23F1}"/>
              </a:ext>
            </a:extLst>
          </p:cNvPr>
          <p:cNvSpPr txBox="1"/>
          <p:nvPr/>
        </p:nvSpPr>
        <p:spPr>
          <a:xfrm>
            <a:off x="14275128" y="8734600"/>
            <a:ext cx="10212836" cy="2441157"/>
          </a:xfrm>
          <a:prstGeom prst="rect">
            <a:avLst/>
          </a:prstGeom>
          <a:noFill/>
          <a:ln>
            <a:noFill/>
          </a:ln>
        </p:spPr>
        <p:txBody>
          <a:bodyPr spcFirstLastPara="1" wrap="square" lIns="45676" tIns="45676" rIns="45676" bIns="45676" anchor="t" anchorCtr="0">
            <a:spAutoFit/>
          </a:bodyPr>
          <a:lstStyle/>
          <a:p>
            <a:pPr marL="0" marR="0" lvl="0" indent="0" algn="l" rtl="0">
              <a:lnSpc>
                <a:spcPct val="71428"/>
              </a:lnSpc>
              <a:spcBef>
                <a:spcPts val="1199"/>
              </a:spcBef>
              <a:spcAft>
                <a:spcPts val="0"/>
              </a:spcAft>
              <a:buClr>
                <a:srgbClr val="737572"/>
              </a:buClr>
              <a:buSzPts val="2800"/>
              <a:buFont typeface="Helvetica Neue"/>
              <a:buNone/>
            </a:pPr>
            <a:r>
              <a:rPr lang="en-US" sz="5597" b="1" i="0" u="none" strike="noStrike" cap="none" dirty="0">
                <a:solidFill>
                  <a:srgbClr val="737572"/>
                </a:solidFill>
                <a:latin typeface="Trebuchet MS" panose="020B0703020202090204" pitchFamily="34" charset="0"/>
                <a:ea typeface="Helvetica Neue"/>
                <a:cs typeface="Helvetica Neue"/>
                <a:sym typeface="Helvetica Neue"/>
              </a:rPr>
              <a:t>Jennifer Bartell, PhD</a:t>
            </a:r>
            <a:endParaRPr lang="en-GB" sz="2399" dirty="0">
              <a:solidFill>
                <a:srgbClr val="737572"/>
              </a:solidFill>
              <a:latin typeface="Trebuchet MS" panose="020B0703020202090204" pitchFamily="34" charset="0"/>
              <a:ea typeface="Helvetica Neue"/>
              <a:cs typeface="Helvetica Neue"/>
              <a:sym typeface="Helvetica Neue"/>
            </a:endParaRPr>
          </a:p>
          <a:p>
            <a:pPr marL="0" marR="0" lvl="0" indent="0" algn="l" rtl="0">
              <a:lnSpc>
                <a:spcPct val="142857"/>
              </a:lnSpc>
              <a:spcBef>
                <a:spcPts val="0"/>
              </a:spcBef>
              <a:spcAft>
                <a:spcPts val="0"/>
              </a:spcAft>
              <a:buClr>
                <a:srgbClr val="737572"/>
              </a:buClr>
              <a:buSzPts val="1400"/>
              <a:buFont typeface="Helvetica Neue"/>
              <a:buNone/>
            </a:pPr>
            <a:r>
              <a:rPr lang="en-GB" sz="3598" b="0" i="0" u="none" strike="noStrike" cap="none" dirty="0">
                <a:solidFill>
                  <a:srgbClr val="737572"/>
                </a:solidFill>
                <a:latin typeface="Trebuchet MS" panose="020B0703020202090204" pitchFamily="34" charset="0"/>
                <a:ea typeface="Helvetica Neue"/>
                <a:cs typeface="Helvetica Neue"/>
                <a:sym typeface="Helvetica Neue"/>
              </a:rPr>
              <a:t>Sandbox project coordinator / data scientist</a:t>
            </a:r>
          </a:p>
          <a:p>
            <a:pPr marL="0" marR="0" lvl="0" indent="0" algn="l" rtl="0">
              <a:lnSpc>
                <a:spcPct val="142857"/>
              </a:lnSpc>
              <a:spcBef>
                <a:spcPts val="0"/>
              </a:spcBef>
              <a:spcAft>
                <a:spcPts val="0"/>
              </a:spcAft>
              <a:buClr>
                <a:srgbClr val="737572"/>
              </a:buClr>
              <a:buSzPts val="1400"/>
              <a:buFont typeface="Helvetica Neue"/>
              <a:buNone/>
            </a:pPr>
            <a:r>
              <a:rPr lang="en-GB" sz="3598" b="0" i="0" u="none" strike="noStrike" cap="none" dirty="0" err="1">
                <a:solidFill>
                  <a:srgbClr val="737572"/>
                </a:solidFill>
                <a:latin typeface="Trebuchet MS" panose="020B0703020202090204" pitchFamily="34" charset="0"/>
                <a:ea typeface="Helvetica Neue"/>
                <a:cs typeface="Helvetica Neue"/>
                <a:sym typeface="Helvetica Neue"/>
              </a:rPr>
              <a:t>Center</a:t>
            </a:r>
            <a:r>
              <a:rPr lang="en-GB" sz="3598" b="0" i="0" u="none" strike="noStrike" cap="none" dirty="0">
                <a:solidFill>
                  <a:srgbClr val="737572"/>
                </a:solidFill>
                <a:latin typeface="Trebuchet MS" panose="020B0703020202090204" pitchFamily="34" charset="0"/>
                <a:ea typeface="Helvetica Neue"/>
                <a:cs typeface="Helvetica Neue"/>
                <a:sym typeface="Helvetica Neue"/>
              </a:rPr>
              <a:t> for Health Data Science (</a:t>
            </a:r>
            <a:r>
              <a:rPr lang="en-GB" sz="3598" b="0" i="0" u="none" strike="noStrike" cap="none" dirty="0" err="1">
                <a:solidFill>
                  <a:srgbClr val="737572"/>
                </a:solidFill>
                <a:latin typeface="Trebuchet MS" panose="020B0703020202090204" pitchFamily="34" charset="0"/>
                <a:ea typeface="Helvetica Neue"/>
                <a:cs typeface="Helvetica Neue"/>
                <a:sym typeface="Helvetica Neue"/>
              </a:rPr>
              <a:t>HeaDS</a:t>
            </a:r>
            <a:r>
              <a:rPr lang="en-GB" sz="3598" b="0" i="0" u="none" strike="noStrike" cap="none" dirty="0">
                <a:solidFill>
                  <a:srgbClr val="737572"/>
                </a:solidFill>
                <a:latin typeface="Trebuchet MS" panose="020B0703020202090204" pitchFamily="34" charset="0"/>
                <a:ea typeface="Helvetica Neue"/>
                <a:cs typeface="Helvetica Neue"/>
                <a:sym typeface="Helvetica Neue"/>
              </a:rPr>
              <a:t>)</a:t>
            </a:r>
            <a:endParaRPr sz="3598" dirty="0">
              <a:latin typeface="Trebuchet MS" panose="020B0703020202090204" pitchFamily="34" charset="0"/>
            </a:endParaRPr>
          </a:p>
        </p:txBody>
      </p:sp>
      <p:pic>
        <p:nvPicPr>
          <p:cNvPr id="5" name="Picture 4">
            <a:extLst>
              <a:ext uri="{FF2B5EF4-FFF2-40B4-BE49-F238E27FC236}">
                <a16:creationId xmlns:a16="http://schemas.microsoft.com/office/drawing/2014/main" id="{D0DFD67C-F897-5D0C-05E9-A7FFE7D3452D}"/>
              </a:ext>
            </a:extLst>
          </p:cNvPr>
          <p:cNvPicPr>
            <a:picLocks noChangeAspect="1"/>
          </p:cNvPicPr>
          <p:nvPr/>
        </p:nvPicPr>
        <p:blipFill>
          <a:blip r:embed="rId3"/>
          <a:stretch>
            <a:fillRect/>
          </a:stretch>
        </p:blipFill>
        <p:spPr>
          <a:xfrm>
            <a:off x="1625470" y="2712021"/>
            <a:ext cx="10419944" cy="10425374"/>
          </a:xfrm>
          <a:prstGeom prst="rect">
            <a:avLst/>
          </a:prstGeom>
        </p:spPr>
      </p:pic>
      <p:sp>
        <p:nvSpPr>
          <p:cNvPr id="6" name="Google Shape;176;p1">
            <a:extLst>
              <a:ext uri="{FF2B5EF4-FFF2-40B4-BE49-F238E27FC236}">
                <a16:creationId xmlns:a16="http://schemas.microsoft.com/office/drawing/2014/main" id="{0F924392-157B-0E48-63B8-1B720E454D51}"/>
              </a:ext>
            </a:extLst>
          </p:cNvPr>
          <p:cNvSpPr/>
          <p:nvPr/>
        </p:nvSpPr>
        <p:spPr>
          <a:xfrm>
            <a:off x="2585840" y="3822789"/>
            <a:ext cx="5962505" cy="2551506"/>
          </a:xfrm>
          <a:prstGeom prst="rect">
            <a:avLst/>
          </a:prstGeom>
          <a:noFill/>
          <a:ln>
            <a:noFill/>
          </a:ln>
        </p:spPr>
        <p:txBody>
          <a:bodyPr spcFirstLastPara="1" wrap="square" lIns="0" tIns="0" rIns="0" bIns="0" anchor="t" anchorCtr="0">
            <a:noAutofit/>
          </a:bodyPr>
          <a:lstStyle/>
          <a:p>
            <a:pPr algn="ctr">
              <a:buClr>
                <a:srgbClr val="FFFFFF"/>
              </a:buClr>
              <a:buSzPts val="3600"/>
            </a:pPr>
            <a:r>
              <a:rPr lang="en-US" sz="7196" b="1" dirty="0">
                <a:solidFill>
                  <a:srgbClr val="4266A2"/>
                </a:solidFill>
                <a:latin typeface="Trebuchet MS" panose="020B0703020202090204" pitchFamily="34" charset="0"/>
                <a:ea typeface="Helvetica Neue"/>
                <a:cs typeface="Helvetica Neue"/>
                <a:sym typeface="Helvetica Neue"/>
              </a:rPr>
              <a:t>National </a:t>
            </a:r>
          </a:p>
          <a:p>
            <a:pPr algn="ctr">
              <a:buClr>
                <a:srgbClr val="FFFFFF"/>
              </a:buClr>
              <a:buSzPts val="3600"/>
            </a:pPr>
            <a:r>
              <a:rPr lang="en-US" sz="7196" b="1" dirty="0">
                <a:solidFill>
                  <a:srgbClr val="4266A2"/>
                </a:solidFill>
                <a:latin typeface="Trebuchet MS" panose="020B0703020202090204" pitchFamily="34" charset="0"/>
                <a:ea typeface="Helvetica Neue"/>
                <a:cs typeface="Helvetica Neue"/>
                <a:sym typeface="Helvetica Neue"/>
              </a:rPr>
              <a:t>Health Data Science </a:t>
            </a:r>
          </a:p>
          <a:p>
            <a:pPr algn="ctr">
              <a:buClr>
                <a:srgbClr val="FFFFFF"/>
              </a:buClr>
              <a:buSzPts val="3600"/>
            </a:pPr>
            <a:r>
              <a:rPr lang="en-US" sz="7196" b="1" dirty="0">
                <a:solidFill>
                  <a:srgbClr val="4266A2"/>
                </a:solidFill>
                <a:latin typeface="Trebuchet MS" panose="020B0703020202090204" pitchFamily="34" charset="0"/>
                <a:ea typeface="Helvetica Neue"/>
                <a:cs typeface="Helvetica Neue"/>
                <a:sym typeface="Helvetica Neue"/>
              </a:rPr>
              <a:t>Sandbox</a:t>
            </a:r>
            <a:endParaRPr sz="7196" dirty="0">
              <a:solidFill>
                <a:srgbClr val="4266A2"/>
              </a:solidFill>
              <a:latin typeface="Trebuchet MS" panose="020B0703020202090204" pitchFamily="34" charset="0"/>
            </a:endParaRPr>
          </a:p>
        </p:txBody>
      </p:sp>
      <p:pic>
        <p:nvPicPr>
          <p:cNvPr id="7" name="Google Shape;177;p1" descr="Picture 8">
            <a:extLst>
              <a:ext uri="{FF2B5EF4-FFF2-40B4-BE49-F238E27FC236}">
                <a16:creationId xmlns:a16="http://schemas.microsoft.com/office/drawing/2014/main" id="{8165C228-A6A5-06C2-B2C1-13ED7D18F0BD}"/>
              </a:ext>
            </a:extLst>
          </p:cNvPr>
          <p:cNvPicPr preferRelativeResize="0"/>
          <p:nvPr/>
        </p:nvPicPr>
        <p:blipFill rotWithShape="1">
          <a:blip r:embed="rId4">
            <a:alphaModFix/>
          </a:blip>
          <a:srcRect r="10626" b="7654"/>
          <a:stretch/>
        </p:blipFill>
        <p:spPr>
          <a:xfrm>
            <a:off x="12607970" y="1394817"/>
            <a:ext cx="10813981" cy="6973962"/>
          </a:xfrm>
          <a:prstGeom prst="rect">
            <a:avLst/>
          </a:prstGeom>
          <a:noFill/>
          <a:ln>
            <a:noFill/>
          </a:ln>
        </p:spPr>
      </p:pic>
      <p:pic>
        <p:nvPicPr>
          <p:cNvPr id="8" name="Google Shape;174;p1">
            <a:extLst>
              <a:ext uri="{FF2B5EF4-FFF2-40B4-BE49-F238E27FC236}">
                <a16:creationId xmlns:a16="http://schemas.microsoft.com/office/drawing/2014/main" id="{A23D0AF0-BD3F-64A2-59CC-677A7C896B0A}"/>
              </a:ext>
            </a:extLst>
          </p:cNvPr>
          <p:cNvPicPr preferRelativeResize="0"/>
          <p:nvPr userDrawn="1"/>
        </p:nvPicPr>
        <p:blipFill rotWithShape="1">
          <a:blip r:embed="rId2">
            <a:alphaModFix/>
          </a:blip>
          <a:srcRect/>
          <a:stretch/>
        </p:blipFill>
        <p:spPr>
          <a:xfrm>
            <a:off x="17218097" y="10915692"/>
            <a:ext cx="6612408" cy="2462968"/>
          </a:xfrm>
          <a:prstGeom prst="rect">
            <a:avLst/>
          </a:prstGeom>
          <a:noFill/>
          <a:ln>
            <a:noFill/>
          </a:ln>
        </p:spPr>
      </p:pic>
      <p:sp>
        <p:nvSpPr>
          <p:cNvPr id="9" name="Google Shape;175;p1">
            <a:extLst>
              <a:ext uri="{FF2B5EF4-FFF2-40B4-BE49-F238E27FC236}">
                <a16:creationId xmlns:a16="http://schemas.microsoft.com/office/drawing/2014/main" id="{990E016C-ADFC-C77F-8C7B-36730B9C7531}"/>
              </a:ext>
            </a:extLst>
          </p:cNvPr>
          <p:cNvSpPr/>
          <p:nvPr userDrawn="1"/>
        </p:nvSpPr>
        <p:spPr>
          <a:xfrm>
            <a:off x="751089" y="1415255"/>
            <a:ext cx="22826473" cy="6933094"/>
          </a:xfrm>
          <a:prstGeom prst="rect">
            <a:avLst/>
          </a:prstGeom>
          <a:solidFill>
            <a:srgbClr val="880C0A">
              <a:alpha val="65490"/>
            </a:srgbClr>
          </a:solidFill>
          <a:ln>
            <a:noFill/>
          </a:ln>
        </p:spPr>
        <p:txBody>
          <a:bodyPr spcFirstLastPara="1" wrap="square" lIns="91352" tIns="91352" rIns="91352" bIns="91352"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3598" b="0" i="0" u="none" strike="noStrike" cap="none">
              <a:solidFill>
                <a:srgbClr val="000000"/>
              </a:solidFill>
              <a:latin typeface="Trebuchet MS" panose="020B0703020202090204" pitchFamily="34" charset="0"/>
              <a:sym typeface="Arial"/>
            </a:endParaRPr>
          </a:p>
        </p:txBody>
      </p:sp>
      <p:sp>
        <p:nvSpPr>
          <p:cNvPr id="10" name="Google Shape;213;p1">
            <a:extLst>
              <a:ext uri="{FF2B5EF4-FFF2-40B4-BE49-F238E27FC236}">
                <a16:creationId xmlns:a16="http://schemas.microsoft.com/office/drawing/2014/main" id="{7A79D06E-89DE-8F42-3C51-E227E9B009A7}"/>
              </a:ext>
            </a:extLst>
          </p:cNvPr>
          <p:cNvSpPr txBox="1"/>
          <p:nvPr userDrawn="1"/>
        </p:nvSpPr>
        <p:spPr>
          <a:xfrm>
            <a:off x="14275128" y="8734600"/>
            <a:ext cx="10212836" cy="2441157"/>
          </a:xfrm>
          <a:prstGeom prst="rect">
            <a:avLst/>
          </a:prstGeom>
          <a:noFill/>
          <a:ln>
            <a:noFill/>
          </a:ln>
        </p:spPr>
        <p:txBody>
          <a:bodyPr spcFirstLastPara="1" wrap="square" lIns="45676" tIns="45676" rIns="45676" bIns="45676" anchor="t" anchorCtr="0">
            <a:spAutoFit/>
          </a:bodyPr>
          <a:lstStyle/>
          <a:p>
            <a:pPr marL="0" marR="0" lvl="0" indent="0" algn="l" rtl="0">
              <a:lnSpc>
                <a:spcPct val="71428"/>
              </a:lnSpc>
              <a:spcBef>
                <a:spcPts val="1199"/>
              </a:spcBef>
              <a:spcAft>
                <a:spcPts val="0"/>
              </a:spcAft>
              <a:buClr>
                <a:srgbClr val="737572"/>
              </a:buClr>
              <a:buSzPts val="2800"/>
              <a:buFont typeface="Helvetica Neue"/>
              <a:buNone/>
            </a:pPr>
            <a:r>
              <a:rPr lang="en-US" sz="5597" b="1" i="0" u="none" strike="noStrike" cap="none" dirty="0">
                <a:solidFill>
                  <a:srgbClr val="737572"/>
                </a:solidFill>
                <a:latin typeface="Trebuchet MS" panose="020B0703020202090204" pitchFamily="34" charset="0"/>
                <a:ea typeface="Helvetica Neue"/>
                <a:cs typeface="Helvetica Neue"/>
                <a:sym typeface="Helvetica Neue"/>
              </a:rPr>
              <a:t>Jennifer Bartell, PhD</a:t>
            </a:r>
            <a:endParaRPr lang="en-GB" sz="2399" dirty="0">
              <a:solidFill>
                <a:srgbClr val="737572"/>
              </a:solidFill>
              <a:latin typeface="Trebuchet MS" panose="020B0703020202090204" pitchFamily="34" charset="0"/>
              <a:ea typeface="Helvetica Neue"/>
              <a:cs typeface="Helvetica Neue"/>
              <a:sym typeface="Helvetica Neue"/>
            </a:endParaRPr>
          </a:p>
          <a:p>
            <a:pPr marL="0" marR="0" lvl="0" indent="0" algn="l" rtl="0">
              <a:lnSpc>
                <a:spcPct val="142857"/>
              </a:lnSpc>
              <a:spcBef>
                <a:spcPts val="0"/>
              </a:spcBef>
              <a:spcAft>
                <a:spcPts val="0"/>
              </a:spcAft>
              <a:buClr>
                <a:srgbClr val="737572"/>
              </a:buClr>
              <a:buSzPts val="1400"/>
              <a:buFont typeface="Helvetica Neue"/>
              <a:buNone/>
            </a:pPr>
            <a:r>
              <a:rPr lang="en-GB" sz="3598" b="0" i="0" u="none" strike="noStrike" cap="none" dirty="0">
                <a:solidFill>
                  <a:srgbClr val="737572"/>
                </a:solidFill>
                <a:latin typeface="Trebuchet MS" panose="020B0703020202090204" pitchFamily="34" charset="0"/>
                <a:ea typeface="Helvetica Neue"/>
                <a:cs typeface="Helvetica Neue"/>
                <a:sym typeface="Helvetica Neue"/>
              </a:rPr>
              <a:t>Sandbox project coordinator / data scientist</a:t>
            </a:r>
          </a:p>
          <a:p>
            <a:pPr marL="0" marR="0" lvl="0" indent="0" algn="l" rtl="0">
              <a:lnSpc>
                <a:spcPct val="142857"/>
              </a:lnSpc>
              <a:spcBef>
                <a:spcPts val="0"/>
              </a:spcBef>
              <a:spcAft>
                <a:spcPts val="0"/>
              </a:spcAft>
              <a:buClr>
                <a:srgbClr val="737572"/>
              </a:buClr>
              <a:buSzPts val="1400"/>
              <a:buFont typeface="Helvetica Neue"/>
              <a:buNone/>
            </a:pPr>
            <a:r>
              <a:rPr lang="en-GB" sz="3598" b="0" i="0" u="none" strike="noStrike" cap="none" dirty="0" err="1">
                <a:solidFill>
                  <a:srgbClr val="737572"/>
                </a:solidFill>
                <a:latin typeface="Trebuchet MS" panose="020B0703020202090204" pitchFamily="34" charset="0"/>
                <a:ea typeface="Helvetica Neue"/>
                <a:cs typeface="Helvetica Neue"/>
                <a:sym typeface="Helvetica Neue"/>
              </a:rPr>
              <a:t>Center</a:t>
            </a:r>
            <a:r>
              <a:rPr lang="en-GB" sz="3598" b="0" i="0" u="none" strike="noStrike" cap="none" dirty="0">
                <a:solidFill>
                  <a:srgbClr val="737572"/>
                </a:solidFill>
                <a:latin typeface="Trebuchet MS" panose="020B0703020202090204" pitchFamily="34" charset="0"/>
                <a:ea typeface="Helvetica Neue"/>
                <a:cs typeface="Helvetica Neue"/>
                <a:sym typeface="Helvetica Neue"/>
              </a:rPr>
              <a:t> for Health Data Science (</a:t>
            </a:r>
            <a:r>
              <a:rPr lang="en-GB" sz="3598" b="0" i="0" u="none" strike="noStrike" cap="none" dirty="0" err="1">
                <a:solidFill>
                  <a:srgbClr val="737572"/>
                </a:solidFill>
                <a:latin typeface="Trebuchet MS" panose="020B0703020202090204" pitchFamily="34" charset="0"/>
                <a:ea typeface="Helvetica Neue"/>
                <a:cs typeface="Helvetica Neue"/>
                <a:sym typeface="Helvetica Neue"/>
              </a:rPr>
              <a:t>HeaDS</a:t>
            </a:r>
            <a:r>
              <a:rPr lang="en-GB" sz="3598" b="0" i="0" u="none" strike="noStrike" cap="none" dirty="0">
                <a:solidFill>
                  <a:srgbClr val="737572"/>
                </a:solidFill>
                <a:latin typeface="Trebuchet MS" panose="020B0703020202090204" pitchFamily="34" charset="0"/>
                <a:ea typeface="Helvetica Neue"/>
                <a:cs typeface="Helvetica Neue"/>
                <a:sym typeface="Helvetica Neue"/>
              </a:rPr>
              <a:t>)</a:t>
            </a:r>
            <a:endParaRPr sz="3598" dirty="0">
              <a:latin typeface="Trebuchet MS" panose="020B0703020202090204" pitchFamily="34" charset="0"/>
            </a:endParaRPr>
          </a:p>
        </p:txBody>
      </p:sp>
      <p:pic>
        <p:nvPicPr>
          <p:cNvPr id="11" name="Picture 10">
            <a:extLst>
              <a:ext uri="{FF2B5EF4-FFF2-40B4-BE49-F238E27FC236}">
                <a16:creationId xmlns:a16="http://schemas.microsoft.com/office/drawing/2014/main" id="{BF26BAD2-7062-299F-CDD9-41ECC97935F8}"/>
              </a:ext>
            </a:extLst>
          </p:cNvPr>
          <p:cNvPicPr>
            <a:picLocks noChangeAspect="1"/>
          </p:cNvPicPr>
          <p:nvPr userDrawn="1"/>
        </p:nvPicPr>
        <p:blipFill>
          <a:blip r:embed="rId3"/>
          <a:stretch>
            <a:fillRect/>
          </a:stretch>
        </p:blipFill>
        <p:spPr>
          <a:xfrm>
            <a:off x="1625470" y="2712021"/>
            <a:ext cx="10419944" cy="10425374"/>
          </a:xfrm>
          <a:prstGeom prst="rect">
            <a:avLst/>
          </a:prstGeom>
        </p:spPr>
      </p:pic>
      <p:sp>
        <p:nvSpPr>
          <p:cNvPr id="12" name="Google Shape;176;p1">
            <a:extLst>
              <a:ext uri="{FF2B5EF4-FFF2-40B4-BE49-F238E27FC236}">
                <a16:creationId xmlns:a16="http://schemas.microsoft.com/office/drawing/2014/main" id="{6B2495E0-ACE9-BF3A-A1AE-D34F74E4CD14}"/>
              </a:ext>
            </a:extLst>
          </p:cNvPr>
          <p:cNvSpPr/>
          <p:nvPr userDrawn="1"/>
        </p:nvSpPr>
        <p:spPr>
          <a:xfrm>
            <a:off x="2585840" y="3822789"/>
            <a:ext cx="5962505" cy="2551506"/>
          </a:xfrm>
          <a:prstGeom prst="rect">
            <a:avLst/>
          </a:prstGeom>
          <a:noFill/>
          <a:ln>
            <a:noFill/>
          </a:ln>
        </p:spPr>
        <p:txBody>
          <a:bodyPr spcFirstLastPara="1" wrap="square" lIns="0" tIns="0" rIns="0" bIns="0" anchor="t" anchorCtr="0">
            <a:noAutofit/>
          </a:bodyPr>
          <a:lstStyle/>
          <a:p>
            <a:pPr algn="ctr">
              <a:buClr>
                <a:srgbClr val="FFFFFF"/>
              </a:buClr>
              <a:buSzPts val="3600"/>
            </a:pPr>
            <a:r>
              <a:rPr lang="en-US" sz="7196" b="1" dirty="0">
                <a:solidFill>
                  <a:srgbClr val="4266A2"/>
                </a:solidFill>
                <a:latin typeface="Trebuchet MS" panose="020B0703020202090204" pitchFamily="34" charset="0"/>
                <a:ea typeface="Helvetica Neue"/>
                <a:cs typeface="Helvetica Neue"/>
                <a:sym typeface="Helvetica Neue"/>
              </a:rPr>
              <a:t>National </a:t>
            </a:r>
          </a:p>
          <a:p>
            <a:pPr algn="ctr">
              <a:buClr>
                <a:srgbClr val="FFFFFF"/>
              </a:buClr>
              <a:buSzPts val="3600"/>
            </a:pPr>
            <a:r>
              <a:rPr lang="en-US" sz="7196" b="1" dirty="0">
                <a:solidFill>
                  <a:srgbClr val="4266A2"/>
                </a:solidFill>
                <a:latin typeface="Trebuchet MS" panose="020B0703020202090204" pitchFamily="34" charset="0"/>
                <a:ea typeface="Helvetica Neue"/>
                <a:cs typeface="Helvetica Neue"/>
                <a:sym typeface="Helvetica Neue"/>
              </a:rPr>
              <a:t>Health Data Science </a:t>
            </a:r>
          </a:p>
          <a:p>
            <a:pPr algn="ctr">
              <a:buClr>
                <a:srgbClr val="FFFFFF"/>
              </a:buClr>
              <a:buSzPts val="3600"/>
            </a:pPr>
            <a:r>
              <a:rPr lang="en-US" sz="7196" b="1" dirty="0">
                <a:solidFill>
                  <a:srgbClr val="4266A2"/>
                </a:solidFill>
                <a:latin typeface="Trebuchet MS" panose="020B0703020202090204" pitchFamily="34" charset="0"/>
                <a:ea typeface="Helvetica Neue"/>
                <a:cs typeface="Helvetica Neue"/>
                <a:sym typeface="Helvetica Neue"/>
              </a:rPr>
              <a:t>Sandbox</a:t>
            </a:r>
            <a:endParaRPr sz="7196" dirty="0">
              <a:solidFill>
                <a:srgbClr val="4266A2"/>
              </a:solidFill>
              <a:latin typeface="Trebuchet MS" panose="020B0703020202090204" pitchFamily="34" charset="0"/>
            </a:endParaRPr>
          </a:p>
        </p:txBody>
      </p:sp>
      <p:pic>
        <p:nvPicPr>
          <p:cNvPr id="13" name="Google Shape;177;p1" descr="Picture 8">
            <a:extLst>
              <a:ext uri="{FF2B5EF4-FFF2-40B4-BE49-F238E27FC236}">
                <a16:creationId xmlns:a16="http://schemas.microsoft.com/office/drawing/2014/main" id="{312B2B50-8E77-3019-31B8-8714DA26107C}"/>
              </a:ext>
            </a:extLst>
          </p:cNvPr>
          <p:cNvPicPr preferRelativeResize="0"/>
          <p:nvPr userDrawn="1"/>
        </p:nvPicPr>
        <p:blipFill rotWithShape="1">
          <a:blip r:embed="rId4">
            <a:alphaModFix/>
          </a:blip>
          <a:srcRect r="10626" b="7654"/>
          <a:stretch/>
        </p:blipFill>
        <p:spPr>
          <a:xfrm>
            <a:off x="12607970" y="1394817"/>
            <a:ext cx="10813981" cy="6973962"/>
          </a:xfrm>
          <a:prstGeom prst="rect">
            <a:avLst/>
          </a:prstGeom>
          <a:noFill/>
          <a:ln>
            <a:noFill/>
          </a:ln>
        </p:spPr>
      </p:pic>
    </p:spTree>
    <p:extLst>
      <p:ext uri="{BB962C8B-B14F-4D97-AF65-F5344CB8AC3E}">
        <p14:creationId xmlns:p14="http://schemas.microsoft.com/office/powerpoint/2010/main" val="157760865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75098" y="730409"/>
            <a:ext cx="21021108" cy="2651034"/>
          </a:xfrm>
          <a:prstGeom prst="rect">
            <a:avLst/>
          </a:prstGeom>
        </p:spPr>
        <p:txBody>
          <a:bodyPr/>
          <a:lstStyle>
            <a:lvl1pPr>
              <a:defRPr sz="5597" b="0">
                <a:solidFill>
                  <a:schemeClr val="accent1"/>
                </a:solidFill>
                <a:latin typeface="Trebuchet MS" panose="020B0703020202090204" pitchFamily="34" charset="0"/>
              </a:defRPr>
            </a:lvl1pPr>
          </a:lstStyle>
          <a:p>
            <a:r>
              <a:rPr lang="en-GB"/>
              <a:t>Click to edit Master title style</a:t>
            </a:r>
            <a:endParaRPr lang="en-US" dirty="0"/>
          </a:p>
        </p:txBody>
      </p:sp>
      <p:sp>
        <p:nvSpPr>
          <p:cNvPr id="3" name="Content Placeholder 2"/>
          <p:cNvSpPr>
            <a:spLocks noGrp="1"/>
          </p:cNvSpPr>
          <p:nvPr>
            <p:ph idx="1"/>
          </p:nvPr>
        </p:nvSpPr>
        <p:spPr>
          <a:xfrm>
            <a:off x="1675098" y="3651022"/>
            <a:ext cx="21021108" cy="8702840"/>
          </a:xfrm>
          <a:prstGeom prst="rect">
            <a:avLst/>
          </a:prstGeom>
        </p:spPr>
        <p:txBody>
          <a:bodyPr/>
          <a:lstStyle>
            <a:lvl1pPr>
              <a:defRPr sz="4798" b="0">
                <a:latin typeface="Trebuchet MS" panose="020B0703020202090204" pitchFamily="34" charset="0"/>
              </a:defRPr>
            </a:lvl1pPr>
            <a:lvl2pPr>
              <a:defRPr sz="3998">
                <a:latin typeface="Trebuchet MS" panose="020B0703020202090204" pitchFamily="34" charset="0"/>
              </a:defRPr>
            </a:lvl2pPr>
            <a:lvl3pPr>
              <a:defRPr sz="3198">
                <a:latin typeface="Trebuchet MS" panose="020B0703020202090204" pitchFamily="34" charset="0"/>
              </a:defRPr>
            </a:lvl3pPr>
            <a:lvl4pPr>
              <a:defRPr sz="2399">
                <a:latin typeface="Trebuchet MS" panose="020B0703020202090204" pitchFamily="34" charset="0"/>
              </a:defRPr>
            </a:lvl4pPr>
            <a:lvl5pPr>
              <a:defRPr sz="1599">
                <a:latin typeface="Trebuchet MS" panose="020B0703020202090204"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28201826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62321" y="3419590"/>
            <a:ext cx="21021108" cy="5705420"/>
          </a:xfrm>
          <a:prstGeom prst="rect">
            <a:avLst/>
          </a:prstGeom>
        </p:spPr>
        <p:txBody>
          <a:bodyPr anchor="b"/>
          <a:lstStyle>
            <a:lvl1pPr>
              <a:defRPr sz="7196" b="0">
                <a:solidFill>
                  <a:schemeClr val="accent1"/>
                </a:solidFill>
                <a:latin typeface="Trebuchet MS" panose="020B0703020202090204" pitchFamily="34" charset="0"/>
              </a:defRPr>
            </a:lvl1pPr>
          </a:lstStyle>
          <a:p>
            <a:r>
              <a:rPr lang="en-GB"/>
              <a:t>Click to edit Master title style</a:t>
            </a:r>
            <a:endParaRPr lang="en-US" dirty="0"/>
          </a:p>
        </p:txBody>
      </p:sp>
      <p:sp>
        <p:nvSpPr>
          <p:cNvPr id="3" name="Text Placeholder 2"/>
          <p:cNvSpPr>
            <a:spLocks noGrp="1"/>
          </p:cNvSpPr>
          <p:nvPr>
            <p:ph type="body" idx="1"/>
          </p:nvPr>
        </p:nvSpPr>
        <p:spPr>
          <a:xfrm>
            <a:off x="1662321" y="9178929"/>
            <a:ext cx="21021108" cy="3000470"/>
          </a:xfrm>
          <a:prstGeom prst="rect">
            <a:avLst/>
          </a:prstGeom>
        </p:spPr>
        <p:txBody>
          <a:bodyPr/>
          <a:lstStyle>
            <a:lvl1pPr marL="0" indent="0">
              <a:buNone/>
              <a:defRPr sz="5597" b="0">
                <a:latin typeface="Trebuchet MS" panose="020B0703020202090204" pitchFamily="34" charset="0"/>
              </a:defRPr>
            </a:lvl1pPr>
            <a:lvl2pPr marL="146413" indent="0">
              <a:buNone/>
              <a:defRPr sz="640"/>
            </a:lvl2pPr>
            <a:lvl3pPr marL="292828" indent="0">
              <a:buNone/>
              <a:defRPr sz="576"/>
            </a:lvl3pPr>
            <a:lvl4pPr marL="439240" indent="0">
              <a:buNone/>
              <a:defRPr sz="512"/>
            </a:lvl4pPr>
            <a:lvl5pPr marL="585655" indent="0">
              <a:buNone/>
              <a:defRPr sz="512"/>
            </a:lvl5pPr>
            <a:lvl6pPr marL="732068" indent="0">
              <a:buNone/>
              <a:defRPr sz="512"/>
            </a:lvl6pPr>
            <a:lvl7pPr marL="878483" indent="0">
              <a:buNone/>
              <a:defRPr sz="512"/>
            </a:lvl7pPr>
            <a:lvl8pPr marL="1024895" indent="0">
              <a:buNone/>
              <a:defRPr sz="512"/>
            </a:lvl8pPr>
            <a:lvl9pPr marL="1171310" indent="0">
              <a:buNone/>
              <a:defRPr sz="512"/>
            </a:lvl9pPr>
          </a:lstStyle>
          <a:p>
            <a:pPr lvl="0"/>
            <a:r>
              <a:rPr lang="en-GB"/>
              <a:t>Click to edit Master text styles</a:t>
            </a:r>
          </a:p>
        </p:txBody>
      </p:sp>
    </p:spTree>
    <p:extLst>
      <p:ext uri="{BB962C8B-B14F-4D97-AF65-F5344CB8AC3E}">
        <p14:creationId xmlns:p14="http://schemas.microsoft.com/office/powerpoint/2010/main" val="250078692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62321" y="3419590"/>
            <a:ext cx="21021108" cy="5705420"/>
          </a:xfrm>
          <a:prstGeom prst="rect">
            <a:avLst/>
          </a:prstGeom>
        </p:spPr>
        <p:txBody>
          <a:bodyPr anchor="b"/>
          <a:lstStyle>
            <a:lvl1pPr>
              <a:defRPr sz="7196" b="0">
                <a:solidFill>
                  <a:schemeClr val="accent1"/>
                </a:solidFill>
                <a:latin typeface="Trebuchet MS" panose="020B0703020202090204" pitchFamily="34" charset="0"/>
              </a:defRPr>
            </a:lvl1pPr>
          </a:lstStyle>
          <a:p>
            <a:r>
              <a:rPr lang="en-GB"/>
              <a:t>Click to edit Master title style</a:t>
            </a:r>
            <a:endParaRPr lang="en-US" dirty="0"/>
          </a:p>
        </p:txBody>
      </p:sp>
      <p:sp>
        <p:nvSpPr>
          <p:cNvPr id="3" name="Text Placeholder 2"/>
          <p:cNvSpPr>
            <a:spLocks noGrp="1"/>
          </p:cNvSpPr>
          <p:nvPr>
            <p:ph type="body" idx="1"/>
          </p:nvPr>
        </p:nvSpPr>
        <p:spPr>
          <a:xfrm>
            <a:off x="1662321" y="9178929"/>
            <a:ext cx="21021108" cy="3000470"/>
          </a:xfrm>
          <a:prstGeom prst="rect">
            <a:avLst/>
          </a:prstGeom>
        </p:spPr>
        <p:txBody>
          <a:bodyPr/>
          <a:lstStyle>
            <a:lvl1pPr marL="0" indent="0">
              <a:buNone/>
              <a:defRPr sz="5597" b="0">
                <a:latin typeface="Trebuchet MS" panose="020B0703020202090204" pitchFamily="34" charset="0"/>
              </a:defRPr>
            </a:lvl1pPr>
            <a:lvl2pPr marL="146413" indent="0">
              <a:buNone/>
              <a:defRPr sz="640"/>
            </a:lvl2pPr>
            <a:lvl3pPr marL="292828" indent="0">
              <a:buNone/>
              <a:defRPr sz="576"/>
            </a:lvl3pPr>
            <a:lvl4pPr marL="439240" indent="0">
              <a:buNone/>
              <a:defRPr sz="512"/>
            </a:lvl4pPr>
            <a:lvl5pPr marL="585655" indent="0">
              <a:buNone/>
              <a:defRPr sz="512"/>
            </a:lvl5pPr>
            <a:lvl6pPr marL="732068" indent="0">
              <a:buNone/>
              <a:defRPr sz="512"/>
            </a:lvl6pPr>
            <a:lvl7pPr marL="878483" indent="0">
              <a:buNone/>
              <a:defRPr sz="512"/>
            </a:lvl7pPr>
            <a:lvl8pPr marL="1024895" indent="0">
              <a:buNone/>
              <a:defRPr sz="512"/>
            </a:lvl8pPr>
            <a:lvl9pPr marL="1171310" indent="0">
              <a:buNone/>
              <a:defRPr sz="512"/>
            </a:lvl9pPr>
          </a:lstStyle>
          <a:p>
            <a:pPr lvl="0"/>
            <a:r>
              <a:rPr lang="en-GB"/>
              <a:t>Click to edit Master text styles</a:t>
            </a:r>
          </a:p>
        </p:txBody>
      </p:sp>
    </p:spTree>
    <p:extLst>
      <p:ext uri="{BB962C8B-B14F-4D97-AF65-F5344CB8AC3E}">
        <p14:creationId xmlns:p14="http://schemas.microsoft.com/office/powerpoint/2010/main" val="111329390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675098" y="730409"/>
            <a:ext cx="21021108" cy="2651034"/>
          </a:xfrm>
          <a:prstGeom prst="rect">
            <a:avLst/>
          </a:prstGeom>
        </p:spPr>
        <p:txBody>
          <a:bodyPr/>
          <a:lstStyle>
            <a:lvl1pPr>
              <a:defRPr sz="5597" b="0">
                <a:solidFill>
                  <a:schemeClr val="accent1"/>
                </a:solidFill>
                <a:latin typeface="Trebuchet MS" panose="020B0703020202090204" pitchFamily="34" charset="0"/>
              </a:defRPr>
            </a:lvl1pPr>
          </a:lstStyle>
          <a:p>
            <a:r>
              <a:rPr lang="en-GB"/>
              <a:t>Click to edit Master title style</a:t>
            </a:r>
            <a:endParaRPr lang="en-US" dirty="0"/>
          </a:p>
        </p:txBody>
      </p:sp>
      <p:sp>
        <p:nvSpPr>
          <p:cNvPr id="3" name="Content Placeholder 2"/>
          <p:cNvSpPr>
            <a:spLocks noGrp="1"/>
          </p:cNvSpPr>
          <p:nvPr>
            <p:ph sz="half" idx="1"/>
          </p:nvPr>
        </p:nvSpPr>
        <p:spPr>
          <a:xfrm>
            <a:off x="1675097" y="3651022"/>
            <a:ext cx="10449223" cy="8702840"/>
          </a:xfrm>
          <a:prstGeom prst="rect">
            <a:avLst/>
          </a:prstGeom>
        </p:spPr>
        <p:txBody>
          <a:bodyPr/>
          <a:lstStyle>
            <a:lvl1pPr>
              <a:defRPr sz="4798" b="0">
                <a:latin typeface="Trebuchet MS" panose="020B0703020202090204" pitchFamily="34" charset="0"/>
              </a:defRPr>
            </a:lvl1pPr>
            <a:lvl2pPr>
              <a:defRPr sz="3998">
                <a:latin typeface="Trebuchet MS" panose="020B0703020202090204" pitchFamily="34" charset="0"/>
              </a:defRPr>
            </a:lvl2pPr>
            <a:lvl3pPr>
              <a:defRPr sz="3198">
                <a:latin typeface="Trebuchet MS" panose="020B0703020202090204" pitchFamily="34" charset="0"/>
              </a:defRPr>
            </a:lvl3pPr>
            <a:lvl4pPr>
              <a:defRPr sz="2399">
                <a:latin typeface="Trebuchet MS" panose="020B0703020202090204" pitchFamily="34" charset="0"/>
              </a:defRPr>
            </a:lvl4pPr>
            <a:lvl5pPr>
              <a:defRPr sz="1599">
                <a:latin typeface="Trebuchet MS" panose="020B0703020202090204"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12246982" y="3651022"/>
            <a:ext cx="10449223" cy="8702840"/>
          </a:xfrm>
          <a:prstGeom prst="rect">
            <a:avLst/>
          </a:prstGeom>
        </p:spPr>
        <p:txBody>
          <a:bodyPr/>
          <a:lstStyle>
            <a:lvl1pPr>
              <a:defRPr sz="4798" b="0">
                <a:latin typeface="Trebuchet MS" panose="020B0703020202090204" pitchFamily="34" charset="0"/>
              </a:defRPr>
            </a:lvl1pPr>
            <a:lvl2pPr>
              <a:defRPr sz="3998">
                <a:latin typeface="Trebuchet MS" panose="020B0703020202090204" pitchFamily="34" charset="0"/>
              </a:defRPr>
            </a:lvl2pPr>
            <a:lvl3pPr>
              <a:defRPr sz="3198">
                <a:latin typeface="Trebuchet MS" panose="020B0703020202090204" pitchFamily="34" charset="0"/>
              </a:defRPr>
            </a:lvl3pPr>
            <a:lvl4pPr>
              <a:defRPr sz="2399">
                <a:latin typeface="Trebuchet MS" panose="020B0703020202090204" pitchFamily="34" charset="0"/>
              </a:defRPr>
            </a:lvl4pPr>
            <a:lvl5pPr>
              <a:defRPr sz="1599">
                <a:latin typeface="Trebuchet MS" panose="020B0703020202090204"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421756466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678929" y="730409"/>
            <a:ext cx="21019830" cy="2651034"/>
          </a:xfrm>
          <a:prstGeom prst="rect">
            <a:avLst/>
          </a:prstGeom>
        </p:spPr>
        <p:txBody>
          <a:bodyPr/>
          <a:lstStyle>
            <a:lvl1pPr>
              <a:defRPr sz="4798" b="0">
                <a:solidFill>
                  <a:schemeClr val="accent1"/>
                </a:solidFill>
                <a:latin typeface="Trebuchet MS" panose="020B0703020202090204" pitchFamily="34" charset="0"/>
              </a:defRPr>
            </a:lvl1pPr>
          </a:lstStyle>
          <a:p>
            <a:r>
              <a:rPr lang="en-GB"/>
              <a:t>Click to edit Master title style</a:t>
            </a:r>
            <a:endParaRPr lang="en-US" dirty="0"/>
          </a:p>
        </p:txBody>
      </p:sp>
      <p:sp>
        <p:nvSpPr>
          <p:cNvPr id="3" name="Text Placeholder 2"/>
          <p:cNvSpPr>
            <a:spLocks noGrp="1"/>
          </p:cNvSpPr>
          <p:nvPr>
            <p:ph type="body" idx="1"/>
          </p:nvPr>
        </p:nvSpPr>
        <p:spPr>
          <a:xfrm>
            <a:off x="1678929" y="3362114"/>
            <a:ext cx="10309951" cy="1647996"/>
          </a:xfrm>
          <a:prstGeom prst="rect">
            <a:avLst/>
          </a:prstGeom>
        </p:spPr>
        <p:txBody>
          <a:bodyPr anchor="b"/>
          <a:lstStyle>
            <a:lvl1pPr marL="0" indent="0">
              <a:buNone/>
              <a:defRPr sz="4798" b="0">
                <a:solidFill>
                  <a:schemeClr val="accent4"/>
                </a:solidFill>
                <a:latin typeface="Trebuchet MS" panose="020B0703020202090204" pitchFamily="34" charset="0"/>
              </a:defRPr>
            </a:lvl1pPr>
            <a:lvl2pPr marL="146413" indent="0">
              <a:buNone/>
              <a:defRPr sz="640" b="1"/>
            </a:lvl2pPr>
            <a:lvl3pPr marL="292828" indent="0">
              <a:buNone/>
              <a:defRPr sz="576" b="1"/>
            </a:lvl3pPr>
            <a:lvl4pPr marL="439240" indent="0">
              <a:buNone/>
              <a:defRPr sz="512" b="1"/>
            </a:lvl4pPr>
            <a:lvl5pPr marL="585655" indent="0">
              <a:buNone/>
              <a:defRPr sz="512" b="1"/>
            </a:lvl5pPr>
            <a:lvl6pPr marL="732068" indent="0">
              <a:buNone/>
              <a:defRPr sz="512" b="1"/>
            </a:lvl6pPr>
            <a:lvl7pPr marL="878483" indent="0">
              <a:buNone/>
              <a:defRPr sz="512" b="1"/>
            </a:lvl7pPr>
            <a:lvl8pPr marL="1024895" indent="0">
              <a:buNone/>
              <a:defRPr sz="512" b="1"/>
            </a:lvl8pPr>
            <a:lvl9pPr marL="1171310" indent="0">
              <a:buNone/>
              <a:defRPr sz="512" b="1"/>
            </a:lvl9pPr>
          </a:lstStyle>
          <a:p>
            <a:pPr lvl="0"/>
            <a:r>
              <a:rPr lang="en-GB"/>
              <a:t>Click to edit Master text styles</a:t>
            </a:r>
          </a:p>
        </p:txBody>
      </p:sp>
      <p:sp>
        <p:nvSpPr>
          <p:cNvPr id="4" name="Content Placeholder 3"/>
          <p:cNvSpPr>
            <a:spLocks noGrp="1"/>
          </p:cNvSpPr>
          <p:nvPr>
            <p:ph sz="half" idx="2"/>
          </p:nvPr>
        </p:nvSpPr>
        <p:spPr>
          <a:xfrm>
            <a:off x="1678929" y="5010108"/>
            <a:ext cx="10309951" cy="7369184"/>
          </a:xfrm>
          <a:prstGeom prst="rect">
            <a:avLst/>
          </a:prstGeom>
        </p:spPr>
        <p:txBody>
          <a:bodyPr/>
          <a:lstStyle>
            <a:lvl1pPr>
              <a:defRPr sz="4798" b="0">
                <a:latin typeface="Trebuchet MS" panose="020B0703020202090204" pitchFamily="34" charset="0"/>
              </a:defRPr>
            </a:lvl1pPr>
            <a:lvl2pPr>
              <a:defRPr sz="3998">
                <a:latin typeface="Trebuchet MS" panose="020B0703020202090204" pitchFamily="34" charset="0"/>
              </a:defRPr>
            </a:lvl2pPr>
            <a:lvl3pPr>
              <a:defRPr sz="3198">
                <a:latin typeface="Trebuchet MS" panose="020B0703020202090204" pitchFamily="34" charset="0"/>
              </a:defRPr>
            </a:lvl3pPr>
            <a:lvl4pPr>
              <a:defRPr sz="2399">
                <a:latin typeface="Trebuchet MS" panose="020B0703020202090204" pitchFamily="34" charset="0"/>
              </a:defRPr>
            </a:lvl4pPr>
            <a:lvl5pPr>
              <a:defRPr sz="1599">
                <a:latin typeface="Trebuchet MS" panose="020B0703020202090204"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12337699" y="3362114"/>
            <a:ext cx="10361061" cy="1647996"/>
          </a:xfrm>
          <a:prstGeom prst="rect">
            <a:avLst/>
          </a:prstGeom>
        </p:spPr>
        <p:txBody>
          <a:bodyPr anchor="b"/>
          <a:lstStyle>
            <a:lvl1pPr marL="0" indent="0">
              <a:buNone/>
              <a:defRPr sz="4798" b="0">
                <a:solidFill>
                  <a:schemeClr val="accent3"/>
                </a:solidFill>
              </a:defRPr>
            </a:lvl1pPr>
            <a:lvl2pPr marL="146413" indent="0">
              <a:buNone/>
              <a:defRPr sz="640" b="1"/>
            </a:lvl2pPr>
            <a:lvl3pPr marL="292828" indent="0">
              <a:buNone/>
              <a:defRPr sz="576" b="1"/>
            </a:lvl3pPr>
            <a:lvl4pPr marL="439240" indent="0">
              <a:buNone/>
              <a:defRPr sz="512" b="1"/>
            </a:lvl4pPr>
            <a:lvl5pPr marL="585655" indent="0">
              <a:buNone/>
              <a:defRPr sz="512" b="1"/>
            </a:lvl5pPr>
            <a:lvl6pPr marL="732068" indent="0">
              <a:buNone/>
              <a:defRPr sz="512" b="1"/>
            </a:lvl6pPr>
            <a:lvl7pPr marL="878483" indent="0">
              <a:buNone/>
              <a:defRPr sz="512" b="1"/>
            </a:lvl7pPr>
            <a:lvl8pPr marL="1024895" indent="0">
              <a:buNone/>
              <a:defRPr sz="512" b="1"/>
            </a:lvl8pPr>
            <a:lvl9pPr marL="1171310" indent="0">
              <a:buNone/>
              <a:defRPr sz="512" b="1"/>
            </a:lvl9pPr>
          </a:lstStyle>
          <a:p>
            <a:pPr lvl="0"/>
            <a:r>
              <a:rPr lang="en-GB"/>
              <a:t>Click to edit Master text styles</a:t>
            </a:r>
          </a:p>
        </p:txBody>
      </p:sp>
      <p:sp>
        <p:nvSpPr>
          <p:cNvPr id="6" name="Content Placeholder 5"/>
          <p:cNvSpPr>
            <a:spLocks noGrp="1"/>
          </p:cNvSpPr>
          <p:nvPr>
            <p:ph sz="quarter" idx="4"/>
          </p:nvPr>
        </p:nvSpPr>
        <p:spPr>
          <a:xfrm>
            <a:off x="12337699" y="5010108"/>
            <a:ext cx="10361061" cy="7369184"/>
          </a:xfrm>
          <a:prstGeom prst="rect">
            <a:avLst/>
          </a:prstGeom>
        </p:spPr>
        <p:txBody>
          <a:bodyPr/>
          <a:lstStyle>
            <a:lvl1pPr>
              <a:defRPr sz="4798" b="0">
                <a:latin typeface="Trebuchet MS" panose="020B0703020202090204" pitchFamily="34" charset="0"/>
              </a:defRPr>
            </a:lvl1pPr>
            <a:lvl2pPr>
              <a:defRPr sz="3998">
                <a:latin typeface="Trebuchet MS" panose="020B0703020202090204" pitchFamily="34" charset="0"/>
              </a:defRPr>
            </a:lvl2pPr>
            <a:lvl3pPr>
              <a:defRPr sz="3198">
                <a:latin typeface="Trebuchet MS" panose="020B0703020202090204" pitchFamily="34" charset="0"/>
              </a:defRPr>
            </a:lvl3pPr>
            <a:lvl4pPr>
              <a:defRPr sz="2399">
                <a:latin typeface="Trebuchet MS" panose="020B0703020202090204" pitchFamily="34" charset="0"/>
              </a:defRPr>
            </a:lvl4pPr>
            <a:lvl5pPr>
              <a:defRPr sz="1599">
                <a:latin typeface="Trebuchet MS" panose="020B0703020202090204"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134935794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675098" y="730409"/>
            <a:ext cx="21021108" cy="2651034"/>
          </a:xfrm>
          <a:prstGeom prst="rect">
            <a:avLst/>
          </a:prstGeom>
        </p:spPr>
        <p:txBody>
          <a:bodyPr/>
          <a:lstStyle>
            <a:lvl1pPr>
              <a:defRPr sz="5597" b="0">
                <a:solidFill>
                  <a:schemeClr val="accent1"/>
                </a:solidFill>
                <a:latin typeface="Trebuchet MS" panose="020B0703020202090204" pitchFamily="34" charset="0"/>
              </a:defRPr>
            </a:lvl1pPr>
          </a:lstStyle>
          <a:p>
            <a:r>
              <a:rPr lang="en-GB"/>
              <a:t>Click to edit Master title style</a:t>
            </a:r>
            <a:endParaRPr lang="en-US" dirty="0"/>
          </a:p>
        </p:txBody>
      </p:sp>
    </p:spTree>
    <p:extLst>
      <p:ext uri="{BB962C8B-B14F-4D97-AF65-F5344CB8AC3E}">
        <p14:creationId xmlns:p14="http://schemas.microsoft.com/office/powerpoint/2010/main" val="412273315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417865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78929" y="914537"/>
            <a:ext cx="7860556" cy="3200366"/>
          </a:xfrm>
          <a:prstGeom prst="rect">
            <a:avLst/>
          </a:prstGeom>
        </p:spPr>
        <p:txBody>
          <a:bodyPr anchor="b"/>
          <a:lstStyle>
            <a:lvl1pPr>
              <a:defRPr sz="5597" b="0">
                <a:solidFill>
                  <a:schemeClr val="accent1"/>
                </a:solidFill>
                <a:latin typeface="Trebuchet MS" panose="020B0703020202090204" pitchFamily="34" charset="0"/>
              </a:defRPr>
            </a:lvl1pPr>
          </a:lstStyle>
          <a:p>
            <a:r>
              <a:rPr lang="en-GB"/>
              <a:t>Click to edit Master title style</a:t>
            </a:r>
            <a:endParaRPr lang="en-US" dirty="0"/>
          </a:p>
        </p:txBody>
      </p:sp>
      <p:sp>
        <p:nvSpPr>
          <p:cNvPr id="3" name="Content Placeholder 2"/>
          <p:cNvSpPr>
            <a:spLocks noGrp="1"/>
          </p:cNvSpPr>
          <p:nvPr>
            <p:ph idx="1"/>
          </p:nvPr>
        </p:nvSpPr>
        <p:spPr>
          <a:xfrm>
            <a:off x="10361061" y="1975053"/>
            <a:ext cx="12337699" cy="9747078"/>
          </a:xfrm>
          <a:prstGeom prst="rect">
            <a:avLst/>
          </a:prstGeom>
        </p:spPr>
        <p:txBody>
          <a:bodyPr/>
          <a:lstStyle>
            <a:lvl1pPr>
              <a:defRPr sz="4798" b="0">
                <a:latin typeface="Trebuchet MS" panose="020B0703020202090204" pitchFamily="34" charset="0"/>
              </a:defRPr>
            </a:lvl1pPr>
            <a:lvl2pPr>
              <a:defRPr sz="3998">
                <a:latin typeface="Trebuchet MS" panose="020B0703020202090204" pitchFamily="34" charset="0"/>
              </a:defRPr>
            </a:lvl2pPr>
            <a:lvl3pPr>
              <a:defRPr sz="3198">
                <a:latin typeface="Trebuchet MS" panose="020B0703020202090204" pitchFamily="34" charset="0"/>
              </a:defRPr>
            </a:lvl3pPr>
            <a:lvl4pPr>
              <a:defRPr sz="2399">
                <a:latin typeface="Trebuchet MS" panose="020B0703020202090204" pitchFamily="34" charset="0"/>
              </a:defRPr>
            </a:lvl4pPr>
            <a:lvl5pPr>
              <a:defRPr sz="1599">
                <a:latin typeface="Trebuchet MS" panose="020B0703020202090204" pitchFamily="34" charset="0"/>
              </a:defRPr>
            </a:lvl5pPr>
            <a:lvl6pPr>
              <a:defRPr sz="640"/>
            </a:lvl6pPr>
            <a:lvl7pPr>
              <a:defRPr sz="640"/>
            </a:lvl7pPr>
            <a:lvl8pPr>
              <a:defRPr sz="640"/>
            </a:lvl8pPr>
            <a:lvl9pPr>
              <a:defRPr sz="64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1678929" y="4114902"/>
            <a:ext cx="7860556" cy="7622996"/>
          </a:xfrm>
          <a:prstGeom prst="rect">
            <a:avLst/>
          </a:prstGeom>
        </p:spPr>
        <p:txBody>
          <a:bodyPr/>
          <a:lstStyle>
            <a:lvl1pPr marL="0" indent="0">
              <a:buNone/>
              <a:defRPr sz="4798" b="0">
                <a:latin typeface="Trebuchet MS" panose="020B0703020202090204" pitchFamily="34" charset="0"/>
              </a:defRPr>
            </a:lvl1pPr>
            <a:lvl2pPr marL="146413" indent="0">
              <a:buNone/>
              <a:defRPr sz="448"/>
            </a:lvl2pPr>
            <a:lvl3pPr marL="292828" indent="0">
              <a:buNone/>
              <a:defRPr sz="384"/>
            </a:lvl3pPr>
            <a:lvl4pPr marL="439240" indent="0">
              <a:buNone/>
              <a:defRPr sz="320"/>
            </a:lvl4pPr>
            <a:lvl5pPr marL="585655" indent="0">
              <a:buNone/>
              <a:defRPr sz="320"/>
            </a:lvl5pPr>
            <a:lvl6pPr marL="732068" indent="0">
              <a:buNone/>
              <a:defRPr sz="320"/>
            </a:lvl6pPr>
            <a:lvl7pPr marL="878483" indent="0">
              <a:buNone/>
              <a:defRPr sz="320"/>
            </a:lvl7pPr>
            <a:lvl8pPr marL="1024895" indent="0">
              <a:buNone/>
              <a:defRPr sz="320"/>
            </a:lvl8pPr>
            <a:lvl9pPr marL="1171310" indent="0">
              <a:buNone/>
              <a:defRPr sz="320"/>
            </a:lvl9pPr>
          </a:lstStyle>
          <a:p>
            <a:pPr lvl="0"/>
            <a:r>
              <a:rPr lang="en-GB"/>
              <a:t>Click to edit Master text styles</a:t>
            </a:r>
          </a:p>
        </p:txBody>
      </p:sp>
    </p:spTree>
    <p:extLst>
      <p:ext uri="{BB962C8B-B14F-4D97-AF65-F5344CB8AC3E}">
        <p14:creationId xmlns:p14="http://schemas.microsoft.com/office/powerpoint/2010/main" val="350470253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78929" y="914537"/>
            <a:ext cx="7860556" cy="3200366"/>
          </a:xfrm>
          <a:prstGeom prst="rect">
            <a:avLst/>
          </a:prstGeom>
        </p:spPr>
        <p:txBody>
          <a:bodyPr anchor="b"/>
          <a:lstStyle>
            <a:lvl1pPr>
              <a:defRPr sz="5597" b="0">
                <a:solidFill>
                  <a:schemeClr val="accent1"/>
                </a:solidFill>
                <a:latin typeface="Trebuchet MS" panose="020B0703020202090204" pitchFamily="34" charset="0"/>
              </a:defRPr>
            </a:lvl1pPr>
          </a:lstStyle>
          <a:p>
            <a:r>
              <a:rPr lang="en-GB"/>
              <a:t>Click to edit Master title style</a:t>
            </a:r>
            <a:endParaRPr lang="en-US" dirty="0"/>
          </a:p>
        </p:txBody>
      </p:sp>
      <p:sp>
        <p:nvSpPr>
          <p:cNvPr id="3" name="Picture Placeholder 2"/>
          <p:cNvSpPr>
            <a:spLocks noGrp="1"/>
          </p:cNvSpPr>
          <p:nvPr>
            <p:ph type="pic" idx="1"/>
          </p:nvPr>
        </p:nvSpPr>
        <p:spPr>
          <a:xfrm>
            <a:off x="10361061" y="1975053"/>
            <a:ext cx="12337699" cy="9747078"/>
          </a:xfrm>
          <a:prstGeom prst="rect">
            <a:avLst/>
          </a:prstGeom>
        </p:spPr>
        <p:txBody>
          <a:bodyPr/>
          <a:lstStyle>
            <a:lvl1pPr marL="0" indent="0">
              <a:buNone/>
              <a:defRPr sz="3998" b="0">
                <a:latin typeface="Trebuchet MS" panose="020B0703020202090204" pitchFamily="34" charset="0"/>
              </a:defRPr>
            </a:lvl1pPr>
            <a:lvl2pPr marL="146413" indent="0">
              <a:buNone/>
              <a:defRPr sz="898"/>
            </a:lvl2pPr>
            <a:lvl3pPr marL="292828" indent="0">
              <a:buNone/>
              <a:defRPr sz="768"/>
            </a:lvl3pPr>
            <a:lvl4pPr marL="439240" indent="0">
              <a:buNone/>
              <a:defRPr sz="640"/>
            </a:lvl4pPr>
            <a:lvl5pPr marL="585655" indent="0">
              <a:buNone/>
              <a:defRPr sz="640"/>
            </a:lvl5pPr>
            <a:lvl6pPr marL="732068" indent="0">
              <a:buNone/>
              <a:defRPr sz="640"/>
            </a:lvl6pPr>
            <a:lvl7pPr marL="878483" indent="0">
              <a:buNone/>
              <a:defRPr sz="640"/>
            </a:lvl7pPr>
            <a:lvl8pPr marL="1024895" indent="0">
              <a:buNone/>
              <a:defRPr sz="640"/>
            </a:lvl8pPr>
            <a:lvl9pPr marL="1171310" indent="0">
              <a:buNone/>
              <a:defRPr sz="640"/>
            </a:lvl9pPr>
          </a:lstStyle>
          <a:p>
            <a:pPr lvl="0"/>
            <a:r>
              <a:rPr lang="en-GB" noProof="0"/>
              <a:t>Click icon to add picture</a:t>
            </a:r>
            <a:endParaRPr lang="en-US" noProof="0" dirty="0"/>
          </a:p>
        </p:txBody>
      </p:sp>
      <p:sp>
        <p:nvSpPr>
          <p:cNvPr id="4" name="Text Placeholder 3"/>
          <p:cNvSpPr>
            <a:spLocks noGrp="1"/>
          </p:cNvSpPr>
          <p:nvPr>
            <p:ph type="body" sz="half" idx="2"/>
          </p:nvPr>
        </p:nvSpPr>
        <p:spPr>
          <a:xfrm>
            <a:off x="1678929" y="4114902"/>
            <a:ext cx="7860556" cy="7622996"/>
          </a:xfrm>
          <a:prstGeom prst="rect">
            <a:avLst/>
          </a:prstGeom>
        </p:spPr>
        <p:txBody>
          <a:bodyPr/>
          <a:lstStyle>
            <a:lvl1pPr marL="0" indent="0">
              <a:buNone/>
              <a:defRPr sz="4798" b="0">
                <a:latin typeface="Trebuchet MS" panose="020B0703020202090204" pitchFamily="34" charset="0"/>
              </a:defRPr>
            </a:lvl1pPr>
            <a:lvl2pPr marL="146413" indent="0">
              <a:buNone/>
              <a:defRPr sz="448"/>
            </a:lvl2pPr>
            <a:lvl3pPr marL="292828" indent="0">
              <a:buNone/>
              <a:defRPr sz="384"/>
            </a:lvl3pPr>
            <a:lvl4pPr marL="439240" indent="0">
              <a:buNone/>
              <a:defRPr sz="320"/>
            </a:lvl4pPr>
            <a:lvl5pPr marL="585655" indent="0">
              <a:buNone/>
              <a:defRPr sz="320"/>
            </a:lvl5pPr>
            <a:lvl6pPr marL="732068" indent="0">
              <a:buNone/>
              <a:defRPr sz="320"/>
            </a:lvl6pPr>
            <a:lvl7pPr marL="878483" indent="0">
              <a:buNone/>
              <a:defRPr sz="320"/>
            </a:lvl7pPr>
            <a:lvl8pPr marL="1024895" indent="0">
              <a:buNone/>
              <a:defRPr sz="320"/>
            </a:lvl8pPr>
            <a:lvl9pPr marL="1171310" indent="0">
              <a:buNone/>
              <a:defRPr sz="320"/>
            </a:lvl9pPr>
          </a:lstStyle>
          <a:p>
            <a:pPr lvl="0"/>
            <a:r>
              <a:rPr lang="en-GB"/>
              <a:t>Click to edit Master text styles</a:t>
            </a:r>
          </a:p>
        </p:txBody>
      </p:sp>
    </p:spTree>
    <p:extLst>
      <p:ext uri="{BB962C8B-B14F-4D97-AF65-F5344CB8AC3E}">
        <p14:creationId xmlns:p14="http://schemas.microsoft.com/office/powerpoint/2010/main" val="78706299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675098" y="730409"/>
            <a:ext cx="21021108" cy="2651034"/>
          </a:xfrm>
          <a:prstGeom prst="rect">
            <a:avLst/>
          </a:prstGeom>
        </p:spPr>
        <p:txBody>
          <a:bodyPr/>
          <a:lstStyle>
            <a:lvl1pPr>
              <a:defRPr sz="5597" b="0">
                <a:solidFill>
                  <a:schemeClr val="accent1"/>
                </a:solidFill>
                <a:latin typeface="Trebuchet MS" panose="020B0703020202090204" pitchFamily="34" charset="0"/>
              </a:defRPr>
            </a:lvl1pPr>
          </a:lstStyle>
          <a:p>
            <a:r>
              <a:rPr lang="en-GB"/>
              <a:t>Click to edit Master title style</a:t>
            </a:r>
            <a:endParaRPr lang="en-US" dirty="0"/>
          </a:p>
        </p:txBody>
      </p:sp>
      <p:sp>
        <p:nvSpPr>
          <p:cNvPr id="3" name="Vertical Text Placeholder 2"/>
          <p:cNvSpPr>
            <a:spLocks noGrp="1"/>
          </p:cNvSpPr>
          <p:nvPr>
            <p:ph type="body" orient="vert" idx="1"/>
          </p:nvPr>
        </p:nvSpPr>
        <p:spPr>
          <a:xfrm>
            <a:off x="1675098" y="3651022"/>
            <a:ext cx="21021108" cy="8702840"/>
          </a:xfrm>
          <a:prstGeom prst="rect">
            <a:avLst/>
          </a:prstGeom>
        </p:spPr>
        <p:txBody>
          <a:bodyPr vert="eaVert"/>
          <a:lstStyle>
            <a:lvl1pPr>
              <a:defRPr sz="4798" b="0">
                <a:latin typeface="Trebuchet MS" panose="020B0703020202090204" pitchFamily="34" charset="0"/>
              </a:defRPr>
            </a:lvl1pPr>
            <a:lvl2pPr>
              <a:defRPr sz="3998">
                <a:latin typeface="Trebuchet MS" panose="020B0703020202090204" pitchFamily="34" charset="0"/>
              </a:defRPr>
            </a:lvl2pPr>
            <a:lvl3pPr>
              <a:defRPr sz="3198">
                <a:latin typeface="Trebuchet MS" panose="020B0703020202090204" pitchFamily="34" charset="0"/>
              </a:defRPr>
            </a:lvl3pPr>
            <a:lvl4pPr>
              <a:defRPr sz="2399">
                <a:latin typeface="Trebuchet MS" panose="020B0703020202090204" pitchFamily="34" charset="0"/>
              </a:defRPr>
            </a:lvl4pPr>
            <a:lvl5pPr>
              <a:defRPr sz="1599">
                <a:latin typeface="Trebuchet MS" panose="020B0703020202090204"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186172653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7440928" y="730408"/>
            <a:ext cx="5255277" cy="11623452"/>
          </a:xfrm>
          <a:prstGeom prst="rect">
            <a:avLst/>
          </a:prstGeom>
        </p:spPr>
        <p:txBody>
          <a:bodyPr vert="eaVert"/>
          <a:lstStyle>
            <a:lvl1pPr>
              <a:defRPr sz="5597" b="0">
                <a:solidFill>
                  <a:schemeClr val="accent1"/>
                </a:solidFill>
                <a:latin typeface="Trebuchet MS" panose="020B0703020202090204" pitchFamily="34" charset="0"/>
              </a:defRPr>
            </a:lvl1pPr>
          </a:lstStyle>
          <a:p>
            <a:r>
              <a:rPr lang="en-GB"/>
              <a:t>Click to edit Master title style</a:t>
            </a:r>
            <a:endParaRPr lang="en-US" dirty="0"/>
          </a:p>
        </p:txBody>
      </p:sp>
      <p:sp>
        <p:nvSpPr>
          <p:cNvPr id="3" name="Vertical Text Placeholder 2"/>
          <p:cNvSpPr>
            <a:spLocks noGrp="1"/>
          </p:cNvSpPr>
          <p:nvPr>
            <p:ph type="body" orient="vert" idx="1"/>
          </p:nvPr>
        </p:nvSpPr>
        <p:spPr>
          <a:xfrm>
            <a:off x="1675096" y="730408"/>
            <a:ext cx="15643170" cy="11623452"/>
          </a:xfrm>
          <a:prstGeom prst="rect">
            <a:avLst/>
          </a:prstGeom>
        </p:spPr>
        <p:txBody>
          <a:bodyPr vert="eaVert"/>
          <a:lstStyle>
            <a:lvl1pPr>
              <a:defRPr sz="4798" b="0">
                <a:latin typeface="Trebuchet MS" panose="020B0703020202090204" pitchFamily="34" charset="0"/>
              </a:defRPr>
            </a:lvl1pPr>
            <a:lvl2pPr>
              <a:defRPr sz="3998">
                <a:latin typeface="Trebuchet MS" panose="020B0703020202090204" pitchFamily="34" charset="0"/>
              </a:defRPr>
            </a:lvl2pPr>
            <a:lvl3pPr>
              <a:defRPr sz="3198">
                <a:latin typeface="Trebuchet MS" panose="020B0703020202090204" pitchFamily="34" charset="0"/>
              </a:defRPr>
            </a:lvl3pPr>
            <a:lvl4pPr>
              <a:defRPr sz="2399">
                <a:latin typeface="Trebuchet MS" panose="020B0703020202090204" pitchFamily="34" charset="0"/>
              </a:defRPr>
            </a:lvl4pPr>
            <a:lvl5pPr>
              <a:defRPr sz="1599">
                <a:latin typeface="Trebuchet MS" panose="020B0703020202090204"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155496185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939776-09A0-B610-8712-A660DCB4AAA8}"/>
              </a:ext>
            </a:extLst>
          </p:cNvPr>
          <p:cNvSpPr>
            <a:spLocks noGrp="1"/>
          </p:cNvSpPr>
          <p:nvPr>
            <p:ph type="ctrTitle"/>
          </p:nvPr>
        </p:nvSpPr>
        <p:spPr>
          <a:xfrm>
            <a:off x="3046413" y="2244726"/>
            <a:ext cx="18278475" cy="4775200"/>
          </a:xfrm>
        </p:spPr>
        <p:txBody>
          <a:bodyPr anchor="b"/>
          <a:lstStyle>
            <a:lvl1pPr algn="ctr">
              <a:defRPr sz="11994">
                <a:solidFill>
                  <a:schemeClr val="accent1"/>
                </a:solidFill>
                <a:latin typeface="Trebuchet MS" panose="020B0703020202090204" pitchFamily="34" charset="0"/>
              </a:defRPr>
            </a:lvl1pPr>
          </a:lstStyle>
          <a:p>
            <a:r>
              <a:rPr lang="en-GB"/>
              <a:t>Click to edit Master title style</a:t>
            </a:r>
            <a:endParaRPr lang="en-DK" dirty="0"/>
          </a:p>
        </p:txBody>
      </p:sp>
      <p:sp>
        <p:nvSpPr>
          <p:cNvPr id="3" name="Subtitle 2">
            <a:extLst>
              <a:ext uri="{FF2B5EF4-FFF2-40B4-BE49-F238E27FC236}">
                <a16:creationId xmlns:a16="http://schemas.microsoft.com/office/drawing/2014/main" id="{F38024DE-3849-6537-359A-8E0934605201}"/>
              </a:ext>
            </a:extLst>
          </p:cNvPr>
          <p:cNvSpPr>
            <a:spLocks noGrp="1"/>
          </p:cNvSpPr>
          <p:nvPr>
            <p:ph type="subTitle" idx="1"/>
          </p:nvPr>
        </p:nvSpPr>
        <p:spPr>
          <a:xfrm>
            <a:off x="3046413" y="7204076"/>
            <a:ext cx="18278475" cy="3311524"/>
          </a:xfrm>
        </p:spPr>
        <p:txBody>
          <a:bodyPr/>
          <a:lstStyle>
            <a:lvl1pPr marL="0" indent="0" algn="ctr">
              <a:buNone/>
              <a:defRPr sz="4798">
                <a:latin typeface="Trebuchet MS" panose="020B0703020202090204" pitchFamily="34" charset="0"/>
              </a:defRPr>
            </a:lvl1pPr>
            <a:lvl2pPr marL="913943" indent="0" algn="ctr">
              <a:buNone/>
              <a:defRPr sz="3998"/>
            </a:lvl2pPr>
            <a:lvl3pPr marL="1827886" indent="0" algn="ctr">
              <a:buNone/>
              <a:defRPr sz="3598"/>
            </a:lvl3pPr>
            <a:lvl4pPr marL="2741828" indent="0" algn="ctr">
              <a:buNone/>
              <a:defRPr sz="3198"/>
            </a:lvl4pPr>
            <a:lvl5pPr marL="3655771" indent="0" algn="ctr">
              <a:buNone/>
              <a:defRPr sz="3198"/>
            </a:lvl5pPr>
            <a:lvl6pPr marL="4569714" indent="0" algn="ctr">
              <a:buNone/>
              <a:defRPr sz="3198"/>
            </a:lvl6pPr>
            <a:lvl7pPr marL="5483657" indent="0" algn="ctr">
              <a:buNone/>
              <a:defRPr sz="3198"/>
            </a:lvl7pPr>
            <a:lvl8pPr marL="6397600" indent="0" algn="ctr">
              <a:buNone/>
              <a:defRPr sz="3198"/>
            </a:lvl8pPr>
            <a:lvl9pPr marL="7311542" indent="0" algn="ctr">
              <a:buNone/>
              <a:defRPr sz="3198"/>
            </a:lvl9pPr>
          </a:lstStyle>
          <a:p>
            <a:r>
              <a:rPr lang="en-GB"/>
              <a:t>Click to edit Master subtitle style</a:t>
            </a:r>
            <a:endParaRPr lang="en-DK" dirty="0"/>
          </a:p>
        </p:txBody>
      </p:sp>
      <p:sp>
        <p:nvSpPr>
          <p:cNvPr id="4" name="Date Placeholder 3">
            <a:extLst>
              <a:ext uri="{FF2B5EF4-FFF2-40B4-BE49-F238E27FC236}">
                <a16:creationId xmlns:a16="http://schemas.microsoft.com/office/drawing/2014/main" id="{7E04C7A8-C180-7091-3F4F-88176B783B8D}"/>
              </a:ext>
            </a:extLst>
          </p:cNvPr>
          <p:cNvSpPr>
            <a:spLocks noGrp="1"/>
          </p:cNvSpPr>
          <p:nvPr>
            <p:ph type="dt" sz="half" idx="10"/>
          </p:nvPr>
        </p:nvSpPr>
        <p:spPr/>
        <p:txBody>
          <a:bodyPr/>
          <a:lstStyle>
            <a:lvl1pPr>
              <a:defRPr>
                <a:latin typeface="Trebuchet MS" panose="020B0703020202090204" pitchFamily="34" charset="0"/>
              </a:defRPr>
            </a:lvl1pPr>
          </a:lstStyle>
          <a:p>
            <a:fld id="{EF17C5A4-1A50-C64C-ACC4-3A6BBAE1FE5C}" type="datetimeFigureOut">
              <a:rPr lang="en-DK" smtClean="0"/>
              <a:pPr/>
              <a:t>09/09/2024</a:t>
            </a:fld>
            <a:endParaRPr lang="en-DK" dirty="0"/>
          </a:p>
        </p:txBody>
      </p:sp>
      <p:sp>
        <p:nvSpPr>
          <p:cNvPr id="5" name="Footer Placeholder 4">
            <a:extLst>
              <a:ext uri="{FF2B5EF4-FFF2-40B4-BE49-F238E27FC236}">
                <a16:creationId xmlns:a16="http://schemas.microsoft.com/office/drawing/2014/main" id="{CACB2A76-D600-A0C5-C567-ACEBC359D205}"/>
              </a:ext>
            </a:extLst>
          </p:cNvPr>
          <p:cNvSpPr>
            <a:spLocks noGrp="1"/>
          </p:cNvSpPr>
          <p:nvPr>
            <p:ph type="ftr" sz="quarter" idx="11"/>
          </p:nvPr>
        </p:nvSpPr>
        <p:spPr/>
        <p:txBody>
          <a:bodyPr/>
          <a:lstStyle>
            <a:lvl1pPr>
              <a:defRPr>
                <a:latin typeface="Trebuchet MS" panose="020B0703020202090204" pitchFamily="34" charset="0"/>
              </a:defRPr>
            </a:lvl1pPr>
          </a:lstStyle>
          <a:p>
            <a:endParaRPr lang="en-DK" dirty="0"/>
          </a:p>
        </p:txBody>
      </p:sp>
      <p:sp>
        <p:nvSpPr>
          <p:cNvPr id="6" name="Slide Number Placeholder 5">
            <a:extLst>
              <a:ext uri="{FF2B5EF4-FFF2-40B4-BE49-F238E27FC236}">
                <a16:creationId xmlns:a16="http://schemas.microsoft.com/office/drawing/2014/main" id="{438038FD-A75F-B831-FC20-A116A42373A3}"/>
              </a:ext>
            </a:extLst>
          </p:cNvPr>
          <p:cNvSpPr>
            <a:spLocks noGrp="1"/>
          </p:cNvSpPr>
          <p:nvPr>
            <p:ph type="sldNum" sz="quarter" idx="12"/>
          </p:nvPr>
        </p:nvSpPr>
        <p:spPr/>
        <p:txBody>
          <a:bodyPr/>
          <a:lstStyle>
            <a:lvl1pPr>
              <a:defRPr>
                <a:latin typeface="Trebuchet MS" panose="020B0703020202090204" pitchFamily="34" charset="0"/>
              </a:defRPr>
            </a:lvl1pPr>
          </a:lstStyle>
          <a:p>
            <a:fld id="{7B7F1E6A-5EFB-0147-AAE0-7A69525A1B53}" type="slidenum">
              <a:rPr lang="en-DK" smtClean="0"/>
              <a:pPr/>
              <a:t>‹#›</a:t>
            </a:fld>
            <a:endParaRPr lang="en-DK" dirty="0"/>
          </a:p>
        </p:txBody>
      </p:sp>
    </p:spTree>
    <p:extLst>
      <p:ext uri="{BB962C8B-B14F-4D97-AF65-F5344CB8AC3E}">
        <p14:creationId xmlns:p14="http://schemas.microsoft.com/office/powerpoint/2010/main" val="41040444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675098" y="730409"/>
            <a:ext cx="21021108" cy="2651034"/>
          </a:xfrm>
          <a:prstGeom prst="rect">
            <a:avLst/>
          </a:prstGeom>
        </p:spPr>
        <p:txBody>
          <a:bodyPr/>
          <a:lstStyle>
            <a:lvl1pPr>
              <a:defRPr sz="5597" b="0">
                <a:solidFill>
                  <a:schemeClr val="accent1"/>
                </a:solidFill>
                <a:latin typeface="Trebuchet MS" panose="020B0703020202090204" pitchFamily="34" charset="0"/>
              </a:defRPr>
            </a:lvl1pPr>
          </a:lstStyle>
          <a:p>
            <a:r>
              <a:rPr lang="en-GB"/>
              <a:t>Click to edit Master title style</a:t>
            </a:r>
            <a:endParaRPr lang="en-US" dirty="0"/>
          </a:p>
        </p:txBody>
      </p:sp>
      <p:sp>
        <p:nvSpPr>
          <p:cNvPr id="3" name="Content Placeholder 2"/>
          <p:cNvSpPr>
            <a:spLocks noGrp="1"/>
          </p:cNvSpPr>
          <p:nvPr>
            <p:ph sz="half" idx="1"/>
          </p:nvPr>
        </p:nvSpPr>
        <p:spPr>
          <a:xfrm>
            <a:off x="1675097" y="3651022"/>
            <a:ext cx="10449223" cy="8702840"/>
          </a:xfrm>
          <a:prstGeom prst="rect">
            <a:avLst/>
          </a:prstGeom>
        </p:spPr>
        <p:txBody>
          <a:bodyPr/>
          <a:lstStyle>
            <a:lvl1pPr>
              <a:defRPr sz="4798" b="0">
                <a:latin typeface="Trebuchet MS" panose="020B0703020202090204" pitchFamily="34" charset="0"/>
              </a:defRPr>
            </a:lvl1pPr>
            <a:lvl2pPr>
              <a:defRPr sz="3998">
                <a:latin typeface="Trebuchet MS" panose="020B0703020202090204" pitchFamily="34" charset="0"/>
              </a:defRPr>
            </a:lvl2pPr>
            <a:lvl3pPr>
              <a:defRPr sz="3198">
                <a:latin typeface="Trebuchet MS" panose="020B0703020202090204" pitchFamily="34" charset="0"/>
              </a:defRPr>
            </a:lvl3pPr>
            <a:lvl4pPr>
              <a:defRPr sz="2399">
                <a:latin typeface="Trebuchet MS" panose="020B0703020202090204" pitchFamily="34" charset="0"/>
              </a:defRPr>
            </a:lvl4pPr>
            <a:lvl5pPr>
              <a:defRPr sz="1599">
                <a:latin typeface="Trebuchet MS" panose="020B0703020202090204"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12246982" y="3651022"/>
            <a:ext cx="10449223" cy="8702840"/>
          </a:xfrm>
          <a:prstGeom prst="rect">
            <a:avLst/>
          </a:prstGeom>
        </p:spPr>
        <p:txBody>
          <a:bodyPr/>
          <a:lstStyle>
            <a:lvl1pPr>
              <a:defRPr sz="4798" b="0">
                <a:latin typeface="Trebuchet MS" panose="020B0703020202090204" pitchFamily="34" charset="0"/>
              </a:defRPr>
            </a:lvl1pPr>
            <a:lvl2pPr>
              <a:defRPr sz="3998">
                <a:latin typeface="Trebuchet MS" panose="020B0703020202090204" pitchFamily="34" charset="0"/>
              </a:defRPr>
            </a:lvl2pPr>
            <a:lvl3pPr>
              <a:defRPr sz="3198">
                <a:latin typeface="Trebuchet MS" panose="020B0703020202090204" pitchFamily="34" charset="0"/>
              </a:defRPr>
            </a:lvl3pPr>
            <a:lvl4pPr>
              <a:defRPr sz="2399">
                <a:latin typeface="Trebuchet MS" panose="020B0703020202090204" pitchFamily="34" charset="0"/>
              </a:defRPr>
            </a:lvl4pPr>
            <a:lvl5pPr>
              <a:defRPr sz="1599">
                <a:latin typeface="Trebuchet MS" panose="020B0703020202090204"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2382095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matchingName="Title and two content objects" type="tx">
  <p:cSld name="Title and two content objects">
    <p:spTree>
      <p:nvGrpSpPr>
        <p:cNvPr id="1" name="Shape 12"/>
        <p:cNvGrpSpPr/>
        <p:nvPr/>
      </p:nvGrpSpPr>
      <p:grpSpPr>
        <a:xfrm>
          <a:off x="0" y="0"/>
          <a:ext cx="0" cy="0"/>
          <a:chOff x="0" y="0"/>
          <a:chExt cx="0" cy="0"/>
        </a:xfrm>
      </p:grpSpPr>
      <p:sp>
        <p:nvSpPr>
          <p:cNvPr id="16" name="Google Shape;16;p15"/>
          <p:cNvSpPr txBox="1">
            <a:spLocks noGrp="1"/>
          </p:cNvSpPr>
          <p:nvPr>
            <p:ph type="title"/>
          </p:nvPr>
        </p:nvSpPr>
        <p:spPr>
          <a:xfrm>
            <a:off x="1177314" y="1241429"/>
            <a:ext cx="22013501" cy="1730374"/>
          </a:xfrm>
          <a:prstGeom prst="rect">
            <a:avLst/>
          </a:prstGeom>
          <a:noFill/>
          <a:ln>
            <a:noFill/>
          </a:ln>
        </p:spPr>
        <p:txBody>
          <a:bodyPr spcFirstLastPara="1" wrap="square" lIns="0" tIns="0" rIns="0" bIns="0" anchor="t" anchorCtr="0">
            <a:normAutofit/>
          </a:bodyPr>
          <a:lstStyle>
            <a:lvl1pPr lvl="0" algn="l">
              <a:lnSpc>
                <a:spcPct val="100000"/>
              </a:lnSpc>
              <a:spcBef>
                <a:spcPts val="0"/>
              </a:spcBef>
              <a:spcAft>
                <a:spcPts val="0"/>
              </a:spcAft>
              <a:buClr>
                <a:schemeClr val="accent1"/>
              </a:buClr>
              <a:buSzPts val="1800"/>
              <a:buNone/>
              <a:defRPr sz="5597" b="0">
                <a:solidFill>
                  <a:schemeClr val="accent1"/>
                </a:solidFill>
                <a:latin typeface="Trebuchet MS" panose="020B0703020202090204" pitchFamily="34" charset="0"/>
              </a:defRPr>
            </a:lvl1pPr>
            <a:lvl2pPr lvl="1" algn="l">
              <a:lnSpc>
                <a:spcPct val="100000"/>
              </a:lnSpc>
              <a:spcBef>
                <a:spcPts val="0"/>
              </a:spcBef>
              <a:spcAft>
                <a:spcPts val="0"/>
              </a:spcAft>
              <a:buClr>
                <a:schemeClr val="accent1"/>
              </a:buClr>
              <a:buSzPts val="1800"/>
              <a:buNone/>
              <a:defRPr/>
            </a:lvl2pPr>
            <a:lvl3pPr lvl="2" algn="l">
              <a:lnSpc>
                <a:spcPct val="100000"/>
              </a:lnSpc>
              <a:spcBef>
                <a:spcPts val="0"/>
              </a:spcBef>
              <a:spcAft>
                <a:spcPts val="0"/>
              </a:spcAft>
              <a:buClr>
                <a:schemeClr val="accent1"/>
              </a:buClr>
              <a:buSzPts val="1800"/>
              <a:buNone/>
              <a:defRPr/>
            </a:lvl3pPr>
            <a:lvl4pPr lvl="3" algn="l">
              <a:lnSpc>
                <a:spcPct val="100000"/>
              </a:lnSpc>
              <a:spcBef>
                <a:spcPts val="0"/>
              </a:spcBef>
              <a:spcAft>
                <a:spcPts val="0"/>
              </a:spcAft>
              <a:buClr>
                <a:schemeClr val="accent1"/>
              </a:buClr>
              <a:buSzPts val="1800"/>
              <a:buNone/>
              <a:defRPr/>
            </a:lvl4pPr>
            <a:lvl5pPr lvl="4" algn="l">
              <a:lnSpc>
                <a:spcPct val="100000"/>
              </a:lnSpc>
              <a:spcBef>
                <a:spcPts val="0"/>
              </a:spcBef>
              <a:spcAft>
                <a:spcPts val="0"/>
              </a:spcAft>
              <a:buClr>
                <a:schemeClr val="accent1"/>
              </a:buClr>
              <a:buSzPts val="1800"/>
              <a:buNone/>
              <a:defRPr/>
            </a:lvl5pPr>
            <a:lvl6pPr lvl="5" algn="l">
              <a:lnSpc>
                <a:spcPct val="100000"/>
              </a:lnSpc>
              <a:spcBef>
                <a:spcPts val="0"/>
              </a:spcBef>
              <a:spcAft>
                <a:spcPts val="0"/>
              </a:spcAft>
              <a:buClr>
                <a:schemeClr val="accent1"/>
              </a:buClr>
              <a:buSzPts val="1800"/>
              <a:buNone/>
              <a:defRPr/>
            </a:lvl6pPr>
            <a:lvl7pPr lvl="6" algn="l">
              <a:lnSpc>
                <a:spcPct val="100000"/>
              </a:lnSpc>
              <a:spcBef>
                <a:spcPts val="0"/>
              </a:spcBef>
              <a:spcAft>
                <a:spcPts val="0"/>
              </a:spcAft>
              <a:buClr>
                <a:schemeClr val="accent1"/>
              </a:buClr>
              <a:buSzPts val="1800"/>
              <a:buNone/>
              <a:defRPr/>
            </a:lvl7pPr>
            <a:lvl8pPr lvl="7" algn="l">
              <a:lnSpc>
                <a:spcPct val="100000"/>
              </a:lnSpc>
              <a:spcBef>
                <a:spcPts val="0"/>
              </a:spcBef>
              <a:spcAft>
                <a:spcPts val="0"/>
              </a:spcAft>
              <a:buClr>
                <a:schemeClr val="accent1"/>
              </a:buClr>
              <a:buSzPts val="1800"/>
              <a:buNone/>
              <a:defRPr/>
            </a:lvl8pPr>
            <a:lvl9pPr lvl="8" algn="l">
              <a:lnSpc>
                <a:spcPct val="100000"/>
              </a:lnSpc>
              <a:spcBef>
                <a:spcPts val="0"/>
              </a:spcBef>
              <a:spcAft>
                <a:spcPts val="0"/>
              </a:spcAft>
              <a:buClr>
                <a:schemeClr val="accent1"/>
              </a:buClr>
              <a:buSzPts val="1800"/>
              <a:buNone/>
              <a:defRPr/>
            </a:lvl9pPr>
          </a:lstStyle>
          <a:p>
            <a:r>
              <a:rPr lang="en-GB"/>
              <a:t>Click to edit Master title style</a:t>
            </a:r>
            <a:endParaRPr dirty="0"/>
          </a:p>
        </p:txBody>
      </p:sp>
      <p:sp>
        <p:nvSpPr>
          <p:cNvPr id="17" name="Google Shape;17;p15"/>
          <p:cNvSpPr txBox="1">
            <a:spLocks noGrp="1"/>
          </p:cNvSpPr>
          <p:nvPr>
            <p:ph type="body" idx="1"/>
          </p:nvPr>
        </p:nvSpPr>
        <p:spPr>
          <a:xfrm>
            <a:off x="1177316" y="3270250"/>
            <a:ext cx="10711488" cy="9350376"/>
          </a:xfrm>
          <a:prstGeom prst="rect">
            <a:avLst/>
          </a:prstGeom>
          <a:noFill/>
          <a:ln>
            <a:noFill/>
          </a:ln>
        </p:spPr>
        <p:txBody>
          <a:bodyPr spcFirstLastPara="1" wrap="square" lIns="0" tIns="0" rIns="0" bIns="0" anchor="t" anchorCtr="0">
            <a:normAutofit/>
          </a:bodyPr>
          <a:lstStyle>
            <a:lvl1pPr marL="913943" lvl="0" indent="-685457" algn="l">
              <a:lnSpc>
                <a:spcPct val="100000"/>
              </a:lnSpc>
              <a:spcBef>
                <a:spcPts val="1999"/>
              </a:spcBef>
              <a:spcAft>
                <a:spcPts val="0"/>
              </a:spcAft>
              <a:buClr>
                <a:srgbClr val="000000"/>
              </a:buClr>
              <a:buSzPts val="1800"/>
              <a:buChar char="•"/>
              <a:defRPr sz="4798" b="0">
                <a:latin typeface="Trebuchet MS" panose="020B0703020202090204" pitchFamily="34" charset="0"/>
              </a:defRPr>
            </a:lvl1pPr>
            <a:lvl2pPr marL="1827886" lvl="1" indent="-685457" algn="l">
              <a:lnSpc>
                <a:spcPct val="100000"/>
              </a:lnSpc>
              <a:spcBef>
                <a:spcPts val="1999"/>
              </a:spcBef>
              <a:spcAft>
                <a:spcPts val="0"/>
              </a:spcAft>
              <a:buClr>
                <a:srgbClr val="000000"/>
              </a:buClr>
              <a:buSzPts val="1800"/>
              <a:buChar char="•"/>
              <a:defRPr/>
            </a:lvl2pPr>
            <a:lvl3pPr marL="2741828" lvl="2" indent="-685457" algn="l">
              <a:lnSpc>
                <a:spcPct val="100000"/>
              </a:lnSpc>
              <a:spcBef>
                <a:spcPts val="1999"/>
              </a:spcBef>
              <a:spcAft>
                <a:spcPts val="0"/>
              </a:spcAft>
              <a:buClr>
                <a:srgbClr val="000000"/>
              </a:buClr>
              <a:buSzPts val="1800"/>
              <a:buChar char="•"/>
              <a:defRPr/>
            </a:lvl3pPr>
            <a:lvl4pPr marL="3655771" lvl="3" indent="-685457" algn="l">
              <a:lnSpc>
                <a:spcPct val="100000"/>
              </a:lnSpc>
              <a:spcBef>
                <a:spcPts val="1999"/>
              </a:spcBef>
              <a:spcAft>
                <a:spcPts val="0"/>
              </a:spcAft>
              <a:buClr>
                <a:srgbClr val="000000"/>
              </a:buClr>
              <a:buSzPts val="1800"/>
              <a:buChar char="•"/>
              <a:defRPr/>
            </a:lvl4pPr>
            <a:lvl5pPr marL="4569714" lvl="4" indent="-685457" algn="l">
              <a:lnSpc>
                <a:spcPct val="100000"/>
              </a:lnSpc>
              <a:spcBef>
                <a:spcPts val="1999"/>
              </a:spcBef>
              <a:spcAft>
                <a:spcPts val="0"/>
              </a:spcAft>
              <a:buClr>
                <a:srgbClr val="000000"/>
              </a:buClr>
              <a:buSzPts val="1800"/>
              <a:buChar char="•"/>
              <a:defRPr/>
            </a:lvl5pPr>
            <a:lvl6pPr marL="5483657" lvl="5" indent="-685457" algn="l">
              <a:lnSpc>
                <a:spcPct val="100000"/>
              </a:lnSpc>
              <a:spcBef>
                <a:spcPts val="1999"/>
              </a:spcBef>
              <a:spcAft>
                <a:spcPts val="0"/>
              </a:spcAft>
              <a:buClr>
                <a:srgbClr val="000000"/>
              </a:buClr>
              <a:buSzPts val="1800"/>
              <a:buChar char="•"/>
              <a:defRPr/>
            </a:lvl6pPr>
            <a:lvl7pPr marL="6397600" lvl="6" indent="-685457" algn="l">
              <a:lnSpc>
                <a:spcPct val="100000"/>
              </a:lnSpc>
              <a:spcBef>
                <a:spcPts val="1999"/>
              </a:spcBef>
              <a:spcAft>
                <a:spcPts val="0"/>
              </a:spcAft>
              <a:buClr>
                <a:srgbClr val="000000"/>
              </a:buClr>
              <a:buSzPts val="1800"/>
              <a:buChar char="•"/>
              <a:defRPr/>
            </a:lvl7pPr>
            <a:lvl8pPr marL="7311542" lvl="7" indent="-685457" algn="l">
              <a:lnSpc>
                <a:spcPct val="100000"/>
              </a:lnSpc>
              <a:spcBef>
                <a:spcPts val="1999"/>
              </a:spcBef>
              <a:spcAft>
                <a:spcPts val="0"/>
              </a:spcAft>
              <a:buClr>
                <a:srgbClr val="000000"/>
              </a:buClr>
              <a:buSzPts val="1800"/>
              <a:buChar char="•"/>
              <a:defRPr/>
            </a:lvl8pPr>
            <a:lvl9pPr marL="8225485" lvl="8" indent="-685457" algn="l">
              <a:lnSpc>
                <a:spcPct val="100000"/>
              </a:lnSpc>
              <a:spcBef>
                <a:spcPts val="1999"/>
              </a:spcBef>
              <a:spcAft>
                <a:spcPts val="0"/>
              </a:spcAft>
              <a:buClr>
                <a:srgbClr val="000000"/>
              </a:buClr>
              <a:buSzPts val="1800"/>
              <a:buChar char="•"/>
              <a:defRPr/>
            </a:lvl9pPr>
          </a:lstStyle>
          <a:p>
            <a:pPr lvl="0"/>
            <a:r>
              <a:rPr lang="en-GB"/>
              <a:t>Click to edit Master text styles</a:t>
            </a:r>
          </a:p>
        </p:txBody>
      </p:sp>
      <p:sp>
        <p:nvSpPr>
          <p:cNvPr id="18" name="Google Shape;18;p15"/>
          <p:cNvSpPr txBox="1">
            <a:spLocks noGrp="1"/>
          </p:cNvSpPr>
          <p:nvPr>
            <p:ph type="sldNum" idx="12"/>
          </p:nvPr>
        </p:nvSpPr>
        <p:spPr>
          <a:xfrm>
            <a:off x="22566886" y="217308"/>
            <a:ext cx="623931" cy="307776"/>
          </a:xfrm>
          <a:prstGeom prst="rect">
            <a:avLst/>
          </a:prstGeom>
          <a:noFill/>
          <a:ln>
            <a:noFill/>
          </a:ln>
        </p:spPr>
        <p:txBody>
          <a:bodyPr spcFirstLastPara="1" wrap="square" lIns="0" tIns="0" rIns="0" bIns="0" anchor="b" anchorCtr="0">
            <a:spAutoFit/>
          </a:bodyPr>
          <a:lstStyle>
            <a:lvl1pPr marL="0" lvl="0" indent="0" algn="r">
              <a:lnSpc>
                <a:spcPct val="100000"/>
              </a:lnSpc>
              <a:spcBef>
                <a:spcPts val="0"/>
              </a:spcBef>
              <a:spcAft>
                <a:spcPts val="0"/>
              </a:spcAft>
              <a:buClr>
                <a:srgbClr val="333333"/>
              </a:buClr>
              <a:buSzPts val="1000"/>
              <a:buFont typeface="Arial"/>
              <a:buNone/>
              <a:defRPr sz="1999">
                <a:solidFill>
                  <a:srgbClr val="333333"/>
                </a:solidFill>
                <a:latin typeface="Trebuchet MS" panose="020B0703020202090204" pitchFamily="34" charset="0"/>
              </a:defRPr>
            </a:lvl1pPr>
            <a:lvl2pPr marL="0" lvl="1" indent="0" algn="r">
              <a:lnSpc>
                <a:spcPct val="100000"/>
              </a:lnSpc>
              <a:spcBef>
                <a:spcPts val="0"/>
              </a:spcBef>
              <a:spcAft>
                <a:spcPts val="0"/>
              </a:spcAft>
              <a:buClr>
                <a:srgbClr val="333333"/>
              </a:buClr>
              <a:buSzPts val="1000"/>
              <a:buFont typeface="Arial"/>
              <a:buNone/>
              <a:defRPr sz="1999">
                <a:solidFill>
                  <a:srgbClr val="333333"/>
                </a:solidFill>
              </a:defRPr>
            </a:lvl2pPr>
            <a:lvl3pPr marL="0" lvl="2" indent="0" algn="r">
              <a:lnSpc>
                <a:spcPct val="100000"/>
              </a:lnSpc>
              <a:spcBef>
                <a:spcPts val="0"/>
              </a:spcBef>
              <a:spcAft>
                <a:spcPts val="0"/>
              </a:spcAft>
              <a:buClr>
                <a:srgbClr val="333333"/>
              </a:buClr>
              <a:buSzPts val="1000"/>
              <a:buFont typeface="Arial"/>
              <a:buNone/>
              <a:defRPr sz="1999">
                <a:solidFill>
                  <a:srgbClr val="333333"/>
                </a:solidFill>
              </a:defRPr>
            </a:lvl3pPr>
            <a:lvl4pPr marL="0" lvl="3" indent="0" algn="r">
              <a:lnSpc>
                <a:spcPct val="100000"/>
              </a:lnSpc>
              <a:spcBef>
                <a:spcPts val="0"/>
              </a:spcBef>
              <a:spcAft>
                <a:spcPts val="0"/>
              </a:spcAft>
              <a:buClr>
                <a:srgbClr val="333333"/>
              </a:buClr>
              <a:buSzPts val="1000"/>
              <a:buFont typeface="Arial"/>
              <a:buNone/>
              <a:defRPr sz="1999">
                <a:solidFill>
                  <a:srgbClr val="333333"/>
                </a:solidFill>
              </a:defRPr>
            </a:lvl4pPr>
            <a:lvl5pPr marL="0" lvl="4" indent="0" algn="r">
              <a:lnSpc>
                <a:spcPct val="100000"/>
              </a:lnSpc>
              <a:spcBef>
                <a:spcPts val="0"/>
              </a:spcBef>
              <a:spcAft>
                <a:spcPts val="0"/>
              </a:spcAft>
              <a:buClr>
                <a:srgbClr val="333333"/>
              </a:buClr>
              <a:buSzPts val="1000"/>
              <a:buFont typeface="Arial"/>
              <a:buNone/>
              <a:defRPr sz="1999">
                <a:solidFill>
                  <a:srgbClr val="333333"/>
                </a:solidFill>
              </a:defRPr>
            </a:lvl5pPr>
            <a:lvl6pPr marL="0" lvl="5" indent="0" algn="r">
              <a:lnSpc>
                <a:spcPct val="100000"/>
              </a:lnSpc>
              <a:spcBef>
                <a:spcPts val="0"/>
              </a:spcBef>
              <a:spcAft>
                <a:spcPts val="0"/>
              </a:spcAft>
              <a:buClr>
                <a:srgbClr val="333333"/>
              </a:buClr>
              <a:buSzPts val="1000"/>
              <a:buFont typeface="Arial"/>
              <a:buNone/>
              <a:defRPr sz="1999">
                <a:solidFill>
                  <a:srgbClr val="333333"/>
                </a:solidFill>
              </a:defRPr>
            </a:lvl6pPr>
            <a:lvl7pPr marL="0" lvl="6" indent="0" algn="r">
              <a:lnSpc>
                <a:spcPct val="100000"/>
              </a:lnSpc>
              <a:spcBef>
                <a:spcPts val="0"/>
              </a:spcBef>
              <a:spcAft>
                <a:spcPts val="0"/>
              </a:spcAft>
              <a:buClr>
                <a:srgbClr val="333333"/>
              </a:buClr>
              <a:buSzPts val="1000"/>
              <a:buFont typeface="Arial"/>
              <a:buNone/>
              <a:defRPr sz="1999">
                <a:solidFill>
                  <a:srgbClr val="333333"/>
                </a:solidFill>
              </a:defRPr>
            </a:lvl7pPr>
            <a:lvl8pPr marL="0" lvl="7" indent="0" algn="r">
              <a:lnSpc>
                <a:spcPct val="100000"/>
              </a:lnSpc>
              <a:spcBef>
                <a:spcPts val="0"/>
              </a:spcBef>
              <a:spcAft>
                <a:spcPts val="0"/>
              </a:spcAft>
              <a:buClr>
                <a:srgbClr val="333333"/>
              </a:buClr>
              <a:buSzPts val="1000"/>
              <a:buFont typeface="Arial"/>
              <a:buNone/>
              <a:defRPr sz="1999">
                <a:solidFill>
                  <a:srgbClr val="333333"/>
                </a:solidFill>
              </a:defRPr>
            </a:lvl8pPr>
            <a:lvl9pPr marL="0" lvl="8" indent="0" algn="r">
              <a:lnSpc>
                <a:spcPct val="100000"/>
              </a:lnSpc>
              <a:spcBef>
                <a:spcPts val="0"/>
              </a:spcBef>
              <a:spcAft>
                <a:spcPts val="0"/>
              </a:spcAft>
              <a:buClr>
                <a:srgbClr val="333333"/>
              </a:buClr>
              <a:buSzPts val="1000"/>
              <a:buFont typeface="Arial"/>
              <a:buNone/>
              <a:defRPr sz="1999">
                <a:solidFill>
                  <a:srgbClr val="333333"/>
                </a:solidFill>
              </a:defRPr>
            </a:lvl9pPr>
          </a:lstStyle>
          <a:p>
            <a:fld id="{00000000-1234-1234-1234-123412341234}" type="slidenum">
              <a:rPr lang="en-GB" smtClean="0"/>
              <a:pPr/>
              <a:t>‹#›</a:t>
            </a:fld>
            <a:endParaRPr lang="en-GB" dirty="0"/>
          </a:p>
        </p:txBody>
      </p:sp>
    </p:spTree>
    <p:extLst>
      <p:ext uri="{BB962C8B-B14F-4D97-AF65-F5344CB8AC3E}">
        <p14:creationId xmlns:p14="http://schemas.microsoft.com/office/powerpoint/2010/main" val="337915943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matchingName="Empty">
  <p:cSld name="Empty">
    <p:spTree>
      <p:nvGrpSpPr>
        <p:cNvPr id="1" name="Shape 23"/>
        <p:cNvGrpSpPr/>
        <p:nvPr/>
      </p:nvGrpSpPr>
      <p:grpSpPr>
        <a:xfrm>
          <a:off x="0" y="0"/>
          <a:ext cx="0" cy="0"/>
          <a:chOff x="0" y="0"/>
          <a:chExt cx="0" cy="0"/>
        </a:xfrm>
      </p:grpSpPr>
      <p:sp>
        <p:nvSpPr>
          <p:cNvPr id="27" name="Google Shape;27;p17"/>
          <p:cNvSpPr txBox="1">
            <a:spLocks noGrp="1"/>
          </p:cNvSpPr>
          <p:nvPr>
            <p:ph type="sldNum" idx="12"/>
          </p:nvPr>
        </p:nvSpPr>
        <p:spPr>
          <a:xfrm>
            <a:off x="22883049" y="217437"/>
            <a:ext cx="307768" cy="307648"/>
          </a:xfrm>
          <a:prstGeom prst="rect">
            <a:avLst/>
          </a:prstGeom>
          <a:noFill/>
          <a:ln>
            <a:noFill/>
          </a:ln>
        </p:spPr>
        <p:txBody>
          <a:bodyPr spcFirstLastPara="1" wrap="square" lIns="0" tIns="0" rIns="0" bIns="0" anchor="b" anchorCtr="0">
            <a:spAutoFit/>
          </a:bodyPr>
          <a:lstStyle>
            <a:lvl1pPr marL="0" lvl="0" indent="0" algn="r">
              <a:lnSpc>
                <a:spcPct val="100000"/>
              </a:lnSpc>
              <a:spcBef>
                <a:spcPts val="0"/>
              </a:spcBef>
              <a:spcAft>
                <a:spcPts val="0"/>
              </a:spcAft>
              <a:buClr>
                <a:srgbClr val="333333"/>
              </a:buClr>
              <a:buSzPts val="1000"/>
              <a:buFont typeface="Arial"/>
              <a:buNone/>
              <a:defRPr sz="1999">
                <a:solidFill>
                  <a:srgbClr val="333333"/>
                </a:solidFill>
              </a:defRPr>
            </a:lvl1pPr>
            <a:lvl2pPr marL="0" lvl="1" indent="0" algn="r">
              <a:lnSpc>
                <a:spcPct val="100000"/>
              </a:lnSpc>
              <a:spcBef>
                <a:spcPts val="0"/>
              </a:spcBef>
              <a:spcAft>
                <a:spcPts val="0"/>
              </a:spcAft>
              <a:buClr>
                <a:srgbClr val="333333"/>
              </a:buClr>
              <a:buSzPts val="1000"/>
              <a:buFont typeface="Arial"/>
              <a:buNone/>
              <a:defRPr sz="1999">
                <a:solidFill>
                  <a:srgbClr val="333333"/>
                </a:solidFill>
              </a:defRPr>
            </a:lvl2pPr>
            <a:lvl3pPr marL="0" lvl="2" indent="0" algn="r">
              <a:lnSpc>
                <a:spcPct val="100000"/>
              </a:lnSpc>
              <a:spcBef>
                <a:spcPts val="0"/>
              </a:spcBef>
              <a:spcAft>
                <a:spcPts val="0"/>
              </a:spcAft>
              <a:buClr>
                <a:srgbClr val="333333"/>
              </a:buClr>
              <a:buSzPts val="1000"/>
              <a:buFont typeface="Arial"/>
              <a:buNone/>
              <a:defRPr sz="1999">
                <a:solidFill>
                  <a:srgbClr val="333333"/>
                </a:solidFill>
              </a:defRPr>
            </a:lvl3pPr>
            <a:lvl4pPr marL="0" lvl="3" indent="0" algn="r">
              <a:lnSpc>
                <a:spcPct val="100000"/>
              </a:lnSpc>
              <a:spcBef>
                <a:spcPts val="0"/>
              </a:spcBef>
              <a:spcAft>
                <a:spcPts val="0"/>
              </a:spcAft>
              <a:buClr>
                <a:srgbClr val="333333"/>
              </a:buClr>
              <a:buSzPts val="1000"/>
              <a:buFont typeface="Arial"/>
              <a:buNone/>
              <a:defRPr sz="1999">
                <a:solidFill>
                  <a:srgbClr val="333333"/>
                </a:solidFill>
              </a:defRPr>
            </a:lvl4pPr>
            <a:lvl5pPr marL="0" lvl="4" indent="0" algn="r">
              <a:lnSpc>
                <a:spcPct val="100000"/>
              </a:lnSpc>
              <a:spcBef>
                <a:spcPts val="0"/>
              </a:spcBef>
              <a:spcAft>
                <a:spcPts val="0"/>
              </a:spcAft>
              <a:buClr>
                <a:srgbClr val="333333"/>
              </a:buClr>
              <a:buSzPts val="1000"/>
              <a:buFont typeface="Arial"/>
              <a:buNone/>
              <a:defRPr sz="1999">
                <a:solidFill>
                  <a:srgbClr val="333333"/>
                </a:solidFill>
              </a:defRPr>
            </a:lvl5pPr>
            <a:lvl6pPr marL="0" lvl="5" indent="0" algn="r">
              <a:lnSpc>
                <a:spcPct val="100000"/>
              </a:lnSpc>
              <a:spcBef>
                <a:spcPts val="0"/>
              </a:spcBef>
              <a:spcAft>
                <a:spcPts val="0"/>
              </a:spcAft>
              <a:buClr>
                <a:srgbClr val="333333"/>
              </a:buClr>
              <a:buSzPts val="1000"/>
              <a:buFont typeface="Arial"/>
              <a:buNone/>
              <a:defRPr sz="1999">
                <a:solidFill>
                  <a:srgbClr val="333333"/>
                </a:solidFill>
              </a:defRPr>
            </a:lvl6pPr>
            <a:lvl7pPr marL="0" lvl="6" indent="0" algn="r">
              <a:lnSpc>
                <a:spcPct val="100000"/>
              </a:lnSpc>
              <a:spcBef>
                <a:spcPts val="0"/>
              </a:spcBef>
              <a:spcAft>
                <a:spcPts val="0"/>
              </a:spcAft>
              <a:buClr>
                <a:srgbClr val="333333"/>
              </a:buClr>
              <a:buSzPts val="1000"/>
              <a:buFont typeface="Arial"/>
              <a:buNone/>
              <a:defRPr sz="1999">
                <a:solidFill>
                  <a:srgbClr val="333333"/>
                </a:solidFill>
              </a:defRPr>
            </a:lvl7pPr>
            <a:lvl8pPr marL="0" lvl="7" indent="0" algn="r">
              <a:lnSpc>
                <a:spcPct val="100000"/>
              </a:lnSpc>
              <a:spcBef>
                <a:spcPts val="0"/>
              </a:spcBef>
              <a:spcAft>
                <a:spcPts val="0"/>
              </a:spcAft>
              <a:buClr>
                <a:srgbClr val="333333"/>
              </a:buClr>
              <a:buSzPts val="1000"/>
              <a:buFont typeface="Arial"/>
              <a:buNone/>
              <a:defRPr sz="1999">
                <a:solidFill>
                  <a:srgbClr val="333333"/>
                </a:solidFill>
              </a:defRPr>
            </a:lvl8pPr>
            <a:lvl9pPr marL="0" lvl="8" indent="0" algn="r">
              <a:lnSpc>
                <a:spcPct val="100000"/>
              </a:lnSpc>
              <a:spcBef>
                <a:spcPts val="0"/>
              </a:spcBef>
              <a:spcAft>
                <a:spcPts val="0"/>
              </a:spcAft>
              <a:buClr>
                <a:srgbClr val="333333"/>
              </a:buClr>
              <a:buSzPts val="1000"/>
              <a:buFont typeface="Arial"/>
              <a:buNone/>
              <a:defRPr sz="1999">
                <a:solidFill>
                  <a:srgbClr val="333333"/>
                </a:solidFill>
              </a:defRPr>
            </a:lvl9pPr>
          </a:lstStyle>
          <a:p>
            <a:fld id="{00000000-1234-1234-1234-123412341234}" type="slidenum">
              <a:rPr lang="en-GB" smtClean="0"/>
              <a:pPr/>
              <a:t>‹#›</a:t>
            </a:fld>
            <a:endParaRPr lang="en-GB"/>
          </a:p>
        </p:txBody>
      </p:sp>
      <p:sp>
        <p:nvSpPr>
          <p:cNvPr id="2" name="Rounded Rectangle 1">
            <a:extLst>
              <a:ext uri="{FF2B5EF4-FFF2-40B4-BE49-F238E27FC236}">
                <a16:creationId xmlns:a16="http://schemas.microsoft.com/office/drawing/2014/main" id="{ABD0044E-7F87-9FE6-B1C3-4D2FC66FA3E3}"/>
              </a:ext>
            </a:extLst>
          </p:cNvPr>
          <p:cNvSpPr/>
          <p:nvPr/>
        </p:nvSpPr>
        <p:spPr bwMode="auto">
          <a:xfrm>
            <a:off x="3475167" y="4018844"/>
            <a:ext cx="4016751" cy="1715912"/>
          </a:xfrm>
          <a:prstGeom prst="roundRec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182785" tIns="91392" rIns="182785" bIns="91392" numCol="1" rtlCol="0" anchor="t" anchorCtr="0" compatLnSpc="1">
            <a:prstTxWarp prst="textNoShape">
              <a:avLst/>
            </a:prstTxWarp>
          </a:bodyPr>
          <a:lstStyle/>
          <a:p>
            <a:pPr marL="0" marR="0" indent="0" algn="l" defTabSz="1726336" rtl="0" eaLnBrk="1" fontAlgn="base" latinLnBrk="0" hangingPunct="1">
              <a:lnSpc>
                <a:spcPct val="100000"/>
              </a:lnSpc>
              <a:spcBef>
                <a:spcPct val="0"/>
              </a:spcBef>
              <a:spcAft>
                <a:spcPct val="0"/>
              </a:spcAft>
              <a:buClrTx/>
              <a:buSzTx/>
              <a:buFontTx/>
              <a:buNone/>
              <a:tabLst/>
            </a:pPr>
            <a:r>
              <a:rPr kumimoji="0" lang="en-DK" sz="4598" b="0" i="0" u="none" strike="noStrike" cap="none" normalizeH="0" baseline="0" dirty="0">
                <a:ln>
                  <a:noFill/>
                </a:ln>
                <a:solidFill>
                  <a:schemeClr val="bg1"/>
                </a:solidFill>
                <a:effectLst/>
                <a:latin typeface="Trebuchet MS" panose="020B0703020202090204" pitchFamily="34" charset="0"/>
              </a:rPr>
              <a:t>hello</a:t>
            </a:r>
          </a:p>
        </p:txBody>
      </p:sp>
      <p:sp>
        <p:nvSpPr>
          <p:cNvPr id="3" name="Rounded Rectangle 2">
            <a:extLst>
              <a:ext uri="{FF2B5EF4-FFF2-40B4-BE49-F238E27FC236}">
                <a16:creationId xmlns:a16="http://schemas.microsoft.com/office/drawing/2014/main" id="{F4DBB1BE-C444-0F96-C340-C7B3B501CCF4}"/>
              </a:ext>
            </a:extLst>
          </p:cNvPr>
          <p:cNvSpPr/>
          <p:nvPr/>
        </p:nvSpPr>
        <p:spPr bwMode="auto">
          <a:xfrm>
            <a:off x="13155989" y="3431823"/>
            <a:ext cx="5054788" cy="2302934"/>
          </a:xfrm>
          <a:prstGeom prst="roundRec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182785" tIns="91392" rIns="182785" bIns="91392" numCol="1" rtlCol="0" anchor="t" anchorCtr="0" compatLnSpc="1">
            <a:prstTxWarp prst="textNoShape">
              <a:avLst/>
            </a:prstTxWarp>
          </a:bodyPr>
          <a:lstStyle/>
          <a:p>
            <a:pPr marL="0" marR="0" indent="0" algn="l" defTabSz="1726336" rtl="0" eaLnBrk="1" fontAlgn="base" latinLnBrk="0" hangingPunct="1">
              <a:lnSpc>
                <a:spcPct val="100000"/>
              </a:lnSpc>
              <a:spcBef>
                <a:spcPct val="0"/>
              </a:spcBef>
              <a:spcAft>
                <a:spcPct val="0"/>
              </a:spcAft>
              <a:buClrTx/>
              <a:buSzTx/>
              <a:buFontTx/>
              <a:buNone/>
              <a:tabLst/>
            </a:pPr>
            <a:r>
              <a:rPr kumimoji="0" lang="en-DK" sz="4598" b="0" i="0" u="none" strike="noStrike" cap="none" normalizeH="0" baseline="0" dirty="0">
                <a:ln>
                  <a:noFill/>
                </a:ln>
                <a:solidFill>
                  <a:schemeClr val="bg1"/>
                </a:solidFill>
                <a:effectLst/>
                <a:latin typeface="Trebuchet MS" panose="020B0703020202090204" pitchFamily="34" charset="0"/>
              </a:rPr>
              <a:t>goodbye</a:t>
            </a:r>
          </a:p>
        </p:txBody>
      </p:sp>
    </p:spTree>
    <p:extLst>
      <p:ext uri="{BB962C8B-B14F-4D97-AF65-F5344CB8AC3E}">
        <p14:creationId xmlns:p14="http://schemas.microsoft.com/office/powerpoint/2010/main" val="385817924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x">
  <p:cSld name="1_Fill Image">
    <p:spTree>
      <p:nvGrpSpPr>
        <p:cNvPr id="1" name=""/>
        <p:cNvGrpSpPr/>
        <p:nvPr/>
      </p:nvGrpSpPr>
      <p:grpSpPr>
        <a:xfrm>
          <a:off x="0" y="0"/>
          <a:ext cx="0" cy="0"/>
          <a:chOff x="0" y="0"/>
          <a:chExt cx="0" cy="0"/>
        </a:xfrm>
      </p:grpSpPr>
      <p:sp>
        <p:nvSpPr>
          <p:cNvPr id="18" name="Image"/>
          <p:cNvSpPr>
            <a:spLocks noGrp="1"/>
          </p:cNvSpPr>
          <p:nvPr>
            <p:ph type="pic" idx="21"/>
          </p:nvPr>
        </p:nvSpPr>
        <p:spPr>
          <a:xfrm>
            <a:off x="-311148" y="-287382"/>
            <a:ext cx="24999949" cy="14290764"/>
          </a:xfrm>
          <a:prstGeom prst="rect">
            <a:avLst/>
          </a:prstGeom>
        </p:spPr>
        <p:txBody>
          <a:bodyPr lIns="91439" rIns="91439">
            <a:noAutofit/>
          </a:bodyPr>
          <a:lstStyle/>
          <a:p>
            <a:endParaRPr/>
          </a:p>
        </p:txBody>
      </p:sp>
      <p:sp>
        <p:nvSpPr>
          <p:cNvPr id="1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36216289"/>
      </p:ext>
    </p:extLst>
  </p:cSld>
  <p:clrMapOvr>
    <a:masterClrMapping/>
  </p:clrMapOvr>
  <p:transition spd="med"/>
</p:sldLayout>
</file>

<file path=ppt/slideLayouts/slideLayout43.xml><?xml version="1.0" encoding="utf-8"?>
<p:sldLayout xmlns:a="http://schemas.openxmlformats.org/drawingml/2006/main" xmlns:r="http://schemas.openxmlformats.org/officeDocument/2006/relationships" xmlns:p="http://schemas.openxmlformats.org/presentationml/2006/main" type="tx">
  <p:cSld name="6_Fill Image">
    <p:spTree>
      <p:nvGrpSpPr>
        <p:cNvPr id="1" name=""/>
        <p:cNvGrpSpPr/>
        <p:nvPr/>
      </p:nvGrpSpPr>
      <p:grpSpPr>
        <a:xfrm>
          <a:off x="0" y="0"/>
          <a:ext cx="0" cy="0"/>
          <a:chOff x="0" y="0"/>
          <a:chExt cx="0" cy="0"/>
        </a:xfrm>
      </p:grpSpPr>
      <p:sp>
        <p:nvSpPr>
          <p:cNvPr id="59" name="Image"/>
          <p:cNvSpPr>
            <a:spLocks noGrp="1"/>
          </p:cNvSpPr>
          <p:nvPr>
            <p:ph type="pic" idx="21"/>
          </p:nvPr>
        </p:nvSpPr>
        <p:spPr>
          <a:xfrm>
            <a:off x="-311148" y="-287382"/>
            <a:ext cx="14770308" cy="14290764"/>
          </a:xfrm>
          <a:prstGeom prst="rect">
            <a:avLst/>
          </a:prstGeom>
        </p:spPr>
        <p:txBody>
          <a:bodyPr lIns="91439" rIns="91439">
            <a:noAutofit/>
          </a:bodyPr>
          <a:lstStyle/>
          <a:p>
            <a:endParaRPr/>
          </a:p>
        </p:txBody>
      </p:sp>
      <p:sp>
        <p:nvSpPr>
          <p:cNvPr id="60" name="Image"/>
          <p:cNvSpPr>
            <a:spLocks noGrp="1"/>
          </p:cNvSpPr>
          <p:nvPr>
            <p:ph type="pic" sz="quarter" idx="22"/>
          </p:nvPr>
        </p:nvSpPr>
        <p:spPr>
          <a:xfrm>
            <a:off x="9970120" y="2439381"/>
            <a:ext cx="6695907" cy="8884082"/>
          </a:xfrm>
          <a:prstGeom prst="rect">
            <a:avLst/>
          </a:prstGeom>
        </p:spPr>
        <p:txBody>
          <a:bodyPr lIns="91439" rIns="91439">
            <a:noAutofit/>
          </a:bodyPr>
          <a:lstStyle/>
          <a:p>
            <a:endParaRPr/>
          </a:p>
        </p:txBody>
      </p:sp>
      <p:sp>
        <p:nvSpPr>
          <p:cNvPr id="6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133485998"/>
      </p:ext>
    </p:extLst>
  </p:cSld>
  <p:clrMapOvr>
    <a:masterClrMapping/>
  </p:clrMapOvr>
  <p:transition spd="med"/>
</p:sldLayout>
</file>

<file path=ppt/slideLayouts/slideLayout4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C19345-25BD-3494-8532-70AF7106B44A}"/>
              </a:ext>
            </a:extLst>
          </p:cNvPr>
          <p:cNvSpPr>
            <a:spLocks noGrp="1"/>
          </p:cNvSpPr>
          <p:nvPr>
            <p:ph type="ctrTitle"/>
          </p:nvPr>
        </p:nvSpPr>
        <p:spPr>
          <a:xfrm>
            <a:off x="3046413" y="2244726"/>
            <a:ext cx="18278475" cy="4775200"/>
          </a:xfrm>
        </p:spPr>
        <p:txBody>
          <a:bodyPr anchor="b"/>
          <a:lstStyle>
            <a:lvl1pPr algn="ctr">
              <a:defRPr sz="11994"/>
            </a:lvl1pPr>
          </a:lstStyle>
          <a:p>
            <a:r>
              <a:rPr lang="en-GB"/>
              <a:t>Click to edit Master title style</a:t>
            </a:r>
            <a:endParaRPr lang="en-DK"/>
          </a:p>
        </p:txBody>
      </p:sp>
      <p:sp>
        <p:nvSpPr>
          <p:cNvPr id="3" name="Subtitle 2">
            <a:extLst>
              <a:ext uri="{FF2B5EF4-FFF2-40B4-BE49-F238E27FC236}">
                <a16:creationId xmlns:a16="http://schemas.microsoft.com/office/drawing/2014/main" id="{BFAF272C-CF41-13E8-55F7-D2E2C0A5E61B}"/>
              </a:ext>
            </a:extLst>
          </p:cNvPr>
          <p:cNvSpPr>
            <a:spLocks noGrp="1"/>
          </p:cNvSpPr>
          <p:nvPr>
            <p:ph type="subTitle" idx="1"/>
          </p:nvPr>
        </p:nvSpPr>
        <p:spPr>
          <a:xfrm>
            <a:off x="3046413" y="7204076"/>
            <a:ext cx="18278475" cy="3311524"/>
          </a:xfrm>
        </p:spPr>
        <p:txBody>
          <a:bodyPr/>
          <a:lstStyle>
            <a:lvl1pPr marL="0" indent="0" algn="ctr">
              <a:buNone/>
              <a:defRPr sz="4798"/>
            </a:lvl1pPr>
            <a:lvl2pPr marL="913943" indent="0" algn="ctr">
              <a:buNone/>
              <a:defRPr sz="3998"/>
            </a:lvl2pPr>
            <a:lvl3pPr marL="1827886" indent="0" algn="ctr">
              <a:buNone/>
              <a:defRPr sz="3598"/>
            </a:lvl3pPr>
            <a:lvl4pPr marL="2741828" indent="0" algn="ctr">
              <a:buNone/>
              <a:defRPr sz="3198"/>
            </a:lvl4pPr>
            <a:lvl5pPr marL="3655771" indent="0" algn="ctr">
              <a:buNone/>
              <a:defRPr sz="3198"/>
            </a:lvl5pPr>
            <a:lvl6pPr marL="4569714" indent="0" algn="ctr">
              <a:buNone/>
              <a:defRPr sz="3198"/>
            </a:lvl6pPr>
            <a:lvl7pPr marL="5483657" indent="0" algn="ctr">
              <a:buNone/>
              <a:defRPr sz="3198"/>
            </a:lvl7pPr>
            <a:lvl8pPr marL="6397600" indent="0" algn="ctr">
              <a:buNone/>
              <a:defRPr sz="3198"/>
            </a:lvl8pPr>
            <a:lvl9pPr marL="7311542" indent="0" algn="ctr">
              <a:buNone/>
              <a:defRPr sz="3198"/>
            </a:lvl9pPr>
          </a:lstStyle>
          <a:p>
            <a:r>
              <a:rPr lang="en-GB"/>
              <a:t>Click to edit Master subtitle style</a:t>
            </a:r>
            <a:endParaRPr lang="en-DK"/>
          </a:p>
        </p:txBody>
      </p:sp>
      <p:sp>
        <p:nvSpPr>
          <p:cNvPr id="4" name="Date Placeholder 3">
            <a:extLst>
              <a:ext uri="{FF2B5EF4-FFF2-40B4-BE49-F238E27FC236}">
                <a16:creationId xmlns:a16="http://schemas.microsoft.com/office/drawing/2014/main" id="{0C9C7664-8B9B-065E-2DE8-49A3DA08D582}"/>
              </a:ext>
            </a:extLst>
          </p:cNvPr>
          <p:cNvSpPr>
            <a:spLocks noGrp="1"/>
          </p:cNvSpPr>
          <p:nvPr>
            <p:ph type="dt" sz="half" idx="10"/>
          </p:nvPr>
        </p:nvSpPr>
        <p:spPr/>
        <p:txBody>
          <a:bodyPr/>
          <a:lstStyle/>
          <a:p>
            <a:fld id="{DEB7C420-992B-E64E-9E12-1B12486DB7A5}" type="datetimeFigureOut">
              <a:rPr lang="en-DK" smtClean="0"/>
              <a:t>09/09/2024</a:t>
            </a:fld>
            <a:endParaRPr lang="en-DK"/>
          </a:p>
        </p:txBody>
      </p:sp>
      <p:sp>
        <p:nvSpPr>
          <p:cNvPr id="5" name="Footer Placeholder 4">
            <a:extLst>
              <a:ext uri="{FF2B5EF4-FFF2-40B4-BE49-F238E27FC236}">
                <a16:creationId xmlns:a16="http://schemas.microsoft.com/office/drawing/2014/main" id="{FA4B4B5E-B12F-7CD2-10AC-41BF53B14FE2}"/>
              </a:ext>
            </a:extLst>
          </p:cNvPr>
          <p:cNvSpPr>
            <a:spLocks noGrp="1"/>
          </p:cNvSpPr>
          <p:nvPr>
            <p:ph type="ftr" sz="quarter" idx="11"/>
          </p:nvPr>
        </p:nvSpPr>
        <p:spPr/>
        <p:txBody>
          <a:bodyPr/>
          <a:lstStyle/>
          <a:p>
            <a:endParaRPr lang="en-DK"/>
          </a:p>
        </p:txBody>
      </p:sp>
      <p:sp>
        <p:nvSpPr>
          <p:cNvPr id="6" name="Slide Number Placeholder 5">
            <a:extLst>
              <a:ext uri="{FF2B5EF4-FFF2-40B4-BE49-F238E27FC236}">
                <a16:creationId xmlns:a16="http://schemas.microsoft.com/office/drawing/2014/main" id="{56F614D6-616F-6A07-359B-86A5AFD5DA2C}"/>
              </a:ext>
            </a:extLst>
          </p:cNvPr>
          <p:cNvSpPr>
            <a:spLocks noGrp="1"/>
          </p:cNvSpPr>
          <p:nvPr>
            <p:ph type="sldNum" sz="quarter" idx="12"/>
          </p:nvPr>
        </p:nvSpPr>
        <p:spPr/>
        <p:txBody>
          <a:bodyPr/>
          <a:lstStyle/>
          <a:p>
            <a:fld id="{2B81FCF7-47A2-004F-BAC2-6F3935CFBDAA}" type="slidenum">
              <a:rPr lang="en-DK" smtClean="0"/>
              <a:t>‹#›</a:t>
            </a:fld>
            <a:endParaRPr lang="en-DK"/>
          </a:p>
        </p:txBody>
      </p:sp>
    </p:spTree>
    <p:extLst>
      <p:ext uri="{BB962C8B-B14F-4D97-AF65-F5344CB8AC3E}">
        <p14:creationId xmlns:p14="http://schemas.microsoft.com/office/powerpoint/2010/main" val="166738790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9BEE30-058B-100E-3871-C3B3FBD129BD}"/>
              </a:ext>
            </a:extLst>
          </p:cNvPr>
          <p:cNvSpPr>
            <a:spLocks noGrp="1"/>
          </p:cNvSpPr>
          <p:nvPr>
            <p:ph type="title"/>
          </p:nvPr>
        </p:nvSpPr>
        <p:spPr/>
        <p:txBody>
          <a:bodyPr/>
          <a:lstStyle/>
          <a:p>
            <a:r>
              <a:rPr lang="en-GB"/>
              <a:t>Click to edit Master title style</a:t>
            </a:r>
            <a:endParaRPr lang="en-DK"/>
          </a:p>
        </p:txBody>
      </p:sp>
      <p:sp>
        <p:nvSpPr>
          <p:cNvPr id="3" name="Content Placeholder 2">
            <a:extLst>
              <a:ext uri="{FF2B5EF4-FFF2-40B4-BE49-F238E27FC236}">
                <a16:creationId xmlns:a16="http://schemas.microsoft.com/office/drawing/2014/main" id="{35889AA1-1139-58E7-F478-A5A67FF5E3FE}"/>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4" name="Date Placeholder 3">
            <a:extLst>
              <a:ext uri="{FF2B5EF4-FFF2-40B4-BE49-F238E27FC236}">
                <a16:creationId xmlns:a16="http://schemas.microsoft.com/office/drawing/2014/main" id="{BE71A042-B847-6459-5DA6-BE2030E75B21}"/>
              </a:ext>
            </a:extLst>
          </p:cNvPr>
          <p:cNvSpPr>
            <a:spLocks noGrp="1"/>
          </p:cNvSpPr>
          <p:nvPr>
            <p:ph type="dt" sz="half" idx="10"/>
          </p:nvPr>
        </p:nvSpPr>
        <p:spPr/>
        <p:txBody>
          <a:bodyPr/>
          <a:lstStyle/>
          <a:p>
            <a:fld id="{DEB7C420-992B-E64E-9E12-1B12486DB7A5}" type="datetimeFigureOut">
              <a:rPr lang="en-DK" smtClean="0"/>
              <a:t>09/09/2024</a:t>
            </a:fld>
            <a:endParaRPr lang="en-DK"/>
          </a:p>
        </p:txBody>
      </p:sp>
      <p:sp>
        <p:nvSpPr>
          <p:cNvPr id="5" name="Footer Placeholder 4">
            <a:extLst>
              <a:ext uri="{FF2B5EF4-FFF2-40B4-BE49-F238E27FC236}">
                <a16:creationId xmlns:a16="http://schemas.microsoft.com/office/drawing/2014/main" id="{D97382FF-2AAD-EE62-39A8-04AE04E8BE4D}"/>
              </a:ext>
            </a:extLst>
          </p:cNvPr>
          <p:cNvSpPr>
            <a:spLocks noGrp="1"/>
          </p:cNvSpPr>
          <p:nvPr>
            <p:ph type="ftr" sz="quarter" idx="11"/>
          </p:nvPr>
        </p:nvSpPr>
        <p:spPr/>
        <p:txBody>
          <a:bodyPr/>
          <a:lstStyle/>
          <a:p>
            <a:endParaRPr lang="en-DK"/>
          </a:p>
        </p:txBody>
      </p:sp>
      <p:sp>
        <p:nvSpPr>
          <p:cNvPr id="6" name="Slide Number Placeholder 5">
            <a:extLst>
              <a:ext uri="{FF2B5EF4-FFF2-40B4-BE49-F238E27FC236}">
                <a16:creationId xmlns:a16="http://schemas.microsoft.com/office/drawing/2014/main" id="{0C9BE3E6-EBED-9BD2-378A-3F6BAC27A784}"/>
              </a:ext>
            </a:extLst>
          </p:cNvPr>
          <p:cNvSpPr>
            <a:spLocks noGrp="1"/>
          </p:cNvSpPr>
          <p:nvPr>
            <p:ph type="sldNum" sz="quarter" idx="12"/>
          </p:nvPr>
        </p:nvSpPr>
        <p:spPr/>
        <p:txBody>
          <a:bodyPr/>
          <a:lstStyle/>
          <a:p>
            <a:fld id="{2B81FCF7-47A2-004F-BAC2-6F3935CFBDAA}" type="slidenum">
              <a:rPr lang="en-DK" smtClean="0"/>
              <a:t>‹#›</a:t>
            </a:fld>
            <a:endParaRPr lang="en-DK"/>
          </a:p>
        </p:txBody>
      </p:sp>
    </p:spTree>
    <p:extLst>
      <p:ext uri="{BB962C8B-B14F-4D97-AF65-F5344CB8AC3E}">
        <p14:creationId xmlns:p14="http://schemas.microsoft.com/office/powerpoint/2010/main" val="113103565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AA4E7E-2238-DF7E-9538-57BF190C9E4C}"/>
              </a:ext>
            </a:extLst>
          </p:cNvPr>
          <p:cNvSpPr>
            <a:spLocks noGrp="1"/>
          </p:cNvSpPr>
          <p:nvPr>
            <p:ph type="title"/>
          </p:nvPr>
        </p:nvSpPr>
        <p:spPr>
          <a:xfrm>
            <a:off x="1662834" y="3419477"/>
            <a:ext cx="21020246" cy="5705474"/>
          </a:xfrm>
        </p:spPr>
        <p:txBody>
          <a:bodyPr anchor="b"/>
          <a:lstStyle>
            <a:lvl1pPr>
              <a:defRPr sz="11994"/>
            </a:lvl1pPr>
          </a:lstStyle>
          <a:p>
            <a:r>
              <a:rPr lang="en-GB"/>
              <a:t>Click to edit Master title style</a:t>
            </a:r>
            <a:endParaRPr lang="en-DK"/>
          </a:p>
        </p:txBody>
      </p:sp>
      <p:sp>
        <p:nvSpPr>
          <p:cNvPr id="3" name="Text Placeholder 2">
            <a:extLst>
              <a:ext uri="{FF2B5EF4-FFF2-40B4-BE49-F238E27FC236}">
                <a16:creationId xmlns:a16="http://schemas.microsoft.com/office/drawing/2014/main" id="{43F05311-4EE5-D06F-42C7-A6F2739B4BB4}"/>
              </a:ext>
            </a:extLst>
          </p:cNvPr>
          <p:cNvSpPr>
            <a:spLocks noGrp="1"/>
          </p:cNvSpPr>
          <p:nvPr>
            <p:ph type="body" idx="1"/>
          </p:nvPr>
        </p:nvSpPr>
        <p:spPr>
          <a:xfrm>
            <a:off x="1662834" y="9178927"/>
            <a:ext cx="21020246" cy="3000374"/>
          </a:xfrm>
        </p:spPr>
        <p:txBody>
          <a:bodyPr/>
          <a:lstStyle>
            <a:lvl1pPr marL="0" indent="0">
              <a:buNone/>
              <a:defRPr sz="4798">
                <a:solidFill>
                  <a:schemeClr val="tx1">
                    <a:tint val="82000"/>
                  </a:schemeClr>
                </a:solidFill>
              </a:defRPr>
            </a:lvl1pPr>
            <a:lvl2pPr marL="913943" indent="0">
              <a:buNone/>
              <a:defRPr sz="3998">
                <a:solidFill>
                  <a:schemeClr val="tx1">
                    <a:tint val="82000"/>
                  </a:schemeClr>
                </a:solidFill>
              </a:defRPr>
            </a:lvl2pPr>
            <a:lvl3pPr marL="1827886" indent="0">
              <a:buNone/>
              <a:defRPr sz="3598">
                <a:solidFill>
                  <a:schemeClr val="tx1">
                    <a:tint val="82000"/>
                  </a:schemeClr>
                </a:solidFill>
              </a:defRPr>
            </a:lvl3pPr>
            <a:lvl4pPr marL="2741828" indent="0">
              <a:buNone/>
              <a:defRPr sz="3198">
                <a:solidFill>
                  <a:schemeClr val="tx1">
                    <a:tint val="82000"/>
                  </a:schemeClr>
                </a:solidFill>
              </a:defRPr>
            </a:lvl4pPr>
            <a:lvl5pPr marL="3655771" indent="0">
              <a:buNone/>
              <a:defRPr sz="3198">
                <a:solidFill>
                  <a:schemeClr val="tx1">
                    <a:tint val="82000"/>
                  </a:schemeClr>
                </a:solidFill>
              </a:defRPr>
            </a:lvl5pPr>
            <a:lvl6pPr marL="4569714" indent="0">
              <a:buNone/>
              <a:defRPr sz="3198">
                <a:solidFill>
                  <a:schemeClr val="tx1">
                    <a:tint val="82000"/>
                  </a:schemeClr>
                </a:solidFill>
              </a:defRPr>
            </a:lvl6pPr>
            <a:lvl7pPr marL="5483657" indent="0">
              <a:buNone/>
              <a:defRPr sz="3198">
                <a:solidFill>
                  <a:schemeClr val="tx1">
                    <a:tint val="82000"/>
                  </a:schemeClr>
                </a:solidFill>
              </a:defRPr>
            </a:lvl7pPr>
            <a:lvl8pPr marL="6397600" indent="0">
              <a:buNone/>
              <a:defRPr sz="3198">
                <a:solidFill>
                  <a:schemeClr val="tx1">
                    <a:tint val="82000"/>
                  </a:schemeClr>
                </a:solidFill>
              </a:defRPr>
            </a:lvl8pPr>
            <a:lvl9pPr marL="7311542" indent="0">
              <a:buNone/>
              <a:defRPr sz="3198">
                <a:solidFill>
                  <a:schemeClr val="tx1">
                    <a:tint val="82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B6BCFE11-397F-D721-470E-9CADA197DE9F}"/>
              </a:ext>
            </a:extLst>
          </p:cNvPr>
          <p:cNvSpPr>
            <a:spLocks noGrp="1"/>
          </p:cNvSpPr>
          <p:nvPr>
            <p:ph type="dt" sz="half" idx="10"/>
          </p:nvPr>
        </p:nvSpPr>
        <p:spPr/>
        <p:txBody>
          <a:bodyPr/>
          <a:lstStyle/>
          <a:p>
            <a:fld id="{DEB7C420-992B-E64E-9E12-1B12486DB7A5}" type="datetimeFigureOut">
              <a:rPr lang="en-DK" smtClean="0"/>
              <a:t>09/09/2024</a:t>
            </a:fld>
            <a:endParaRPr lang="en-DK"/>
          </a:p>
        </p:txBody>
      </p:sp>
      <p:sp>
        <p:nvSpPr>
          <p:cNvPr id="5" name="Footer Placeholder 4">
            <a:extLst>
              <a:ext uri="{FF2B5EF4-FFF2-40B4-BE49-F238E27FC236}">
                <a16:creationId xmlns:a16="http://schemas.microsoft.com/office/drawing/2014/main" id="{90363F4A-067D-3B11-F92F-8AFD2D32B278}"/>
              </a:ext>
            </a:extLst>
          </p:cNvPr>
          <p:cNvSpPr>
            <a:spLocks noGrp="1"/>
          </p:cNvSpPr>
          <p:nvPr>
            <p:ph type="ftr" sz="quarter" idx="11"/>
          </p:nvPr>
        </p:nvSpPr>
        <p:spPr/>
        <p:txBody>
          <a:bodyPr/>
          <a:lstStyle/>
          <a:p>
            <a:endParaRPr lang="en-DK"/>
          </a:p>
        </p:txBody>
      </p:sp>
      <p:sp>
        <p:nvSpPr>
          <p:cNvPr id="6" name="Slide Number Placeholder 5">
            <a:extLst>
              <a:ext uri="{FF2B5EF4-FFF2-40B4-BE49-F238E27FC236}">
                <a16:creationId xmlns:a16="http://schemas.microsoft.com/office/drawing/2014/main" id="{B24B054A-42E9-5084-C698-C9CF65A088A4}"/>
              </a:ext>
            </a:extLst>
          </p:cNvPr>
          <p:cNvSpPr>
            <a:spLocks noGrp="1"/>
          </p:cNvSpPr>
          <p:nvPr>
            <p:ph type="sldNum" sz="quarter" idx="12"/>
          </p:nvPr>
        </p:nvSpPr>
        <p:spPr/>
        <p:txBody>
          <a:bodyPr/>
          <a:lstStyle/>
          <a:p>
            <a:fld id="{2B81FCF7-47A2-004F-BAC2-6F3935CFBDAA}" type="slidenum">
              <a:rPr lang="en-DK" smtClean="0"/>
              <a:t>‹#›</a:t>
            </a:fld>
            <a:endParaRPr lang="en-DK"/>
          </a:p>
        </p:txBody>
      </p:sp>
    </p:spTree>
    <p:extLst>
      <p:ext uri="{BB962C8B-B14F-4D97-AF65-F5344CB8AC3E}">
        <p14:creationId xmlns:p14="http://schemas.microsoft.com/office/powerpoint/2010/main" val="167248003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576543-FD82-C6F2-CF0F-F6238258AB25}"/>
              </a:ext>
            </a:extLst>
          </p:cNvPr>
          <p:cNvSpPr>
            <a:spLocks noGrp="1"/>
          </p:cNvSpPr>
          <p:nvPr>
            <p:ph type="title"/>
          </p:nvPr>
        </p:nvSpPr>
        <p:spPr/>
        <p:txBody>
          <a:bodyPr/>
          <a:lstStyle/>
          <a:p>
            <a:r>
              <a:rPr lang="en-GB"/>
              <a:t>Click to edit Master title style</a:t>
            </a:r>
            <a:endParaRPr lang="en-DK"/>
          </a:p>
        </p:txBody>
      </p:sp>
      <p:sp>
        <p:nvSpPr>
          <p:cNvPr id="3" name="Content Placeholder 2">
            <a:extLst>
              <a:ext uri="{FF2B5EF4-FFF2-40B4-BE49-F238E27FC236}">
                <a16:creationId xmlns:a16="http://schemas.microsoft.com/office/drawing/2014/main" id="{B4AD26DB-5E40-442C-4F29-8212EF67178A}"/>
              </a:ext>
            </a:extLst>
          </p:cNvPr>
          <p:cNvSpPr>
            <a:spLocks noGrp="1"/>
          </p:cNvSpPr>
          <p:nvPr>
            <p:ph sz="half" idx="1"/>
          </p:nvPr>
        </p:nvSpPr>
        <p:spPr>
          <a:xfrm>
            <a:off x="1675527" y="3651250"/>
            <a:ext cx="10357803" cy="8702676"/>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4" name="Content Placeholder 3">
            <a:extLst>
              <a:ext uri="{FF2B5EF4-FFF2-40B4-BE49-F238E27FC236}">
                <a16:creationId xmlns:a16="http://schemas.microsoft.com/office/drawing/2014/main" id="{5F2DD8B8-D890-A93A-E636-D770E9FE10B4}"/>
              </a:ext>
            </a:extLst>
          </p:cNvPr>
          <p:cNvSpPr>
            <a:spLocks noGrp="1"/>
          </p:cNvSpPr>
          <p:nvPr>
            <p:ph sz="half" idx="2"/>
          </p:nvPr>
        </p:nvSpPr>
        <p:spPr>
          <a:xfrm>
            <a:off x="12337970" y="3651250"/>
            <a:ext cx="10357803" cy="8702676"/>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5" name="Date Placeholder 4">
            <a:extLst>
              <a:ext uri="{FF2B5EF4-FFF2-40B4-BE49-F238E27FC236}">
                <a16:creationId xmlns:a16="http://schemas.microsoft.com/office/drawing/2014/main" id="{58E0CE2E-1D1A-93E5-EB14-E8D23ED47914}"/>
              </a:ext>
            </a:extLst>
          </p:cNvPr>
          <p:cNvSpPr>
            <a:spLocks noGrp="1"/>
          </p:cNvSpPr>
          <p:nvPr>
            <p:ph type="dt" sz="half" idx="10"/>
          </p:nvPr>
        </p:nvSpPr>
        <p:spPr/>
        <p:txBody>
          <a:bodyPr/>
          <a:lstStyle/>
          <a:p>
            <a:fld id="{DEB7C420-992B-E64E-9E12-1B12486DB7A5}" type="datetimeFigureOut">
              <a:rPr lang="en-DK" smtClean="0"/>
              <a:t>09/09/2024</a:t>
            </a:fld>
            <a:endParaRPr lang="en-DK"/>
          </a:p>
        </p:txBody>
      </p:sp>
      <p:sp>
        <p:nvSpPr>
          <p:cNvPr id="6" name="Footer Placeholder 5">
            <a:extLst>
              <a:ext uri="{FF2B5EF4-FFF2-40B4-BE49-F238E27FC236}">
                <a16:creationId xmlns:a16="http://schemas.microsoft.com/office/drawing/2014/main" id="{8CF915F1-7C15-A37C-867B-5FE6B6EF006C}"/>
              </a:ext>
            </a:extLst>
          </p:cNvPr>
          <p:cNvSpPr>
            <a:spLocks noGrp="1"/>
          </p:cNvSpPr>
          <p:nvPr>
            <p:ph type="ftr" sz="quarter" idx="11"/>
          </p:nvPr>
        </p:nvSpPr>
        <p:spPr/>
        <p:txBody>
          <a:bodyPr/>
          <a:lstStyle/>
          <a:p>
            <a:endParaRPr lang="en-DK"/>
          </a:p>
        </p:txBody>
      </p:sp>
      <p:sp>
        <p:nvSpPr>
          <p:cNvPr id="7" name="Slide Number Placeholder 6">
            <a:extLst>
              <a:ext uri="{FF2B5EF4-FFF2-40B4-BE49-F238E27FC236}">
                <a16:creationId xmlns:a16="http://schemas.microsoft.com/office/drawing/2014/main" id="{E26C789A-D767-7178-0D41-ABD23507E661}"/>
              </a:ext>
            </a:extLst>
          </p:cNvPr>
          <p:cNvSpPr>
            <a:spLocks noGrp="1"/>
          </p:cNvSpPr>
          <p:nvPr>
            <p:ph type="sldNum" sz="quarter" idx="12"/>
          </p:nvPr>
        </p:nvSpPr>
        <p:spPr/>
        <p:txBody>
          <a:bodyPr/>
          <a:lstStyle/>
          <a:p>
            <a:fld id="{2B81FCF7-47A2-004F-BAC2-6F3935CFBDAA}" type="slidenum">
              <a:rPr lang="en-DK" smtClean="0"/>
              <a:t>‹#›</a:t>
            </a:fld>
            <a:endParaRPr lang="en-DK"/>
          </a:p>
        </p:txBody>
      </p:sp>
    </p:spTree>
    <p:extLst>
      <p:ext uri="{BB962C8B-B14F-4D97-AF65-F5344CB8AC3E}">
        <p14:creationId xmlns:p14="http://schemas.microsoft.com/office/powerpoint/2010/main" val="239274996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850C7-6811-827A-5A57-78F85F372231}"/>
              </a:ext>
            </a:extLst>
          </p:cNvPr>
          <p:cNvSpPr>
            <a:spLocks noGrp="1"/>
          </p:cNvSpPr>
          <p:nvPr>
            <p:ph type="title"/>
          </p:nvPr>
        </p:nvSpPr>
        <p:spPr>
          <a:xfrm>
            <a:off x="1678701" y="730251"/>
            <a:ext cx="21020246" cy="2651126"/>
          </a:xfrm>
        </p:spPr>
        <p:txBody>
          <a:bodyPr/>
          <a:lstStyle/>
          <a:p>
            <a:r>
              <a:rPr lang="en-GB"/>
              <a:t>Click to edit Master title style</a:t>
            </a:r>
            <a:endParaRPr lang="en-DK"/>
          </a:p>
        </p:txBody>
      </p:sp>
      <p:sp>
        <p:nvSpPr>
          <p:cNvPr id="3" name="Text Placeholder 2">
            <a:extLst>
              <a:ext uri="{FF2B5EF4-FFF2-40B4-BE49-F238E27FC236}">
                <a16:creationId xmlns:a16="http://schemas.microsoft.com/office/drawing/2014/main" id="{E52EFCC1-5532-A031-AB16-47463FC7651D}"/>
              </a:ext>
            </a:extLst>
          </p:cNvPr>
          <p:cNvSpPr>
            <a:spLocks noGrp="1"/>
          </p:cNvSpPr>
          <p:nvPr>
            <p:ph type="body" idx="1"/>
          </p:nvPr>
        </p:nvSpPr>
        <p:spPr>
          <a:xfrm>
            <a:off x="1678702" y="3362326"/>
            <a:ext cx="10310201" cy="1647824"/>
          </a:xfrm>
        </p:spPr>
        <p:txBody>
          <a:bodyPr anchor="b"/>
          <a:lstStyle>
            <a:lvl1pPr marL="0" indent="0">
              <a:buNone/>
              <a:defRPr sz="4798" b="1"/>
            </a:lvl1pPr>
            <a:lvl2pPr marL="913943" indent="0">
              <a:buNone/>
              <a:defRPr sz="3998" b="1"/>
            </a:lvl2pPr>
            <a:lvl3pPr marL="1827886" indent="0">
              <a:buNone/>
              <a:defRPr sz="3598" b="1"/>
            </a:lvl3pPr>
            <a:lvl4pPr marL="2741828" indent="0">
              <a:buNone/>
              <a:defRPr sz="3198" b="1"/>
            </a:lvl4pPr>
            <a:lvl5pPr marL="3655771" indent="0">
              <a:buNone/>
              <a:defRPr sz="3198" b="1"/>
            </a:lvl5pPr>
            <a:lvl6pPr marL="4569714" indent="0">
              <a:buNone/>
              <a:defRPr sz="3198" b="1"/>
            </a:lvl6pPr>
            <a:lvl7pPr marL="5483657" indent="0">
              <a:buNone/>
              <a:defRPr sz="3198" b="1"/>
            </a:lvl7pPr>
            <a:lvl8pPr marL="6397600" indent="0">
              <a:buNone/>
              <a:defRPr sz="3198" b="1"/>
            </a:lvl8pPr>
            <a:lvl9pPr marL="7311542" indent="0">
              <a:buNone/>
              <a:defRPr sz="3198" b="1"/>
            </a:lvl9pPr>
          </a:lstStyle>
          <a:p>
            <a:pPr lvl="0"/>
            <a:r>
              <a:rPr lang="en-GB"/>
              <a:t>Click to edit Master text styles</a:t>
            </a:r>
          </a:p>
        </p:txBody>
      </p:sp>
      <p:sp>
        <p:nvSpPr>
          <p:cNvPr id="4" name="Content Placeholder 3">
            <a:extLst>
              <a:ext uri="{FF2B5EF4-FFF2-40B4-BE49-F238E27FC236}">
                <a16:creationId xmlns:a16="http://schemas.microsoft.com/office/drawing/2014/main" id="{E496738C-D58D-CC50-5335-4F0CA0516DAB}"/>
              </a:ext>
            </a:extLst>
          </p:cNvPr>
          <p:cNvSpPr>
            <a:spLocks noGrp="1"/>
          </p:cNvSpPr>
          <p:nvPr>
            <p:ph sz="half" idx="2"/>
          </p:nvPr>
        </p:nvSpPr>
        <p:spPr>
          <a:xfrm>
            <a:off x="1678702" y="5010150"/>
            <a:ext cx="10310201" cy="7369176"/>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5" name="Text Placeholder 4">
            <a:extLst>
              <a:ext uri="{FF2B5EF4-FFF2-40B4-BE49-F238E27FC236}">
                <a16:creationId xmlns:a16="http://schemas.microsoft.com/office/drawing/2014/main" id="{7ADF9797-8317-0D89-AF38-6D19C4115460}"/>
              </a:ext>
            </a:extLst>
          </p:cNvPr>
          <p:cNvSpPr>
            <a:spLocks noGrp="1"/>
          </p:cNvSpPr>
          <p:nvPr>
            <p:ph type="body" sz="quarter" idx="3"/>
          </p:nvPr>
        </p:nvSpPr>
        <p:spPr>
          <a:xfrm>
            <a:off x="12337971" y="3362326"/>
            <a:ext cx="10360977" cy="1647824"/>
          </a:xfrm>
        </p:spPr>
        <p:txBody>
          <a:bodyPr anchor="b"/>
          <a:lstStyle>
            <a:lvl1pPr marL="0" indent="0">
              <a:buNone/>
              <a:defRPr sz="4798" b="1"/>
            </a:lvl1pPr>
            <a:lvl2pPr marL="913943" indent="0">
              <a:buNone/>
              <a:defRPr sz="3998" b="1"/>
            </a:lvl2pPr>
            <a:lvl3pPr marL="1827886" indent="0">
              <a:buNone/>
              <a:defRPr sz="3598" b="1"/>
            </a:lvl3pPr>
            <a:lvl4pPr marL="2741828" indent="0">
              <a:buNone/>
              <a:defRPr sz="3198" b="1"/>
            </a:lvl4pPr>
            <a:lvl5pPr marL="3655771" indent="0">
              <a:buNone/>
              <a:defRPr sz="3198" b="1"/>
            </a:lvl5pPr>
            <a:lvl6pPr marL="4569714" indent="0">
              <a:buNone/>
              <a:defRPr sz="3198" b="1"/>
            </a:lvl6pPr>
            <a:lvl7pPr marL="5483657" indent="0">
              <a:buNone/>
              <a:defRPr sz="3198" b="1"/>
            </a:lvl7pPr>
            <a:lvl8pPr marL="6397600" indent="0">
              <a:buNone/>
              <a:defRPr sz="3198" b="1"/>
            </a:lvl8pPr>
            <a:lvl9pPr marL="7311542" indent="0">
              <a:buNone/>
              <a:defRPr sz="3198" b="1"/>
            </a:lvl9pPr>
          </a:lstStyle>
          <a:p>
            <a:pPr lvl="0"/>
            <a:r>
              <a:rPr lang="en-GB"/>
              <a:t>Click to edit Master text styles</a:t>
            </a:r>
          </a:p>
        </p:txBody>
      </p:sp>
      <p:sp>
        <p:nvSpPr>
          <p:cNvPr id="6" name="Content Placeholder 5">
            <a:extLst>
              <a:ext uri="{FF2B5EF4-FFF2-40B4-BE49-F238E27FC236}">
                <a16:creationId xmlns:a16="http://schemas.microsoft.com/office/drawing/2014/main" id="{7D94DA2C-65A7-7744-0DA5-4E95C7E47DB7}"/>
              </a:ext>
            </a:extLst>
          </p:cNvPr>
          <p:cNvSpPr>
            <a:spLocks noGrp="1"/>
          </p:cNvSpPr>
          <p:nvPr>
            <p:ph sz="quarter" idx="4"/>
          </p:nvPr>
        </p:nvSpPr>
        <p:spPr>
          <a:xfrm>
            <a:off x="12337971" y="5010150"/>
            <a:ext cx="10360977" cy="7369176"/>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7" name="Date Placeholder 6">
            <a:extLst>
              <a:ext uri="{FF2B5EF4-FFF2-40B4-BE49-F238E27FC236}">
                <a16:creationId xmlns:a16="http://schemas.microsoft.com/office/drawing/2014/main" id="{5EB59CEC-2257-FEDF-4B20-380AD768AD35}"/>
              </a:ext>
            </a:extLst>
          </p:cNvPr>
          <p:cNvSpPr>
            <a:spLocks noGrp="1"/>
          </p:cNvSpPr>
          <p:nvPr>
            <p:ph type="dt" sz="half" idx="10"/>
          </p:nvPr>
        </p:nvSpPr>
        <p:spPr/>
        <p:txBody>
          <a:bodyPr/>
          <a:lstStyle/>
          <a:p>
            <a:fld id="{DEB7C420-992B-E64E-9E12-1B12486DB7A5}" type="datetimeFigureOut">
              <a:rPr lang="en-DK" smtClean="0"/>
              <a:t>09/09/2024</a:t>
            </a:fld>
            <a:endParaRPr lang="en-DK"/>
          </a:p>
        </p:txBody>
      </p:sp>
      <p:sp>
        <p:nvSpPr>
          <p:cNvPr id="8" name="Footer Placeholder 7">
            <a:extLst>
              <a:ext uri="{FF2B5EF4-FFF2-40B4-BE49-F238E27FC236}">
                <a16:creationId xmlns:a16="http://schemas.microsoft.com/office/drawing/2014/main" id="{C3BFD304-E9EE-778F-2098-1E9F6A62EAA0}"/>
              </a:ext>
            </a:extLst>
          </p:cNvPr>
          <p:cNvSpPr>
            <a:spLocks noGrp="1"/>
          </p:cNvSpPr>
          <p:nvPr>
            <p:ph type="ftr" sz="quarter" idx="11"/>
          </p:nvPr>
        </p:nvSpPr>
        <p:spPr/>
        <p:txBody>
          <a:bodyPr/>
          <a:lstStyle/>
          <a:p>
            <a:endParaRPr lang="en-DK"/>
          </a:p>
        </p:txBody>
      </p:sp>
      <p:sp>
        <p:nvSpPr>
          <p:cNvPr id="9" name="Slide Number Placeholder 8">
            <a:extLst>
              <a:ext uri="{FF2B5EF4-FFF2-40B4-BE49-F238E27FC236}">
                <a16:creationId xmlns:a16="http://schemas.microsoft.com/office/drawing/2014/main" id="{1B3584FD-F71C-BEFC-D1A3-CB163283C9A6}"/>
              </a:ext>
            </a:extLst>
          </p:cNvPr>
          <p:cNvSpPr>
            <a:spLocks noGrp="1"/>
          </p:cNvSpPr>
          <p:nvPr>
            <p:ph type="sldNum" sz="quarter" idx="12"/>
          </p:nvPr>
        </p:nvSpPr>
        <p:spPr/>
        <p:txBody>
          <a:bodyPr/>
          <a:lstStyle/>
          <a:p>
            <a:fld id="{2B81FCF7-47A2-004F-BAC2-6F3935CFBDAA}" type="slidenum">
              <a:rPr lang="en-DK" smtClean="0"/>
              <a:t>‹#›</a:t>
            </a:fld>
            <a:endParaRPr lang="en-DK"/>
          </a:p>
        </p:txBody>
      </p:sp>
    </p:spTree>
    <p:extLst>
      <p:ext uri="{BB962C8B-B14F-4D97-AF65-F5344CB8AC3E}">
        <p14:creationId xmlns:p14="http://schemas.microsoft.com/office/powerpoint/2010/main" val="336474511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F82C47-4B28-CF38-C2F2-304BC1DEF6CF}"/>
              </a:ext>
            </a:extLst>
          </p:cNvPr>
          <p:cNvSpPr>
            <a:spLocks noGrp="1"/>
          </p:cNvSpPr>
          <p:nvPr>
            <p:ph type="title"/>
          </p:nvPr>
        </p:nvSpPr>
        <p:spPr/>
        <p:txBody>
          <a:bodyPr/>
          <a:lstStyle/>
          <a:p>
            <a:r>
              <a:rPr lang="en-GB"/>
              <a:t>Click to edit Master title style</a:t>
            </a:r>
            <a:endParaRPr lang="en-DK"/>
          </a:p>
        </p:txBody>
      </p:sp>
      <p:sp>
        <p:nvSpPr>
          <p:cNvPr id="3" name="Date Placeholder 2">
            <a:extLst>
              <a:ext uri="{FF2B5EF4-FFF2-40B4-BE49-F238E27FC236}">
                <a16:creationId xmlns:a16="http://schemas.microsoft.com/office/drawing/2014/main" id="{5CC04859-C458-B304-7D0C-A93C537709AA}"/>
              </a:ext>
            </a:extLst>
          </p:cNvPr>
          <p:cNvSpPr>
            <a:spLocks noGrp="1"/>
          </p:cNvSpPr>
          <p:nvPr>
            <p:ph type="dt" sz="half" idx="10"/>
          </p:nvPr>
        </p:nvSpPr>
        <p:spPr/>
        <p:txBody>
          <a:bodyPr/>
          <a:lstStyle/>
          <a:p>
            <a:fld id="{DEB7C420-992B-E64E-9E12-1B12486DB7A5}" type="datetimeFigureOut">
              <a:rPr lang="en-DK" smtClean="0"/>
              <a:t>09/09/2024</a:t>
            </a:fld>
            <a:endParaRPr lang="en-DK"/>
          </a:p>
        </p:txBody>
      </p:sp>
      <p:sp>
        <p:nvSpPr>
          <p:cNvPr id="4" name="Footer Placeholder 3">
            <a:extLst>
              <a:ext uri="{FF2B5EF4-FFF2-40B4-BE49-F238E27FC236}">
                <a16:creationId xmlns:a16="http://schemas.microsoft.com/office/drawing/2014/main" id="{56D3A9E0-293C-A72E-CC15-06E4746848DF}"/>
              </a:ext>
            </a:extLst>
          </p:cNvPr>
          <p:cNvSpPr>
            <a:spLocks noGrp="1"/>
          </p:cNvSpPr>
          <p:nvPr>
            <p:ph type="ftr" sz="quarter" idx="11"/>
          </p:nvPr>
        </p:nvSpPr>
        <p:spPr/>
        <p:txBody>
          <a:bodyPr/>
          <a:lstStyle/>
          <a:p>
            <a:endParaRPr lang="en-DK"/>
          </a:p>
        </p:txBody>
      </p:sp>
      <p:sp>
        <p:nvSpPr>
          <p:cNvPr id="5" name="Slide Number Placeholder 4">
            <a:extLst>
              <a:ext uri="{FF2B5EF4-FFF2-40B4-BE49-F238E27FC236}">
                <a16:creationId xmlns:a16="http://schemas.microsoft.com/office/drawing/2014/main" id="{A2293EA7-BB8E-DADD-817E-6F995CD9426F}"/>
              </a:ext>
            </a:extLst>
          </p:cNvPr>
          <p:cNvSpPr>
            <a:spLocks noGrp="1"/>
          </p:cNvSpPr>
          <p:nvPr>
            <p:ph type="sldNum" sz="quarter" idx="12"/>
          </p:nvPr>
        </p:nvSpPr>
        <p:spPr/>
        <p:txBody>
          <a:bodyPr/>
          <a:lstStyle/>
          <a:p>
            <a:fld id="{2B81FCF7-47A2-004F-BAC2-6F3935CFBDAA}" type="slidenum">
              <a:rPr lang="en-DK" smtClean="0"/>
              <a:t>‹#›</a:t>
            </a:fld>
            <a:endParaRPr lang="en-DK"/>
          </a:p>
        </p:txBody>
      </p:sp>
    </p:spTree>
    <p:extLst>
      <p:ext uri="{BB962C8B-B14F-4D97-AF65-F5344CB8AC3E}">
        <p14:creationId xmlns:p14="http://schemas.microsoft.com/office/powerpoint/2010/main" val="39021194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678929" y="730409"/>
            <a:ext cx="21019830" cy="2651034"/>
          </a:xfrm>
          <a:prstGeom prst="rect">
            <a:avLst/>
          </a:prstGeom>
        </p:spPr>
        <p:txBody>
          <a:bodyPr/>
          <a:lstStyle>
            <a:lvl1pPr>
              <a:defRPr sz="4798" b="0">
                <a:solidFill>
                  <a:schemeClr val="accent1"/>
                </a:solidFill>
                <a:latin typeface="Trebuchet MS" panose="020B0703020202090204" pitchFamily="34" charset="0"/>
              </a:defRPr>
            </a:lvl1pPr>
          </a:lstStyle>
          <a:p>
            <a:r>
              <a:rPr lang="en-GB"/>
              <a:t>Click to edit Master title style</a:t>
            </a:r>
            <a:endParaRPr lang="en-US" dirty="0"/>
          </a:p>
        </p:txBody>
      </p:sp>
      <p:sp>
        <p:nvSpPr>
          <p:cNvPr id="3" name="Text Placeholder 2"/>
          <p:cNvSpPr>
            <a:spLocks noGrp="1"/>
          </p:cNvSpPr>
          <p:nvPr>
            <p:ph type="body" idx="1"/>
          </p:nvPr>
        </p:nvSpPr>
        <p:spPr>
          <a:xfrm>
            <a:off x="1678929" y="3362114"/>
            <a:ext cx="10309951" cy="1647996"/>
          </a:xfrm>
          <a:prstGeom prst="rect">
            <a:avLst/>
          </a:prstGeom>
        </p:spPr>
        <p:txBody>
          <a:bodyPr anchor="b"/>
          <a:lstStyle>
            <a:lvl1pPr marL="0" indent="0">
              <a:buNone/>
              <a:defRPr sz="4798" b="0">
                <a:solidFill>
                  <a:schemeClr val="accent4"/>
                </a:solidFill>
                <a:latin typeface="Trebuchet MS" panose="020B0703020202090204" pitchFamily="34" charset="0"/>
              </a:defRPr>
            </a:lvl1pPr>
            <a:lvl2pPr marL="146413" indent="0">
              <a:buNone/>
              <a:defRPr sz="640" b="1"/>
            </a:lvl2pPr>
            <a:lvl3pPr marL="292828" indent="0">
              <a:buNone/>
              <a:defRPr sz="576" b="1"/>
            </a:lvl3pPr>
            <a:lvl4pPr marL="439240" indent="0">
              <a:buNone/>
              <a:defRPr sz="512" b="1"/>
            </a:lvl4pPr>
            <a:lvl5pPr marL="585655" indent="0">
              <a:buNone/>
              <a:defRPr sz="512" b="1"/>
            </a:lvl5pPr>
            <a:lvl6pPr marL="732068" indent="0">
              <a:buNone/>
              <a:defRPr sz="512" b="1"/>
            </a:lvl6pPr>
            <a:lvl7pPr marL="878483" indent="0">
              <a:buNone/>
              <a:defRPr sz="512" b="1"/>
            </a:lvl7pPr>
            <a:lvl8pPr marL="1024895" indent="0">
              <a:buNone/>
              <a:defRPr sz="512" b="1"/>
            </a:lvl8pPr>
            <a:lvl9pPr marL="1171310" indent="0">
              <a:buNone/>
              <a:defRPr sz="512" b="1"/>
            </a:lvl9pPr>
          </a:lstStyle>
          <a:p>
            <a:pPr lvl="0"/>
            <a:r>
              <a:rPr lang="en-GB"/>
              <a:t>Click to edit Master text styles</a:t>
            </a:r>
          </a:p>
        </p:txBody>
      </p:sp>
      <p:sp>
        <p:nvSpPr>
          <p:cNvPr id="4" name="Content Placeholder 3"/>
          <p:cNvSpPr>
            <a:spLocks noGrp="1"/>
          </p:cNvSpPr>
          <p:nvPr>
            <p:ph sz="half" idx="2"/>
          </p:nvPr>
        </p:nvSpPr>
        <p:spPr>
          <a:xfrm>
            <a:off x="1678929" y="5010108"/>
            <a:ext cx="10309951" cy="7369184"/>
          </a:xfrm>
          <a:prstGeom prst="rect">
            <a:avLst/>
          </a:prstGeom>
        </p:spPr>
        <p:txBody>
          <a:bodyPr/>
          <a:lstStyle>
            <a:lvl1pPr>
              <a:defRPr sz="4798" b="0">
                <a:latin typeface="Trebuchet MS" panose="020B0703020202090204" pitchFamily="34" charset="0"/>
              </a:defRPr>
            </a:lvl1pPr>
            <a:lvl2pPr>
              <a:defRPr sz="3998">
                <a:latin typeface="Trebuchet MS" panose="020B0703020202090204" pitchFamily="34" charset="0"/>
              </a:defRPr>
            </a:lvl2pPr>
            <a:lvl3pPr>
              <a:defRPr sz="3198">
                <a:latin typeface="Trebuchet MS" panose="020B0703020202090204" pitchFamily="34" charset="0"/>
              </a:defRPr>
            </a:lvl3pPr>
            <a:lvl4pPr>
              <a:defRPr sz="2399">
                <a:latin typeface="Trebuchet MS" panose="020B0703020202090204" pitchFamily="34" charset="0"/>
              </a:defRPr>
            </a:lvl4pPr>
            <a:lvl5pPr>
              <a:defRPr sz="1599">
                <a:latin typeface="Trebuchet MS" panose="020B0703020202090204"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12337699" y="3362114"/>
            <a:ext cx="10361061" cy="1647996"/>
          </a:xfrm>
          <a:prstGeom prst="rect">
            <a:avLst/>
          </a:prstGeom>
        </p:spPr>
        <p:txBody>
          <a:bodyPr anchor="b"/>
          <a:lstStyle>
            <a:lvl1pPr marL="0" indent="0">
              <a:buNone/>
              <a:defRPr sz="4798" b="0">
                <a:solidFill>
                  <a:schemeClr val="accent3"/>
                </a:solidFill>
              </a:defRPr>
            </a:lvl1pPr>
            <a:lvl2pPr marL="146413" indent="0">
              <a:buNone/>
              <a:defRPr sz="640" b="1"/>
            </a:lvl2pPr>
            <a:lvl3pPr marL="292828" indent="0">
              <a:buNone/>
              <a:defRPr sz="576" b="1"/>
            </a:lvl3pPr>
            <a:lvl4pPr marL="439240" indent="0">
              <a:buNone/>
              <a:defRPr sz="512" b="1"/>
            </a:lvl4pPr>
            <a:lvl5pPr marL="585655" indent="0">
              <a:buNone/>
              <a:defRPr sz="512" b="1"/>
            </a:lvl5pPr>
            <a:lvl6pPr marL="732068" indent="0">
              <a:buNone/>
              <a:defRPr sz="512" b="1"/>
            </a:lvl6pPr>
            <a:lvl7pPr marL="878483" indent="0">
              <a:buNone/>
              <a:defRPr sz="512" b="1"/>
            </a:lvl7pPr>
            <a:lvl8pPr marL="1024895" indent="0">
              <a:buNone/>
              <a:defRPr sz="512" b="1"/>
            </a:lvl8pPr>
            <a:lvl9pPr marL="1171310" indent="0">
              <a:buNone/>
              <a:defRPr sz="512" b="1"/>
            </a:lvl9pPr>
          </a:lstStyle>
          <a:p>
            <a:pPr lvl="0"/>
            <a:r>
              <a:rPr lang="en-GB"/>
              <a:t>Click to edit Master text styles</a:t>
            </a:r>
          </a:p>
        </p:txBody>
      </p:sp>
      <p:sp>
        <p:nvSpPr>
          <p:cNvPr id="6" name="Content Placeholder 5"/>
          <p:cNvSpPr>
            <a:spLocks noGrp="1"/>
          </p:cNvSpPr>
          <p:nvPr>
            <p:ph sz="quarter" idx="4"/>
          </p:nvPr>
        </p:nvSpPr>
        <p:spPr>
          <a:xfrm>
            <a:off x="12337699" y="5010108"/>
            <a:ext cx="10361061" cy="7369184"/>
          </a:xfrm>
          <a:prstGeom prst="rect">
            <a:avLst/>
          </a:prstGeom>
        </p:spPr>
        <p:txBody>
          <a:bodyPr/>
          <a:lstStyle>
            <a:lvl1pPr>
              <a:defRPr sz="4798" b="0">
                <a:latin typeface="Trebuchet MS" panose="020B0703020202090204" pitchFamily="34" charset="0"/>
              </a:defRPr>
            </a:lvl1pPr>
            <a:lvl2pPr>
              <a:defRPr sz="3998">
                <a:latin typeface="Trebuchet MS" panose="020B0703020202090204" pitchFamily="34" charset="0"/>
              </a:defRPr>
            </a:lvl2pPr>
            <a:lvl3pPr>
              <a:defRPr sz="3198">
                <a:latin typeface="Trebuchet MS" panose="020B0703020202090204" pitchFamily="34" charset="0"/>
              </a:defRPr>
            </a:lvl3pPr>
            <a:lvl4pPr>
              <a:defRPr sz="2399">
                <a:latin typeface="Trebuchet MS" panose="020B0703020202090204" pitchFamily="34" charset="0"/>
              </a:defRPr>
            </a:lvl4pPr>
            <a:lvl5pPr>
              <a:defRPr sz="1599">
                <a:latin typeface="Trebuchet MS" panose="020B0703020202090204"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331470029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A926134-BEB3-4309-254B-F846F8209D4C}"/>
              </a:ext>
            </a:extLst>
          </p:cNvPr>
          <p:cNvSpPr>
            <a:spLocks noGrp="1"/>
          </p:cNvSpPr>
          <p:nvPr>
            <p:ph type="dt" sz="half" idx="10"/>
          </p:nvPr>
        </p:nvSpPr>
        <p:spPr/>
        <p:txBody>
          <a:bodyPr/>
          <a:lstStyle/>
          <a:p>
            <a:fld id="{DEB7C420-992B-E64E-9E12-1B12486DB7A5}" type="datetimeFigureOut">
              <a:rPr lang="en-DK" smtClean="0"/>
              <a:t>09/09/2024</a:t>
            </a:fld>
            <a:endParaRPr lang="en-DK"/>
          </a:p>
        </p:txBody>
      </p:sp>
      <p:sp>
        <p:nvSpPr>
          <p:cNvPr id="3" name="Footer Placeholder 2">
            <a:extLst>
              <a:ext uri="{FF2B5EF4-FFF2-40B4-BE49-F238E27FC236}">
                <a16:creationId xmlns:a16="http://schemas.microsoft.com/office/drawing/2014/main" id="{ED6F8C03-002F-EABB-6E16-2DB8BA5A89A3}"/>
              </a:ext>
            </a:extLst>
          </p:cNvPr>
          <p:cNvSpPr>
            <a:spLocks noGrp="1"/>
          </p:cNvSpPr>
          <p:nvPr>
            <p:ph type="ftr" sz="quarter" idx="11"/>
          </p:nvPr>
        </p:nvSpPr>
        <p:spPr/>
        <p:txBody>
          <a:bodyPr/>
          <a:lstStyle/>
          <a:p>
            <a:endParaRPr lang="en-DK"/>
          </a:p>
        </p:txBody>
      </p:sp>
      <p:sp>
        <p:nvSpPr>
          <p:cNvPr id="4" name="Slide Number Placeholder 3">
            <a:extLst>
              <a:ext uri="{FF2B5EF4-FFF2-40B4-BE49-F238E27FC236}">
                <a16:creationId xmlns:a16="http://schemas.microsoft.com/office/drawing/2014/main" id="{5C37BA7C-62E7-1605-E5D6-A99EDA7ED444}"/>
              </a:ext>
            </a:extLst>
          </p:cNvPr>
          <p:cNvSpPr>
            <a:spLocks noGrp="1"/>
          </p:cNvSpPr>
          <p:nvPr>
            <p:ph type="sldNum" sz="quarter" idx="12"/>
          </p:nvPr>
        </p:nvSpPr>
        <p:spPr/>
        <p:txBody>
          <a:bodyPr/>
          <a:lstStyle/>
          <a:p>
            <a:fld id="{2B81FCF7-47A2-004F-BAC2-6F3935CFBDAA}" type="slidenum">
              <a:rPr lang="en-DK" smtClean="0"/>
              <a:t>‹#›</a:t>
            </a:fld>
            <a:endParaRPr lang="en-DK"/>
          </a:p>
        </p:txBody>
      </p:sp>
    </p:spTree>
    <p:extLst>
      <p:ext uri="{BB962C8B-B14F-4D97-AF65-F5344CB8AC3E}">
        <p14:creationId xmlns:p14="http://schemas.microsoft.com/office/powerpoint/2010/main" val="228825290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71D6C0-02F5-AC95-877C-8B183AF668FE}"/>
              </a:ext>
            </a:extLst>
          </p:cNvPr>
          <p:cNvSpPr>
            <a:spLocks noGrp="1"/>
          </p:cNvSpPr>
          <p:nvPr>
            <p:ph type="title"/>
          </p:nvPr>
        </p:nvSpPr>
        <p:spPr>
          <a:xfrm>
            <a:off x="1678702" y="914400"/>
            <a:ext cx="7860378" cy="3200400"/>
          </a:xfrm>
        </p:spPr>
        <p:txBody>
          <a:bodyPr anchor="b"/>
          <a:lstStyle>
            <a:lvl1pPr>
              <a:defRPr sz="6397"/>
            </a:lvl1pPr>
          </a:lstStyle>
          <a:p>
            <a:r>
              <a:rPr lang="en-GB"/>
              <a:t>Click to edit Master title style</a:t>
            </a:r>
            <a:endParaRPr lang="en-DK"/>
          </a:p>
        </p:txBody>
      </p:sp>
      <p:sp>
        <p:nvSpPr>
          <p:cNvPr id="3" name="Content Placeholder 2">
            <a:extLst>
              <a:ext uri="{FF2B5EF4-FFF2-40B4-BE49-F238E27FC236}">
                <a16:creationId xmlns:a16="http://schemas.microsoft.com/office/drawing/2014/main" id="{3880A5EF-577C-867E-7444-89F93F6D0C97}"/>
              </a:ext>
            </a:extLst>
          </p:cNvPr>
          <p:cNvSpPr>
            <a:spLocks noGrp="1"/>
          </p:cNvSpPr>
          <p:nvPr>
            <p:ph idx="1"/>
          </p:nvPr>
        </p:nvSpPr>
        <p:spPr>
          <a:xfrm>
            <a:off x="10360977" y="1974851"/>
            <a:ext cx="12337971" cy="9747250"/>
          </a:xfrm>
        </p:spPr>
        <p:txBody>
          <a:bodyPr/>
          <a:lstStyle>
            <a:lvl1pPr>
              <a:defRPr sz="6397"/>
            </a:lvl1pPr>
            <a:lvl2pPr>
              <a:defRPr sz="5597"/>
            </a:lvl2pPr>
            <a:lvl3pPr>
              <a:defRPr sz="4798"/>
            </a:lvl3pPr>
            <a:lvl4pPr>
              <a:defRPr sz="3998"/>
            </a:lvl4pPr>
            <a:lvl5pPr>
              <a:defRPr sz="3998"/>
            </a:lvl5pPr>
            <a:lvl6pPr>
              <a:defRPr sz="3998"/>
            </a:lvl6pPr>
            <a:lvl7pPr>
              <a:defRPr sz="3998"/>
            </a:lvl7pPr>
            <a:lvl8pPr>
              <a:defRPr sz="3998"/>
            </a:lvl8pPr>
            <a:lvl9pPr>
              <a:defRPr sz="3998"/>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4" name="Text Placeholder 3">
            <a:extLst>
              <a:ext uri="{FF2B5EF4-FFF2-40B4-BE49-F238E27FC236}">
                <a16:creationId xmlns:a16="http://schemas.microsoft.com/office/drawing/2014/main" id="{5833F19B-0411-B597-3ED9-E5EF0B5F379D}"/>
              </a:ext>
            </a:extLst>
          </p:cNvPr>
          <p:cNvSpPr>
            <a:spLocks noGrp="1"/>
          </p:cNvSpPr>
          <p:nvPr>
            <p:ph type="body" sz="half" idx="2"/>
          </p:nvPr>
        </p:nvSpPr>
        <p:spPr>
          <a:xfrm>
            <a:off x="1678702" y="4114800"/>
            <a:ext cx="7860378" cy="7623176"/>
          </a:xfrm>
        </p:spPr>
        <p:txBody>
          <a:bodyPr/>
          <a:lstStyle>
            <a:lvl1pPr marL="0" indent="0">
              <a:buNone/>
              <a:defRPr sz="3198"/>
            </a:lvl1pPr>
            <a:lvl2pPr marL="913943" indent="0">
              <a:buNone/>
              <a:defRPr sz="2799"/>
            </a:lvl2pPr>
            <a:lvl3pPr marL="1827886" indent="0">
              <a:buNone/>
              <a:defRPr sz="2399"/>
            </a:lvl3pPr>
            <a:lvl4pPr marL="2741828" indent="0">
              <a:buNone/>
              <a:defRPr sz="1999"/>
            </a:lvl4pPr>
            <a:lvl5pPr marL="3655771" indent="0">
              <a:buNone/>
              <a:defRPr sz="1999"/>
            </a:lvl5pPr>
            <a:lvl6pPr marL="4569714" indent="0">
              <a:buNone/>
              <a:defRPr sz="1999"/>
            </a:lvl6pPr>
            <a:lvl7pPr marL="5483657" indent="0">
              <a:buNone/>
              <a:defRPr sz="1999"/>
            </a:lvl7pPr>
            <a:lvl8pPr marL="6397600" indent="0">
              <a:buNone/>
              <a:defRPr sz="1999"/>
            </a:lvl8pPr>
            <a:lvl9pPr marL="7311542" indent="0">
              <a:buNone/>
              <a:defRPr sz="1999"/>
            </a:lvl9pPr>
          </a:lstStyle>
          <a:p>
            <a:pPr lvl="0"/>
            <a:r>
              <a:rPr lang="en-GB"/>
              <a:t>Click to edit Master text styles</a:t>
            </a:r>
          </a:p>
        </p:txBody>
      </p:sp>
      <p:sp>
        <p:nvSpPr>
          <p:cNvPr id="5" name="Date Placeholder 4">
            <a:extLst>
              <a:ext uri="{FF2B5EF4-FFF2-40B4-BE49-F238E27FC236}">
                <a16:creationId xmlns:a16="http://schemas.microsoft.com/office/drawing/2014/main" id="{81ACC3AB-2E9E-A465-56D3-67BAC995484D}"/>
              </a:ext>
            </a:extLst>
          </p:cNvPr>
          <p:cNvSpPr>
            <a:spLocks noGrp="1"/>
          </p:cNvSpPr>
          <p:nvPr>
            <p:ph type="dt" sz="half" idx="10"/>
          </p:nvPr>
        </p:nvSpPr>
        <p:spPr/>
        <p:txBody>
          <a:bodyPr/>
          <a:lstStyle/>
          <a:p>
            <a:fld id="{DEB7C420-992B-E64E-9E12-1B12486DB7A5}" type="datetimeFigureOut">
              <a:rPr lang="en-DK" smtClean="0"/>
              <a:t>09/09/2024</a:t>
            </a:fld>
            <a:endParaRPr lang="en-DK"/>
          </a:p>
        </p:txBody>
      </p:sp>
      <p:sp>
        <p:nvSpPr>
          <p:cNvPr id="6" name="Footer Placeholder 5">
            <a:extLst>
              <a:ext uri="{FF2B5EF4-FFF2-40B4-BE49-F238E27FC236}">
                <a16:creationId xmlns:a16="http://schemas.microsoft.com/office/drawing/2014/main" id="{DADA14B8-7A22-8B78-B801-7634225BF851}"/>
              </a:ext>
            </a:extLst>
          </p:cNvPr>
          <p:cNvSpPr>
            <a:spLocks noGrp="1"/>
          </p:cNvSpPr>
          <p:nvPr>
            <p:ph type="ftr" sz="quarter" idx="11"/>
          </p:nvPr>
        </p:nvSpPr>
        <p:spPr/>
        <p:txBody>
          <a:bodyPr/>
          <a:lstStyle/>
          <a:p>
            <a:endParaRPr lang="en-DK"/>
          </a:p>
        </p:txBody>
      </p:sp>
      <p:sp>
        <p:nvSpPr>
          <p:cNvPr id="7" name="Slide Number Placeholder 6">
            <a:extLst>
              <a:ext uri="{FF2B5EF4-FFF2-40B4-BE49-F238E27FC236}">
                <a16:creationId xmlns:a16="http://schemas.microsoft.com/office/drawing/2014/main" id="{3DE3C457-D182-E271-3E5F-6648FBD8FB7C}"/>
              </a:ext>
            </a:extLst>
          </p:cNvPr>
          <p:cNvSpPr>
            <a:spLocks noGrp="1"/>
          </p:cNvSpPr>
          <p:nvPr>
            <p:ph type="sldNum" sz="quarter" idx="12"/>
          </p:nvPr>
        </p:nvSpPr>
        <p:spPr/>
        <p:txBody>
          <a:bodyPr/>
          <a:lstStyle/>
          <a:p>
            <a:fld id="{2B81FCF7-47A2-004F-BAC2-6F3935CFBDAA}" type="slidenum">
              <a:rPr lang="en-DK" smtClean="0"/>
              <a:t>‹#›</a:t>
            </a:fld>
            <a:endParaRPr lang="en-DK"/>
          </a:p>
        </p:txBody>
      </p:sp>
    </p:spTree>
    <p:extLst>
      <p:ext uri="{BB962C8B-B14F-4D97-AF65-F5344CB8AC3E}">
        <p14:creationId xmlns:p14="http://schemas.microsoft.com/office/powerpoint/2010/main" val="77678300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AB26B-FF52-47CE-02E7-57F7D0C11D62}"/>
              </a:ext>
            </a:extLst>
          </p:cNvPr>
          <p:cNvSpPr>
            <a:spLocks noGrp="1"/>
          </p:cNvSpPr>
          <p:nvPr>
            <p:ph type="title"/>
          </p:nvPr>
        </p:nvSpPr>
        <p:spPr>
          <a:xfrm>
            <a:off x="1678702" y="914400"/>
            <a:ext cx="7860378" cy="3200400"/>
          </a:xfrm>
        </p:spPr>
        <p:txBody>
          <a:bodyPr anchor="b"/>
          <a:lstStyle>
            <a:lvl1pPr>
              <a:defRPr sz="6397"/>
            </a:lvl1pPr>
          </a:lstStyle>
          <a:p>
            <a:r>
              <a:rPr lang="en-GB"/>
              <a:t>Click to edit Master title style</a:t>
            </a:r>
            <a:endParaRPr lang="en-DK"/>
          </a:p>
        </p:txBody>
      </p:sp>
      <p:sp>
        <p:nvSpPr>
          <p:cNvPr id="3" name="Picture Placeholder 2">
            <a:extLst>
              <a:ext uri="{FF2B5EF4-FFF2-40B4-BE49-F238E27FC236}">
                <a16:creationId xmlns:a16="http://schemas.microsoft.com/office/drawing/2014/main" id="{D054DFD3-131F-B8D2-7871-380737556684}"/>
              </a:ext>
            </a:extLst>
          </p:cNvPr>
          <p:cNvSpPr>
            <a:spLocks noGrp="1"/>
          </p:cNvSpPr>
          <p:nvPr>
            <p:ph type="pic" idx="1"/>
          </p:nvPr>
        </p:nvSpPr>
        <p:spPr>
          <a:xfrm>
            <a:off x="10360977" y="1974851"/>
            <a:ext cx="12337971" cy="9747250"/>
          </a:xfrm>
        </p:spPr>
        <p:txBody>
          <a:bodyPr/>
          <a:lstStyle>
            <a:lvl1pPr marL="0" indent="0">
              <a:buNone/>
              <a:defRPr sz="6397"/>
            </a:lvl1pPr>
            <a:lvl2pPr marL="913943" indent="0">
              <a:buNone/>
              <a:defRPr sz="5597"/>
            </a:lvl2pPr>
            <a:lvl3pPr marL="1827886" indent="0">
              <a:buNone/>
              <a:defRPr sz="4798"/>
            </a:lvl3pPr>
            <a:lvl4pPr marL="2741828" indent="0">
              <a:buNone/>
              <a:defRPr sz="3998"/>
            </a:lvl4pPr>
            <a:lvl5pPr marL="3655771" indent="0">
              <a:buNone/>
              <a:defRPr sz="3998"/>
            </a:lvl5pPr>
            <a:lvl6pPr marL="4569714" indent="0">
              <a:buNone/>
              <a:defRPr sz="3998"/>
            </a:lvl6pPr>
            <a:lvl7pPr marL="5483657" indent="0">
              <a:buNone/>
              <a:defRPr sz="3998"/>
            </a:lvl7pPr>
            <a:lvl8pPr marL="6397600" indent="0">
              <a:buNone/>
              <a:defRPr sz="3998"/>
            </a:lvl8pPr>
            <a:lvl9pPr marL="7311542" indent="0">
              <a:buNone/>
              <a:defRPr sz="3998"/>
            </a:lvl9pPr>
          </a:lstStyle>
          <a:p>
            <a:r>
              <a:rPr lang="en-GB"/>
              <a:t>Click icon to add picture</a:t>
            </a:r>
            <a:endParaRPr lang="en-DK"/>
          </a:p>
        </p:txBody>
      </p:sp>
      <p:sp>
        <p:nvSpPr>
          <p:cNvPr id="4" name="Text Placeholder 3">
            <a:extLst>
              <a:ext uri="{FF2B5EF4-FFF2-40B4-BE49-F238E27FC236}">
                <a16:creationId xmlns:a16="http://schemas.microsoft.com/office/drawing/2014/main" id="{4602A60B-4AE1-C205-BEDD-33F984284691}"/>
              </a:ext>
            </a:extLst>
          </p:cNvPr>
          <p:cNvSpPr>
            <a:spLocks noGrp="1"/>
          </p:cNvSpPr>
          <p:nvPr>
            <p:ph type="body" sz="half" idx="2"/>
          </p:nvPr>
        </p:nvSpPr>
        <p:spPr>
          <a:xfrm>
            <a:off x="1678702" y="4114800"/>
            <a:ext cx="7860378" cy="7623176"/>
          </a:xfrm>
        </p:spPr>
        <p:txBody>
          <a:bodyPr/>
          <a:lstStyle>
            <a:lvl1pPr marL="0" indent="0">
              <a:buNone/>
              <a:defRPr sz="3198"/>
            </a:lvl1pPr>
            <a:lvl2pPr marL="913943" indent="0">
              <a:buNone/>
              <a:defRPr sz="2799"/>
            </a:lvl2pPr>
            <a:lvl3pPr marL="1827886" indent="0">
              <a:buNone/>
              <a:defRPr sz="2399"/>
            </a:lvl3pPr>
            <a:lvl4pPr marL="2741828" indent="0">
              <a:buNone/>
              <a:defRPr sz="1999"/>
            </a:lvl4pPr>
            <a:lvl5pPr marL="3655771" indent="0">
              <a:buNone/>
              <a:defRPr sz="1999"/>
            </a:lvl5pPr>
            <a:lvl6pPr marL="4569714" indent="0">
              <a:buNone/>
              <a:defRPr sz="1999"/>
            </a:lvl6pPr>
            <a:lvl7pPr marL="5483657" indent="0">
              <a:buNone/>
              <a:defRPr sz="1999"/>
            </a:lvl7pPr>
            <a:lvl8pPr marL="6397600" indent="0">
              <a:buNone/>
              <a:defRPr sz="1999"/>
            </a:lvl8pPr>
            <a:lvl9pPr marL="7311542" indent="0">
              <a:buNone/>
              <a:defRPr sz="1999"/>
            </a:lvl9pPr>
          </a:lstStyle>
          <a:p>
            <a:pPr lvl="0"/>
            <a:r>
              <a:rPr lang="en-GB"/>
              <a:t>Click to edit Master text styles</a:t>
            </a:r>
          </a:p>
        </p:txBody>
      </p:sp>
      <p:sp>
        <p:nvSpPr>
          <p:cNvPr id="5" name="Date Placeholder 4">
            <a:extLst>
              <a:ext uri="{FF2B5EF4-FFF2-40B4-BE49-F238E27FC236}">
                <a16:creationId xmlns:a16="http://schemas.microsoft.com/office/drawing/2014/main" id="{06100A14-A434-4F8E-026E-011D9A6FF9A0}"/>
              </a:ext>
            </a:extLst>
          </p:cNvPr>
          <p:cNvSpPr>
            <a:spLocks noGrp="1"/>
          </p:cNvSpPr>
          <p:nvPr>
            <p:ph type="dt" sz="half" idx="10"/>
          </p:nvPr>
        </p:nvSpPr>
        <p:spPr/>
        <p:txBody>
          <a:bodyPr/>
          <a:lstStyle/>
          <a:p>
            <a:fld id="{DEB7C420-992B-E64E-9E12-1B12486DB7A5}" type="datetimeFigureOut">
              <a:rPr lang="en-DK" smtClean="0"/>
              <a:t>09/09/2024</a:t>
            </a:fld>
            <a:endParaRPr lang="en-DK"/>
          </a:p>
        </p:txBody>
      </p:sp>
      <p:sp>
        <p:nvSpPr>
          <p:cNvPr id="6" name="Footer Placeholder 5">
            <a:extLst>
              <a:ext uri="{FF2B5EF4-FFF2-40B4-BE49-F238E27FC236}">
                <a16:creationId xmlns:a16="http://schemas.microsoft.com/office/drawing/2014/main" id="{DE571931-0F69-2324-3CAB-0F1812C0931F}"/>
              </a:ext>
            </a:extLst>
          </p:cNvPr>
          <p:cNvSpPr>
            <a:spLocks noGrp="1"/>
          </p:cNvSpPr>
          <p:nvPr>
            <p:ph type="ftr" sz="quarter" idx="11"/>
          </p:nvPr>
        </p:nvSpPr>
        <p:spPr/>
        <p:txBody>
          <a:bodyPr/>
          <a:lstStyle/>
          <a:p>
            <a:endParaRPr lang="en-DK"/>
          </a:p>
        </p:txBody>
      </p:sp>
      <p:sp>
        <p:nvSpPr>
          <p:cNvPr id="7" name="Slide Number Placeholder 6">
            <a:extLst>
              <a:ext uri="{FF2B5EF4-FFF2-40B4-BE49-F238E27FC236}">
                <a16:creationId xmlns:a16="http://schemas.microsoft.com/office/drawing/2014/main" id="{A57C4AA0-EE22-1CFC-7BAA-EEEC883EC590}"/>
              </a:ext>
            </a:extLst>
          </p:cNvPr>
          <p:cNvSpPr>
            <a:spLocks noGrp="1"/>
          </p:cNvSpPr>
          <p:nvPr>
            <p:ph type="sldNum" sz="quarter" idx="12"/>
          </p:nvPr>
        </p:nvSpPr>
        <p:spPr/>
        <p:txBody>
          <a:bodyPr/>
          <a:lstStyle/>
          <a:p>
            <a:fld id="{2B81FCF7-47A2-004F-BAC2-6F3935CFBDAA}" type="slidenum">
              <a:rPr lang="en-DK" smtClean="0"/>
              <a:t>‹#›</a:t>
            </a:fld>
            <a:endParaRPr lang="en-DK"/>
          </a:p>
        </p:txBody>
      </p:sp>
    </p:spTree>
    <p:extLst>
      <p:ext uri="{BB962C8B-B14F-4D97-AF65-F5344CB8AC3E}">
        <p14:creationId xmlns:p14="http://schemas.microsoft.com/office/powerpoint/2010/main" val="11893307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BCD1E5-08D7-6B53-6931-FC5D919A6762}"/>
              </a:ext>
            </a:extLst>
          </p:cNvPr>
          <p:cNvSpPr>
            <a:spLocks noGrp="1"/>
          </p:cNvSpPr>
          <p:nvPr>
            <p:ph type="title"/>
          </p:nvPr>
        </p:nvSpPr>
        <p:spPr/>
        <p:txBody>
          <a:bodyPr/>
          <a:lstStyle/>
          <a:p>
            <a:r>
              <a:rPr lang="en-GB"/>
              <a:t>Click to edit Master title style</a:t>
            </a:r>
            <a:endParaRPr lang="en-DK"/>
          </a:p>
        </p:txBody>
      </p:sp>
      <p:sp>
        <p:nvSpPr>
          <p:cNvPr id="3" name="Vertical Text Placeholder 2">
            <a:extLst>
              <a:ext uri="{FF2B5EF4-FFF2-40B4-BE49-F238E27FC236}">
                <a16:creationId xmlns:a16="http://schemas.microsoft.com/office/drawing/2014/main" id="{B2B89CC5-9D97-7F86-03AD-67F9A50E5AA1}"/>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4" name="Date Placeholder 3">
            <a:extLst>
              <a:ext uri="{FF2B5EF4-FFF2-40B4-BE49-F238E27FC236}">
                <a16:creationId xmlns:a16="http://schemas.microsoft.com/office/drawing/2014/main" id="{150F31A6-38AE-B629-A999-C76B56C241CD}"/>
              </a:ext>
            </a:extLst>
          </p:cNvPr>
          <p:cNvSpPr>
            <a:spLocks noGrp="1"/>
          </p:cNvSpPr>
          <p:nvPr>
            <p:ph type="dt" sz="half" idx="10"/>
          </p:nvPr>
        </p:nvSpPr>
        <p:spPr/>
        <p:txBody>
          <a:bodyPr/>
          <a:lstStyle/>
          <a:p>
            <a:fld id="{DEB7C420-992B-E64E-9E12-1B12486DB7A5}" type="datetimeFigureOut">
              <a:rPr lang="en-DK" smtClean="0"/>
              <a:t>09/09/2024</a:t>
            </a:fld>
            <a:endParaRPr lang="en-DK"/>
          </a:p>
        </p:txBody>
      </p:sp>
      <p:sp>
        <p:nvSpPr>
          <p:cNvPr id="5" name="Footer Placeholder 4">
            <a:extLst>
              <a:ext uri="{FF2B5EF4-FFF2-40B4-BE49-F238E27FC236}">
                <a16:creationId xmlns:a16="http://schemas.microsoft.com/office/drawing/2014/main" id="{8B8DEB4D-3433-3E9E-5BD9-668AADC792AD}"/>
              </a:ext>
            </a:extLst>
          </p:cNvPr>
          <p:cNvSpPr>
            <a:spLocks noGrp="1"/>
          </p:cNvSpPr>
          <p:nvPr>
            <p:ph type="ftr" sz="quarter" idx="11"/>
          </p:nvPr>
        </p:nvSpPr>
        <p:spPr/>
        <p:txBody>
          <a:bodyPr/>
          <a:lstStyle/>
          <a:p>
            <a:endParaRPr lang="en-DK"/>
          </a:p>
        </p:txBody>
      </p:sp>
      <p:sp>
        <p:nvSpPr>
          <p:cNvPr id="6" name="Slide Number Placeholder 5">
            <a:extLst>
              <a:ext uri="{FF2B5EF4-FFF2-40B4-BE49-F238E27FC236}">
                <a16:creationId xmlns:a16="http://schemas.microsoft.com/office/drawing/2014/main" id="{9AA3511A-65CB-99B7-6AB6-C12F64C95F36}"/>
              </a:ext>
            </a:extLst>
          </p:cNvPr>
          <p:cNvSpPr>
            <a:spLocks noGrp="1"/>
          </p:cNvSpPr>
          <p:nvPr>
            <p:ph type="sldNum" sz="quarter" idx="12"/>
          </p:nvPr>
        </p:nvSpPr>
        <p:spPr/>
        <p:txBody>
          <a:bodyPr/>
          <a:lstStyle/>
          <a:p>
            <a:fld id="{2B81FCF7-47A2-004F-BAC2-6F3935CFBDAA}" type="slidenum">
              <a:rPr lang="en-DK" smtClean="0"/>
              <a:t>‹#›</a:t>
            </a:fld>
            <a:endParaRPr lang="en-DK"/>
          </a:p>
        </p:txBody>
      </p:sp>
    </p:spTree>
    <p:extLst>
      <p:ext uri="{BB962C8B-B14F-4D97-AF65-F5344CB8AC3E}">
        <p14:creationId xmlns:p14="http://schemas.microsoft.com/office/powerpoint/2010/main" val="428811643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996836D-1900-94DF-5CFF-B1D38FC9F1AA}"/>
              </a:ext>
            </a:extLst>
          </p:cNvPr>
          <p:cNvSpPr>
            <a:spLocks noGrp="1"/>
          </p:cNvSpPr>
          <p:nvPr>
            <p:ph type="title" orient="vert"/>
          </p:nvPr>
        </p:nvSpPr>
        <p:spPr>
          <a:xfrm>
            <a:off x="17440711" y="730250"/>
            <a:ext cx="5255062" cy="11623676"/>
          </a:xfrm>
        </p:spPr>
        <p:txBody>
          <a:bodyPr vert="eaVert"/>
          <a:lstStyle/>
          <a:p>
            <a:r>
              <a:rPr lang="en-GB"/>
              <a:t>Click to edit Master title style</a:t>
            </a:r>
            <a:endParaRPr lang="en-DK"/>
          </a:p>
        </p:txBody>
      </p:sp>
      <p:sp>
        <p:nvSpPr>
          <p:cNvPr id="3" name="Vertical Text Placeholder 2">
            <a:extLst>
              <a:ext uri="{FF2B5EF4-FFF2-40B4-BE49-F238E27FC236}">
                <a16:creationId xmlns:a16="http://schemas.microsoft.com/office/drawing/2014/main" id="{6903F380-1042-926E-BC46-4E3C0F314CCA}"/>
              </a:ext>
            </a:extLst>
          </p:cNvPr>
          <p:cNvSpPr>
            <a:spLocks noGrp="1"/>
          </p:cNvSpPr>
          <p:nvPr>
            <p:ph type="body" orient="vert" idx="1"/>
          </p:nvPr>
        </p:nvSpPr>
        <p:spPr>
          <a:xfrm>
            <a:off x="1675527" y="730250"/>
            <a:ext cx="15460543" cy="11623676"/>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4" name="Date Placeholder 3">
            <a:extLst>
              <a:ext uri="{FF2B5EF4-FFF2-40B4-BE49-F238E27FC236}">
                <a16:creationId xmlns:a16="http://schemas.microsoft.com/office/drawing/2014/main" id="{26800F1C-3142-6DE3-64BF-7EE6036628DF}"/>
              </a:ext>
            </a:extLst>
          </p:cNvPr>
          <p:cNvSpPr>
            <a:spLocks noGrp="1"/>
          </p:cNvSpPr>
          <p:nvPr>
            <p:ph type="dt" sz="half" idx="10"/>
          </p:nvPr>
        </p:nvSpPr>
        <p:spPr/>
        <p:txBody>
          <a:bodyPr/>
          <a:lstStyle/>
          <a:p>
            <a:fld id="{DEB7C420-992B-E64E-9E12-1B12486DB7A5}" type="datetimeFigureOut">
              <a:rPr lang="en-DK" smtClean="0"/>
              <a:t>09/09/2024</a:t>
            </a:fld>
            <a:endParaRPr lang="en-DK"/>
          </a:p>
        </p:txBody>
      </p:sp>
      <p:sp>
        <p:nvSpPr>
          <p:cNvPr id="5" name="Footer Placeholder 4">
            <a:extLst>
              <a:ext uri="{FF2B5EF4-FFF2-40B4-BE49-F238E27FC236}">
                <a16:creationId xmlns:a16="http://schemas.microsoft.com/office/drawing/2014/main" id="{F0EC2BA6-4911-1245-3F0A-316BDDAC04A9}"/>
              </a:ext>
            </a:extLst>
          </p:cNvPr>
          <p:cNvSpPr>
            <a:spLocks noGrp="1"/>
          </p:cNvSpPr>
          <p:nvPr>
            <p:ph type="ftr" sz="quarter" idx="11"/>
          </p:nvPr>
        </p:nvSpPr>
        <p:spPr/>
        <p:txBody>
          <a:bodyPr/>
          <a:lstStyle/>
          <a:p>
            <a:endParaRPr lang="en-DK"/>
          </a:p>
        </p:txBody>
      </p:sp>
      <p:sp>
        <p:nvSpPr>
          <p:cNvPr id="6" name="Slide Number Placeholder 5">
            <a:extLst>
              <a:ext uri="{FF2B5EF4-FFF2-40B4-BE49-F238E27FC236}">
                <a16:creationId xmlns:a16="http://schemas.microsoft.com/office/drawing/2014/main" id="{134D745B-223B-48E2-1C31-F3EC2300E92D}"/>
              </a:ext>
            </a:extLst>
          </p:cNvPr>
          <p:cNvSpPr>
            <a:spLocks noGrp="1"/>
          </p:cNvSpPr>
          <p:nvPr>
            <p:ph type="sldNum" sz="quarter" idx="12"/>
          </p:nvPr>
        </p:nvSpPr>
        <p:spPr/>
        <p:txBody>
          <a:bodyPr/>
          <a:lstStyle/>
          <a:p>
            <a:fld id="{2B81FCF7-47A2-004F-BAC2-6F3935CFBDAA}" type="slidenum">
              <a:rPr lang="en-DK" smtClean="0"/>
              <a:t>‹#›</a:t>
            </a:fld>
            <a:endParaRPr lang="en-DK"/>
          </a:p>
        </p:txBody>
      </p:sp>
    </p:spTree>
    <p:extLst>
      <p:ext uri="{BB962C8B-B14F-4D97-AF65-F5344CB8AC3E}">
        <p14:creationId xmlns:p14="http://schemas.microsoft.com/office/powerpoint/2010/main" val="3418670198"/>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Google Shape;174;p1">
            <a:extLst>
              <a:ext uri="{FF2B5EF4-FFF2-40B4-BE49-F238E27FC236}">
                <a16:creationId xmlns:a16="http://schemas.microsoft.com/office/drawing/2014/main" id="{998EE4DB-452A-F4FE-5AF5-5DC0939315C6}"/>
              </a:ext>
            </a:extLst>
          </p:cNvPr>
          <p:cNvPicPr preferRelativeResize="0"/>
          <p:nvPr/>
        </p:nvPicPr>
        <p:blipFill rotWithShape="1">
          <a:blip r:embed="rId2">
            <a:alphaModFix/>
          </a:blip>
          <a:srcRect/>
          <a:stretch/>
        </p:blipFill>
        <p:spPr>
          <a:xfrm>
            <a:off x="17218097" y="10915692"/>
            <a:ext cx="6612408" cy="2462968"/>
          </a:xfrm>
          <a:prstGeom prst="rect">
            <a:avLst/>
          </a:prstGeom>
          <a:noFill/>
          <a:ln>
            <a:noFill/>
          </a:ln>
        </p:spPr>
      </p:pic>
      <p:sp>
        <p:nvSpPr>
          <p:cNvPr id="3" name="Google Shape;175;p1">
            <a:extLst>
              <a:ext uri="{FF2B5EF4-FFF2-40B4-BE49-F238E27FC236}">
                <a16:creationId xmlns:a16="http://schemas.microsoft.com/office/drawing/2014/main" id="{4CDF649F-75D8-95D7-10B1-EC57369A52BD}"/>
              </a:ext>
            </a:extLst>
          </p:cNvPr>
          <p:cNvSpPr/>
          <p:nvPr/>
        </p:nvSpPr>
        <p:spPr>
          <a:xfrm>
            <a:off x="751089" y="1415255"/>
            <a:ext cx="22826473" cy="6933094"/>
          </a:xfrm>
          <a:prstGeom prst="rect">
            <a:avLst/>
          </a:prstGeom>
          <a:solidFill>
            <a:srgbClr val="880C0A">
              <a:alpha val="65490"/>
            </a:srgbClr>
          </a:solidFill>
          <a:ln>
            <a:noFill/>
          </a:ln>
        </p:spPr>
        <p:txBody>
          <a:bodyPr spcFirstLastPara="1" wrap="square" lIns="91352" tIns="91352" rIns="91352" bIns="91352"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3598" b="0" i="0" u="none" strike="noStrike" cap="none">
              <a:solidFill>
                <a:srgbClr val="000000"/>
              </a:solidFill>
              <a:latin typeface="Trebuchet MS" panose="020B0703020202090204" pitchFamily="34" charset="0"/>
              <a:sym typeface="Arial"/>
            </a:endParaRPr>
          </a:p>
        </p:txBody>
      </p:sp>
      <p:sp>
        <p:nvSpPr>
          <p:cNvPr id="4" name="Google Shape;213;p1">
            <a:extLst>
              <a:ext uri="{FF2B5EF4-FFF2-40B4-BE49-F238E27FC236}">
                <a16:creationId xmlns:a16="http://schemas.microsoft.com/office/drawing/2014/main" id="{6DCBBD0A-39C0-92D3-E219-2D25483F23F1}"/>
              </a:ext>
            </a:extLst>
          </p:cNvPr>
          <p:cNvSpPr txBox="1"/>
          <p:nvPr/>
        </p:nvSpPr>
        <p:spPr>
          <a:xfrm>
            <a:off x="14275128" y="8734600"/>
            <a:ext cx="10212836" cy="2441157"/>
          </a:xfrm>
          <a:prstGeom prst="rect">
            <a:avLst/>
          </a:prstGeom>
          <a:noFill/>
          <a:ln>
            <a:noFill/>
          </a:ln>
        </p:spPr>
        <p:txBody>
          <a:bodyPr spcFirstLastPara="1" wrap="square" lIns="45676" tIns="45676" rIns="45676" bIns="45676" anchor="t" anchorCtr="0">
            <a:spAutoFit/>
          </a:bodyPr>
          <a:lstStyle/>
          <a:p>
            <a:pPr marL="0" marR="0" lvl="0" indent="0" algn="l" rtl="0">
              <a:lnSpc>
                <a:spcPct val="71428"/>
              </a:lnSpc>
              <a:spcBef>
                <a:spcPts val="1199"/>
              </a:spcBef>
              <a:spcAft>
                <a:spcPts val="0"/>
              </a:spcAft>
              <a:buClr>
                <a:srgbClr val="737572"/>
              </a:buClr>
              <a:buSzPts val="2800"/>
              <a:buFont typeface="Helvetica Neue"/>
              <a:buNone/>
            </a:pPr>
            <a:r>
              <a:rPr lang="en-US" sz="5597" b="1" i="0" u="none" strike="noStrike" cap="none" dirty="0">
                <a:solidFill>
                  <a:srgbClr val="737572"/>
                </a:solidFill>
                <a:latin typeface="Trebuchet MS" panose="020B0703020202090204" pitchFamily="34" charset="0"/>
                <a:ea typeface="Helvetica Neue"/>
                <a:cs typeface="Helvetica Neue"/>
                <a:sym typeface="Helvetica Neue"/>
              </a:rPr>
              <a:t>Jennifer Bartell, PhD</a:t>
            </a:r>
            <a:endParaRPr lang="en-GB" sz="2399" dirty="0">
              <a:solidFill>
                <a:srgbClr val="737572"/>
              </a:solidFill>
              <a:latin typeface="Trebuchet MS" panose="020B0703020202090204" pitchFamily="34" charset="0"/>
              <a:ea typeface="Helvetica Neue"/>
              <a:cs typeface="Helvetica Neue"/>
              <a:sym typeface="Helvetica Neue"/>
            </a:endParaRPr>
          </a:p>
          <a:p>
            <a:pPr marL="0" marR="0" lvl="0" indent="0" algn="l" rtl="0">
              <a:lnSpc>
                <a:spcPct val="142857"/>
              </a:lnSpc>
              <a:spcBef>
                <a:spcPts val="0"/>
              </a:spcBef>
              <a:spcAft>
                <a:spcPts val="0"/>
              </a:spcAft>
              <a:buClr>
                <a:srgbClr val="737572"/>
              </a:buClr>
              <a:buSzPts val="1400"/>
              <a:buFont typeface="Helvetica Neue"/>
              <a:buNone/>
            </a:pPr>
            <a:r>
              <a:rPr lang="en-GB" sz="3598" b="0" i="0" u="none" strike="noStrike" cap="none" dirty="0">
                <a:solidFill>
                  <a:srgbClr val="737572"/>
                </a:solidFill>
                <a:latin typeface="Trebuchet MS" panose="020B0703020202090204" pitchFamily="34" charset="0"/>
                <a:ea typeface="Helvetica Neue"/>
                <a:cs typeface="Helvetica Neue"/>
                <a:sym typeface="Helvetica Neue"/>
              </a:rPr>
              <a:t>Sandbox project coordinator / data scientist</a:t>
            </a:r>
          </a:p>
          <a:p>
            <a:pPr marL="0" marR="0" lvl="0" indent="0" algn="l" rtl="0">
              <a:lnSpc>
                <a:spcPct val="142857"/>
              </a:lnSpc>
              <a:spcBef>
                <a:spcPts val="0"/>
              </a:spcBef>
              <a:spcAft>
                <a:spcPts val="0"/>
              </a:spcAft>
              <a:buClr>
                <a:srgbClr val="737572"/>
              </a:buClr>
              <a:buSzPts val="1400"/>
              <a:buFont typeface="Helvetica Neue"/>
              <a:buNone/>
            </a:pPr>
            <a:r>
              <a:rPr lang="en-GB" sz="3598" b="0" i="0" u="none" strike="noStrike" cap="none" dirty="0" err="1">
                <a:solidFill>
                  <a:srgbClr val="737572"/>
                </a:solidFill>
                <a:latin typeface="Trebuchet MS" panose="020B0703020202090204" pitchFamily="34" charset="0"/>
                <a:ea typeface="Helvetica Neue"/>
                <a:cs typeface="Helvetica Neue"/>
                <a:sym typeface="Helvetica Neue"/>
              </a:rPr>
              <a:t>Center</a:t>
            </a:r>
            <a:r>
              <a:rPr lang="en-GB" sz="3598" b="0" i="0" u="none" strike="noStrike" cap="none" dirty="0">
                <a:solidFill>
                  <a:srgbClr val="737572"/>
                </a:solidFill>
                <a:latin typeface="Trebuchet MS" panose="020B0703020202090204" pitchFamily="34" charset="0"/>
                <a:ea typeface="Helvetica Neue"/>
                <a:cs typeface="Helvetica Neue"/>
                <a:sym typeface="Helvetica Neue"/>
              </a:rPr>
              <a:t> for Health Data Science (</a:t>
            </a:r>
            <a:r>
              <a:rPr lang="en-GB" sz="3598" b="0" i="0" u="none" strike="noStrike" cap="none" dirty="0" err="1">
                <a:solidFill>
                  <a:srgbClr val="737572"/>
                </a:solidFill>
                <a:latin typeface="Trebuchet MS" panose="020B0703020202090204" pitchFamily="34" charset="0"/>
                <a:ea typeface="Helvetica Neue"/>
                <a:cs typeface="Helvetica Neue"/>
                <a:sym typeface="Helvetica Neue"/>
              </a:rPr>
              <a:t>HeaDS</a:t>
            </a:r>
            <a:r>
              <a:rPr lang="en-GB" sz="3598" b="0" i="0" u="none" strike="noStrike" cap="none" dirty="0">
                <a:solidFill>
                  <a:srgbClr val="737572"/>
                </a:solidFill>
                <a:latin typeface="Trebuchet MS" panose="020B0703020202090204" pitchFamily="34" charset="0"/>
                <a:ea typeface="Helvetica Neue"/>
                <a:cs typeface="Helvetica Neue"/>
                <a:sym typeface="Helvetica Neue"/>
              </a:rPr>
              <a:t>)</a:t>
            </a:r>
            <a:endParaRPr sz="3598" dirty="0">
              <a:latin typeface="Trebuchet MS" panose="020B0703020202090204" pitchFamily="34" charset="0"/>
            </a:endParaRPr>
          </a:p>
        </p:txBody>
      </p:sp>
      <p:pic>
        <p:nvPicPr>
          <p:cNvPr id="5" name="Picture 4">
            <a:extLst>
              <a:ext uri="{FF2B5EF4-FFF2-40B4-BE49-F238E27FC236}">
                <a16:creationId xmlns:a16="http://schemas.microsoft.com/office/drawing/2014/main" id="{D0DFD67C-F897-5D0C-05E9-A7FFE7D3452D}"/>
              </a:ext>
            </a:extLst>
          </p:cNvPr>
          <p:cNvPicPr>
            <a:picLocks noChangeAspect="1"/>
          </p:cNvPicPr>
          <p:nvPr/>
        </p:nvPicPr>
        <p:blipFill>
          <a:blip r:embed="rId3"/>
          <a:stretch>
            <a:fillRect/>
          </a:stretch>
        </p:blipFill>
        <p:spPr>
          <a:xfrm>
            <a:off x="1625470" y="2712021"/>
            <a:ext cx="10419944" cy="10425374"/>
          </a:xfrm>
          <a:prstGeom prst="rect">
            <a:avLst/>
          </a:prstGeom>
        </p:spPr>
      </p:pic>
      <p:sp>
        <p:nvSpPr>
          <p:cNvPr id="6" name="Google Shape;176;p1">
            <a:extLst>
              <a:ext uri="{FF2B5EF4-FFF2-40B4-BE49-F238E27FC236}">
                <a16:creationId xmlns:a16="http://schemas.microsoft.com/office/drawing/2014/main" id="{0F924392-157B-0E48-63B8-1B720E454D51}"/>
              </a:ext>
            </a:extLst>
          </p:cNvPr>
          <p:cNvSpPr/>
          <p:nvPr/>
        </p:nvSpPr>
        <p:spPr>
          <a:xfrm>
            <a:off x="2585840" y="3822789"/>
            <a:ext cx="5962505" cy="2551506"/>
          </a:xfrm>
          <a:prstGeom prst="rect">
            <a:avLst/>
          </a:prstGeom>
          <a:noFill/>
          <a:ln>
            <a:noFill/>
          </a:ln>
        </p:spPr>
        <p:txBody>
          <a:bodyPr spcFirstLastPara="1" wrap="square" lIns="0" tIns="0" rIns="0" bIns="0" anchor="t" anchorCtr="0">
            <a:noAutofit/>
          </a:bodyPr>
          <a:lstStyle/>
          <a:p>
            <a:pPr algn="ctr">
              <a:buClr>
                <a:srgbClr val="FFFFFF"/>
              </a:buClr>
              <a:buSzPts val="3600"/>
            </a:pPr>
            <a:r>
              <a:rPr lang="en-US" sz="7196" b="1" dirty="0">
                <a:solidFill>
                  <a:srgbClr val="4266A2"/>
                </a:solidFill>
                <a:latin typeface="Trebuchet MS" panose="020B0703020202090204" pitchFamily="34" charset="0"/>
                <a:ea typeface="Helvetica Neue"/>
                <a:cs typeface="Helvetica Neue"/>
                <a:sym typeface="Helvetica Neue"/>
              </a:rPr>
              <a:t>National </a:t>
            </a:r>
          </a:p>
          <a:p>
            <a:pPr algn="ctr">
              <a:buClr>
                <a:srgbClr val="FFFFFF"/>
              </a:buClr>
              <a:buSzPts val="3600"/>
            </a:pPr>
            <a:r>
              <a:rPr lang="en-US" sz="7196" b="1" dirty="0">
                <a:solidFill>
                  <a:srgbClr val="4266A2"/>
                </a:solidFill>
                <a:latin typeface="Trebuchet MS" panose="020B0703020202090204" pitchFamily="34" charset="0"/>
                <a:ea typeface="Helvetica Neue"/>
                <a:cs typeface="Helvetica Neue"/>
                <a:sym typeface="Helvetica Neue"/>
              </a:rPr>
              <a:t>Health Data Science </a:t>
            </a:r>
          </a:p>
          <a:p>
            <a:pPr algn="ctr">
              <a:buClr>
                <a:srgbClr val="FFFFFF"/>
              </a:buClr>
              <a:buSzPts val="3600"/>
            </a:pPr>
            <a:r>
              <a:rPr lang="en-US" sz="7196" b="1" dirty="0">
                <a:solidFill>
                  <a:srgbClr val="4266A2"/>
                </a:solidFill>
                <a:latin typeface="Trebuchet MS" panose="020B0703020202090204" pitchFamily="34" charset="0"/>
                <a:ea typeface="Helvetica Neue"/>
                <a:cs typeface="Helvetica Neue"/>
                <a:sym typeface="Helvetica Neue"/>
              </a:rPr>
              <a:t>Sandbox</a:t>
            </a:r>
            <a:endParaRPr sz="7196" dirty="0">
              <a:solidFill>
                <a:srgbClr val="4266A2"/>
              </a:solidFill>
              <a:latin typeface="Trebuchet MS" panose="020B0703020202090204" pitchFamily="34" charset="0"/>
            </a:endParaRPr>
          </a:p>
        </p:txBody>
      </p:sp>
      <p:pic>
        <p:nvPicPr>
          <p:cNvPr id="7" name="Google Shape;177;p1" descr="Picture 8">
            <a:extLst>
              <a:ext uri="{FF2B5EF4-FFF2-40B4-BE49-F238E27FC236}">
                <a16:creationId xmlns:a16="http://schemas.microsoft.com/office/drawing/2014/main" id="{8165C228-A6A5-06C2-B2C1-13ED7D18F0BD}"/>
              </a:ext>
            </a:extLst>
          </p:cNvPr>
          <p:cNvPicPr preferRelativeResize="0"/>
          <p:nvPr/>
        </p:nvPicPr>
        <p:blipFill rotWithShape="1">
          <a:blip r:embed="rId4">
            <a:alphaModFix/>
          </a:blip>
          <a:srcRect r="10626" b="7654"/>
          <a:stretch/>
        </p:blipFill>
        <p:spPr>
          <a:xfrm>
            <a:off x="12607970" y="1394817"/>
            <a:ext cx="10813981" cy="6973962"/>
          </a:xfrm>
          <a:prstGeom prst="rect">
            <a:avLst/>
          </a:prstGeom>
          <a:noFill/>
          <a:ln>
            <a:noFill/>
          </a:ln>
        </p:spPr>
      </p:pic>
      <p:pic>
        <p:nvPicPr>
          <p:cNvPr id="8" name="Google Shape;174;p1">
            <a:extLst>
              <a:ext uri="{FF2B5EF4-FFF2-40B4-BE49-F238E27FC236}">
                <a16:creationId xmlns:a16="http://schemas.microsoft.com/office/drawing/2014/main" id="{604638AA-5B6D-98D7-745D-C9015BA0C75F}"/>
              </a:ext>
            </a:extLst>
          </p:cNvPr>
          <p:cNvPicPr preferRelativeResize="0"/>
          <p:nvPr userDrawn="1"/>
        </p:nvPicPr>
        <p:blipFill rotWithShape="1">
          <a:blip r:embed="rId2">
            <a:alphaModFix/>
          </a:blip>
          <a:srcRect/>
          <a:stretch/>
        </p:blipFill>
        <p:spPr>
          <a:xfrm>
            <a:off x="17218097" y="10915692"/>
            <a:ext cx="6612408" cy="2462968"/>
          </a:xfrm>
          <a:prstGeom prst="rect">
            <a:avLst/>
          </a:prstGeom>
          <a:noFill/>
          <a:ln>
            <a:noFill/>
          </a:ln>
        </p:spPr>
      </p:pic>
      <p:sp>
        <p:nvSpPr>
          <p:cNvPr id="9" name="Google Shape;175;p1">
            <a:extLst>
              <a:ext uri="{FF2B5EF4-FFF2-40B4-BE49-F238E27FC236}">
                <a16:creationId xmlns:a16="http://schemas.microsoft.com/office/drawing/2014/main" id="{6BC774E2-351C-50AE-DBE0-CF616FFEE0C1}"/>
              </a:ext>
            </a:extLst>
          </p:cNvPr>
          <p:cNvSpPr/>
          <p:nvPr userDrawn="1"/>
        </p:nvSpPr>
        <p:spPr>
          <a:xfrm>
            <a:off x="751089" y="1415255"/>
            <a:ext cx="22826473" cy="6933094"/>
          </a:xfrm>
          <a:prstGeom prst="rect">
            <a:avLst/>
          </a:prstGeom>
          <a:solidFill>
            <a:srgbClr val="880C0A">
              <a:alpha val="65490"/>
            </a:srgbClr>
          </a:solidFill>
          <a:ln>
            <a:noFill/>
          </a:ln>
        </p:spPr>
        <p:txBody>
          <a:bodyPr spcFirstLastPara="1" wrap="square" lIns="91352" tIns="91352" rIns="91352" bIns="91352"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3598" b="0" i="0" u="none" strike="noStrike" cap="none">
              <a:solidFill>
                <a:srgbClr val="000000"/>
              </a:solidFill>
              <a:latin typeface="Trebuchet MS" panose="020B0703020202090204" pitchFamily="34" charset="0"/>
              <a:sym typeface="Arial"/>
            </a:endParaRPr>
          </a:p>
        </p:txBody>
      </p:sp>
      <p:sp>
        <p:nvSpPr>
          <p:cNvPr id="10" name="Google Shape;213;p1">
            <a:extLst>
              <a:ext uri="{FF2B5EF4-FFF2-40B4-BE49-F238E27FC236}">
                <a16:creationId xmlns:a16="http://schemas.microsoft.com/office/drawing/2014/main" id="{0AE0131A-E8B2-F720-4301-68FA342FB1C5}"/>
              </a:ext>
            </a:extLst>
          </p:cNvPr>
          <p:cNvSpPr txBox="1"/>
          <p:nvPr userDrawn="1"/>
        </p:nvSpPr>
        <p:spPr>
          <a:xfrm>
            <a:off x="14275128" y="8734600"/>
            <a:ext cx="10212836" cy="2441157"/>
          </a:xfrm>
          <a:prstGeom prst="rect">
            <a:avLst/>
          </a:prstGeom>
          <a:noFill/>
          <a:ln>
            <a:noFill/>
          </a:ln>
        </p:spPr>
        <p:txBody>
          <a:bodyPr spcFirstLastPara="1" wrap="square" lIns="45676" tIns="45676" rIns="45676" bIns="45676" anchor="t" anchorCtr="0">
            <a:spAutoFit/>
          </a:bodyPr>
          <a:lstStyle/>
          <a:p>
            <a:pPr marL="0" marR="0" lvl="0" indent="0" algn="l" rtl="0">
              <a:lnSpc>
                <a:spcPct val="71428"/>
              </a:lnSpc>
              <a:spcBef>
                <a:spcPts val="1199"/>
              </a:spcBef>
              <a:spcAft>
                <a:spcPts val="0"/>
              </a:spcAft>
              <a:buClr>
                <a:srgbClr val="737572"/>
              </a:buClr>
              <a:buSzPts val="2800"/>
              <a:buFont typeface="Helvetica Neue"/>
              <a:buNone/>
            </a:pPr>
            <a:r>
              <a:rPr lang="en-US" sz="5597" b="1" i="0" u="none" strike="noStrike" cap="none" dirty="0">
                <a:solidFill>
                  <a:srgbClr val="737572"/>
                </a:solidFill>
                <a:latin typeface="Trebuchet MS" panose="020B0703020202090204" pitchFamily="34" charset="0"/>
                <a:ea typeface="Helvetica Neue"/>
                <a:cs typeface="Helvetica Neue"/>
                <a:sym typeface="Helvetica Neue"/>
              </a:rPr>
              <a:t>Jennifer Bartell, PhD</a:t>
            </a:r>
            <a:endParaRPr lang="en-GB" sz="2399" dirty="0">
              <a:solidFill>
                <a:srgbClr val="737572"/>
              </a:solidFill>
              <a:latin typeface="Trebuchet MS" panose="020B0703020202090204" pitchFamily="34" charset="0"/>
              <a:ea typeface="Helvetica Neue"/>
              <a:cs typeface="Helvetica Neue"/>
              <a:sym typeface="Helvetica Neue"/>
            </a:endParaRPr>
          </a:p>
          <a:p>
            <a:pPr marL="0" marR="0" lvl="0" indent="0" algn="l" rtl="0">
              <a:lnSpc>
                <a:spcPct val="142857"/>
              </a:lnSpc>
              <a:spcBef>
                <a:spcPts val="0"/>
              </a:spcBef>
              <a:spcAft>
                <a:spcPts val="0"/>
              </a:spcAft>
              <a:buClr>
                <a:srgbClr val="737572"/>
              </a:buClr>
              <a:buSzPts val="1400"/>
              <a:buFont typeface="Helvetica Neue"/>
              <a:buNone/>
            </a:pPr>
            <a:r>
              <a:rPr lang="en-GB" sz="3598" b="0" i="0" u="none" strike="noStrike" cap="none" dirty="0">
                <a:solidFill>
                  <a:srgbClr val="737572"/>
                </a:solidFill>
                <a:latin typeface="Trebuchet MS" panose="020B0703020202090204" pitchFamily="34" charset="0"/>
                <a:ea typeface="Helvetica Neue"/>
                <a:cs typeface="Helvetica Neue"/>
                <a:sym typeface="Helvetica Neue"/>
              </a:rPr>
              <a:t>Sandbox project coordinator / data scientist</a:t>
            </a:r>
          </a:p>
          <a:p>
            <a:pPr marL="0" marR="0" lvl="0" indent="0" algn="l" rtl="0">
              <a:lnSpc>
                <a:spcPct val="142857"/>
              </a:lnSpc>
              <a:spcBef>
                <a:spcPts val="0"/>
              </a:spcBef>
              <a:spcAft>
                <a:spcPts val="0"/>
              </a:spcAft>
              <a:buClr>
                <a:srgbClr val="737572"/>
              </a:buClr>
              <a:buSzPts val="1400"/>
              <a:buFont typeface="Helvetica Neue"/>
              <a:buNone/>
            </a:pPr>
            <a:r>
              <a:rPr lang="en-GB" sz="3598" b="0" i="0" u="none" strike="noStrike" cap="none" dirty="0" err="1">
                <a:solidFill>
                  <a:srgbClr val="737572"/>
                </a:solidFill>
                <a:latin typeface="Trebuchet MS" panose="020B0703020202090204" pitchFamily="34" charset="0"/>
                <a:ea typeface="Helvetica Neue"/>
                <a:cs typeface="Helvetica Neue"/>
                <a:sym typeface="Helvetica Neue"/>
              </a:rPr>
              <a:t>Center</a:t>
            </a:r>
            <a:r>
              <a:rPr lang="en-GB" sz="3598" b="0" i="0" u="none" strike="noStrike" cap="none" dirty="0">
                <a:solidFill>
                  <a:srgbClr val="737572"/>
                </a:solidFill>
                <a:latin typeface="Trebuchet MS" panose="020B0703020202090204" pitchFamily="34" charset="0"/>
                <a:ea typeface="Helvetica Neue"/>
                <a:cs typeface="Helvetica Neue"/>
                <a:sym typeface="Helvetica Neue"/>
              </a:rPr>
              <a:t> for Health Data Science (</a:t>
            </a:r>
            <a:r>
              <a:rPr lang="en-GB" sz="3598" b="0" i="0" u="none" strike="noStrike" cap="none" dirty="0" err="1">
                <a:solidFill>
                  <a:srgbClr val="737572"/>
                </a:solidFill>
                <a:latin typeface="Trebuchet MS" panose="020B0703020202090204" pitchFamily="34" charset="0"/>
                <a:ea typeface="Helvetica Neue"/>
                <a:cs typeface="Helvetica Neue"/>
                <a:sym typeface="Helvetica Neue"/>
              </a:rPr>
              <a:t>HeaDS</a:t>
            </a:r>
            <a:r>
              <a:rPr lang="en-GB" sz="3598" b="0" i="0" u="none" strike="noStrike" cap="none" dirty="0">
                <a:solidFill>
                  <a:srgbClr val="737572"/>
                </a:solidFill>
                <a:latin typeface="Trebuchet MS" panose="020B0703020202090204" pitchFamily="34" charset="0"/>
                <a:ea typeface="Helvetica Neue"/>
                <a:cs typeface="Helvetica Neue"/>
                <a:sym typeface="Helvetica Neue"/>
              </a:rPr>
              <a:t>)</a:t>
            </a:r>
            <a:endParaRPr sz="3598" dirty="0">
              <a:latin typeface="Trebuchet MS" panose="020B0703020202090204" pitchFamily="34" charset="0"/>
            </a:endParaRPr>
          </a:p>
        </p:txBody>
      </p:sp>
      <p:pic>
        <p:nvPicPr>
          <p:cNvPr id="11" name="Picture 10">
            <a:extLst>
              <a:ext uri="{FF2B5EF4-FFF2-40B4-BE49-F238E27FC236}">
                <a16:creationId xmlns:a16="http://schemas.microsoft.com/office/drawing/2014/main" id="{367C96E6-BF5B-F041-6DFA-365E07DE5250}"/>
              </a:ext>
            </a:extLst>
          </p:cNvPr>
          <p:cNvPicPr>
            <a:picLocks noChangeAspect="1"/>
          </p:cNvPicPr>
          <p:nvPr userDrawn="1"/>
        </p:nvPicPr>
        <p:blipFill>
          <a:blip r:embed="rId3"/>
          <a:stretch>
            <a:fillRect/>
          </a:stretch>
        </p:blipFill>
        <p:spPr>
          <a:xfrm>
            <a:off x="1625470" y="2712021"/>
            <a:ext cx="10419944" cy="10425374"/>
          </a:xfrm>
          <a:prstGeom prst="rect">
            <a:avLst/>
          </a:prstGeom>
        </p:spPr>
      </p:pic>
      <p:sp>
        <p:nvSpPr>
          <p:cNvPr id="12" name="Google Shape;176;p1">
            <a:extLst>
              <a:ext uri="{FF2B5EF4-FFF2-40B4-BE49-F238E27FC236}">
                <a16:creationId xmlns:a16="http://schemas.microsoft.com/office/drawing/2014/main" id="{2D867B15-7330-A0F6-A5C5-D64A08D28543}"/>
              </a:ext>
            </a:extLst>
          </p:cNvPr>
          <p:cNvSpPr/>
          <p:nvPr userDrawn="1"/>
        </p:nvSpPr>
        <p:spPr>
          <a:xfrm>
            <a:off x="2585840" y="3822789"/>
            <a:ext cx="5962505" cy="2551506"/>
          </a:xfrm>
          <a:prstGeom prst="rect">
            <a:avLst/>
          </a:prstGeom>
          <a:noFill/>
          <a:ln>
            <a:noFill/>
          </a:ln>
        </p:spPr>
        <p:txBody>
          <a:bodyPr spcFirstLastPara="1" wrap="square" lIns="0" tIns="0" rIns="0" bIns="0" anchor="t" anchorCtr="0">
            <a:noAutofit/>
          </a:bodyPr>
          <a:lstStyle/>
          <a:p>
            <a:pPr algn="ctr">
              <a:buClr>
                <a:srgbClr val="FFFFFF"/>
              </a:buClr>
              <a:buSzPts val="3600"/>
            </a:pPr>
            <a:r>
              <a:rPr lang="en-US" sz="7196" b="1" dirty="0">
                <a:solidFill>
                  <a:srgbClr val="4266A2"/>
                </a:solidFill>
                <a:latin typeface="Trebuchet MS" panose="020B0703020202090204" pitchFamily="34" charset="0"/>
                <a:ea typeface="Helvetica Neue"/>
                <a:cs typeface="Helvetica Neue"/>
                <a:sym typeface="Helvetica Neue"/>
              </a:rPr>
              <a:t>National </a:t>
            </a:r>
          </a:p>
          <a:p>
            <a:pPr algn="ctr">
              <a:buClr>
                <a:srgbClr val="FFFFFF"/>
              </a:buClr>
              <a:buSzPts val="3600"/>
            </a:pPr>
            <a:r>
              <a:rPr lang="en-US" sz="7196" b="1" dirty="0">
                <a:solidFill>
                  <a:srgbClr val="4266A2"/>
                </a:solidFill>
                <a:latin typeface="Trebuchet MS" panose="020B0703020202090204" pitchFamily="34" charset="0"/>
                <a:ea typeface="Helvetica Neue"/>
                <a:cs typeface="Helvetica Neue"/>
                <a:sym typeface="Helvetica Neue"/>
              </a:rPr>
              <a:t>Health Data Science </a:t>
            </a:r>
          </a:p>
          <a:p>
            <a:pPr algn="ctr">
              <a:buClr>
                <a:srgbClr val="FFFFFF"/>
              </a:buClr>
              <a:buSzPts val="3600"/>
            </a:pPr>
            <a:r>
              <a:rPr lang="en-US" sz="7196" b="1" dirty="0">
                <a:solidFill>
                  <a:srgbClr val="4266A2"/>
                </a:solidFill>
                <a:latin typeface="Trebuchet MS" panose="020B0703020202090204" pitchFamily="34" charset="0"/>
                <a:ea typeface="Helvetica Neue"/>
                <a:cs typeface="Helvetica Neue"/>
                <a:sym typeface="Helvetica Neue"/>
              </a:rPr>
              <a:t>Sandbox</a:t>
            </a:r>
            <a:endParaRPr sz="7196" dirty="0">
              <a:solidFill>
                <a:srgbClr val="4266A2"/>
              </a:solidFill>
              <a:latin typeface="Trebuchet MS" panose="020B0703020202090204" pitchFamily="34" charset="0"/>
            </a:endParaRPr>
          </a:p>
        </p:txBody>
      </p:sp>
      <p:pic>
        <p:nvPicPr>
          <p:cNvPr id="13" name="Google Shape;177;p1" descr="Picture 8">
            <a:extLst>
              <a:ext uri="{FF2B5EF4-FFF2-40B4-BE49-F238E27FC236}">
                <a16:creationId xmlns:a16="http://schemas.microsoft.com/office/drawing/2014/main" id="{9675F0AF-E833-6285-A4E9-44B8A5612C7A}"/>
              </a:ext>
            </a:extLst>
          </p:cNvPr>
          <p:cNvPicPr preferRelativeResize="0"/>
          <p:nvPr userDrawn="1"/>
        </p:nvPicPr>
        <p:blipFill rotWithShape="1">
          <a:blip r:embed="rId4">
            <a:alphaModFix/>
          </a:blip>
          <a:srcRect r="10626" b="7654"/>
          <a:stretch/>
        </p:blipFill>
        <p:spPr>
          <a:xfrm>
            <a:off x="12607970" y="1394817"/>
            <a:ext cx="10813981" cy="6973962"/>
          </a:xfrm>
          <a:prstGeom prst="rect">
            <a:avLst/>
          </a:prstGeom>
          <a:noFill/>
          <a:ln>
            <a:noFill/>
          </a:ln>
        </p:spPr>
      </p:pic>
    </p:spTree>
    <p:extLst>
      <p:ext uri="{BB962C8B-B14F-4D97-AF65-F5344CB8AC3E}">
        <p14:creationId xmlns:p14="http://schemas.microsoft.com/office/powerpoint/2010/main" val="336096841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75098" y="730409"/>
            <a:ext cx="21021108" cy="2651034"/>
          </a:xfrm>
          <a:prstGeom prst="rect">
            <a:avLst/>
          </a:prstGeom>
        </p:spPr>
        <p:txBody>
          <a:bodyPr/>
          <a:lstStyle>
            <a:lvl1pPr>
              <a:defRPr sz="5597" b="0">
                <a:solidFill>
                  <a:schemeClr val="accent1"/>
                </a:solidFill>
                <a:latin typeface="Trebuchet MS" panose="020B0703020202090204" pitchFamily="34" charset="0"/>
              </a:defRPr>
            </a:lvl1pPr>
          </a:lstStyle>
          <a:p>
            <a:r>
              <a:rPr lang="en-GB"/>
              <a:t>Click to edit Master title style</a:t>
            </a:r>
            <a:endParaRPr lang="en-US" dirty="0"/>
          </a:p>
        </p:txBody>
      </p:sp>
      <p:sp>
        <p:nvSpPr>
          <p:cNvPr id="3" name="Content Placeholder 2"/>
          <p:cNvSpPr>
            <a:spLocks noGrp="1"/>
          </p:cNvSpPr>
          <p:nvPr>
            <p:ph idx="1"/>
          </p:nvPr>
        </p:nvSpPr>
        <p:spPr>
          <a:xfrm>
            <a:off x="1675098" y="3651022"/>
            <a:ext cx="21021108" cy="8702840"/>
          </a:xfrm>
          <a:prstGeom prst="rect">
            <a:avLst/>
          </a:prstGeom>
        </p:spPr>
        <p:txBody>
          <a:bodyPr/>
          <a:lstStyle>
            <a:lvl1pPr>
              <a:defRPr sz="4798" b="0">
                <a:latin typeface="Trebuchet MS" panose="020B0703020202090204" pitchFamily="34" charset="0"/>
              </a:defRPr>
            </a:lvl1pPr>
            <a:lvl2pPr>
              <a:defRPr sz="3998">
                <a:latin typeface="Trebuchet MS" panose="020B0703020202090204" pitchFamily="34" charset="0"/>
              </a:defRPr>
            </a:lvl2pPr>
            <a:lvl3pPr>
              <a:defRPr sz="3198">
                <a:latin typeface="Trebuchet MS" panose="020B0703020202090204" pitchFamily="34" charset="0"/>
              </a:defRPr>
            </a:lvl3pPr>
            <a:lvl4pPr>
              <a:defRPr sz="2399">
                <a:latin typeface="Trebuchet MS" panose="020B0703020202090204" pitchFamily="34" charset="0"/>
              </a:defRPr>
            </a:lvl4pPr>
            <a:lvl5pPr>
              <a:defRPr sz="1599">
                <a:latin typeface="Trebuchet MS" panose="020B0703020202090204"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383686292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62321" y="3419590"/>
            <a:ext cx="21021108" cy="5705420"/>
          </a:xfrm>
          <a:prstGeom prst="rect">
            <a:avLst/>
          </a:prstGeom>
        </p:spPr>
        <p:txBody>
          <a:bodyPr anchor="b"/>
          <a:lstStyle>
            <a:lvl1pPr>
              <a:defRPr sz="7196" b="0">
                <a:solidFill>
                  <a:schemeClr val="accent1"/>
                </a:solidFill>
                <a:latin typeface="Trebuchet MS" panose="020B0703020202090204" pitchFamily="34" charset="0"/>
              </a:defRPr>
            </a:lvl1pPr>
          </a:lstStyle>
          <a:p>
            <a:r>
              <a:rPr lang="en-GB"/>
              <a:t>Click to edit Master title style</a:t>
            </a:r>
            <a:endParaRPr lang="en-US" dirty="0"/>
          </a:p>
        </p:txBody>
      </p:sp>
      <p:sp>
        <p:nvSpPr>
          <p:cNvPr id="3" name="Text Placeholder 2"/>
          <p:cNvSpPr>
            <a:spLocks noGrp="1"/>
          </p:cNvSpPr>
          <p:nvPr>
            <p:ph type="body" idx="1"/>
          </p:nvPr>
        </p:nvSpPr>
        <p:spPr>
          <a:xfrm>
            <a:off x="1662321" y="9178929"/>
            <a:ext cx="21021108" cy="3000470"/>
          </a:xfrm>
          <a:prstGeom prst="rect">
            <a:avLst/>
          </a:prstGeom>
        </p:spPr>
        <p:txBody>
          <a:bodyPr/>
          <a:lstStyle>
            <a:lvl1pPr marL="0" indent="0">
              <a:buNone/>
              <a:defRPr sz="5597" b="0">
                <a:latin typeface="Trebuchet MS" panose="020B0703020202090204" pitchFamily="34" charset="0"/>
              </a:defRPr>
            </a:lvl1pPr>
            <a:lvl2pPr marL="146413" indent="0">
              <a:buNone/>
              <a:defRPr sz="640"/>
            </a:lvl2pPr>
            <a:lvl3pPr marL="292828" indent="0">
              <a:buNone/>
              <a:defRPr sz="576"/>
            </a:lvl3pPr>
            <a:lvl4pPr marL="439240" indent="0">
              <a:buNone/>
              <a:defRPr sz="512"/>
            </a:lvl4pPr>
            <a:lvl5pPr marL="585655" indent="0">
              <a:buNone/>
              <a:defRPr sz="512"/>
            </a:lvl5pPr>
            <a:lvl6pPr marL="732068" indent="0">
              <a:buNone/>
              <a:defRPr sz="512"/>
            </a:lvl6pPr>
            <a:lvl7pPr marL="878483" indent="0">
              <a:buNone/>
              <a:defRPr sz="512"/>
            </a:lvl7pPr>
            <a:lvl8pPr marL="1024895" indent="0">
              <a:buNone/>
              <a:defRPr sz="512"/>
            </a:lvl8pPr>
            <a:lvl9pPr marL="1171310" indent="0">
              <a:buNone/>
              <a:defRPr sz="512"/>
            </a:lvl9pPr>
          </a:lstStyle>
          <a:p>
            <a:pPr lvl="0"/>
            <a:r>
              <a:rPr lang="en-GB"/>
              <a:t>Click to edit Master text styles</a:t>
            </a:r>
          </a:p>
        </p:txBody>
      </p:sp>
    </p:spTree>
    <p:extLst>
      <p:ext uri="{BB962C8B-B14F-4D97-AF65-F5344CB8AC3E}">
        <p14:creationId xmlns:p14="http://schemas.microsoft.com/office/powerpoint/2010/main" val="29159575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675098" y="730409"/>
            <a:ext cx="21021108" cy="2651034"/>
          </a:xfrm>
          <a:prstGeom prst="rect">
            <a:avLst/>
          </a:prstGeom>
        </p:spPr>
        <p:txBody>
          <a:bodyPr/>
          <a:lstStyle>
            <a:lvl1pPr>
              <a:defRPr sz="5597" b="0">
                <a:solidFill>
                  <a:schemeClr val="accent1"/>
                </a:solidFill>
                <a:latin typeface="Trebuchet MS" panose="020B0703020202090204" pitchFamily="34" charset="0"/>
              </a:defRPr>
            </a:lvl1pPr>
          </a:lstStyle>
          <a:p>
            <a:r>
              <a:rPr lang="en-GB"/>
              <a:t>Click to edit Master title style</a:t>
            </a:r>
            <a:endParaRPr lang="en-US" dirty="0"/>
          </a:p>
        </p:txBody>
      </p:sp>
      <p:sp>
        <p:nvSpPr>
          <p:cNvPr id="3" name="Content Placeholder 2"/>
          <p:cNvSpPr>
            <a:spLocks noGrp="1"/>
          </p:cNvSpPr>
          <p:nvPr>
            <p:ph sz="half" idx="1"/>
          </p:nvPr>
        </p:nvSpPr>
        <p:spPr>
          <a:xfrm>
            <a:off x="1675097" y="3651022"/>
            <a:ext cx="10449223" cy="8702840"/>
          </a:xfrm>
          <a:prstGeom prst="rect">
            <a:avLst/>
          </a:prstGeom>
        </p:spPr>
        <p:txBody>
          <a:bodyPr/>
          <a:lstStyle>
            <a:lvl1pPr>
              <a:defRPr sz="4798" b="0">
                <a:latin typeface="Trebuchet MS" panose="020B0703020202090204" pitchFamily="34" charset="0"/>
              </a:defRPr>
            </a:lvl1pPr>
            <a:lvl2pPr>
              <a:defRPr sz="3998">
                <a:latin typeface="Trebuchet MS" panose="020B0703020202090204" pitchFamily="34" charset="0"/>
              </a:defRPr>
            </a:lvl2pPr>
            <a:lvl3pPr>
              <a:defRPr sz="3198">
                <a:latin typeface="Trebuchet MS" panose="020B0703020202090204" pitchFamily="34" charset="0"/>
              </a:defRPr>
            </a:lvl3pPr>
            <a:lvl4pPr>
              <a:defRPr sz="2399">
                <a:latin typeface="Trebuchet MS" panose="020B0703020202090204" pitchFamily="34" charset="0"/>
              </a:defRPr>
            </a:lvl4pPr>
            <a:lvl5pPr>
              <a:defRPr sz="1599">
                <a:latin typeface="Trebuchet MS" panose="020B0703020202090204"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12246982" y="3651022"/>
            <a:ext cx="10449223" cy="8702840"/>
          </a:xfrm>
          <a:prstGeom prst="rect">
            <a:avLst/>
          </a:prstGeom>
        </p:spPr>
        <p:txBody>
          <a:bodyPr/>
          <a:lstStyle>
            <a:lvl1pPr>
              <a:defRPr sz="4798" b="0">
                <a:latin typeface="Trebuchet MS" panose="020B0703020202090204" pitchFamily="34" charset="0"/>
              </a:defRPr>
            </a:lvl1pPr>
            <a:lvl2pPr>
              <a:defRPr sz="3998">
                <a:latin typeface="Trebuchet MS" panose="020B0703020202090204" pitchFamily="34" charset="0"/>
              </a:defRPr>
            </a:lvl2pPr>
            <a:lvl3pPr>
              <a:defRPr sz="3198">
                <a:latin typeface="Trebuchet MS" panose="020B0703020202090204" pitchFamily="34" charset="0"/>
              </a:defRPr>
            </a:lvl3pPr>
            <a:lvl4pPr>
              <a:defRPr sz="2399">
                <a:latin typeface="Trebuchet MS" panose="020B0703020202090204" pitchFamily="34" charset="0"/>
              </a:defRPr>
            </a:lvl4pPr>
            <a:lvl5pPr>
              <a:defRPr sz="1599">
                <a:latin typeface="Trebuchet MS" panose="020B0703020202090204"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422551015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678929" y="730409"/>
            <a:ext cx="21019830" cy="2651034"/>
          </a:xfrm>
          <a:prstGeom prst="rect">
            <a:avLst/>
          </a:prstGeom>
        </p:spPr>
        <p:txBody>
          <a:bodyPr/>
          <a:lstStyle>
            <a:lvl1pPr>
              <a:defRPr sz="4798" b="0">
                <a:solidFill>
                  <a:schemeClr val="accent1"/>
                </a:solidFill>
                <a:latin typeface="Trebuchet MS" panose="020B0703020202090204" pitchFamily="34" charset="0"/>
              </a:defRPr>
            </a:lvl1pPr>
          </a:lstStyle>
          <a:p>
            <a:r>
              <a:rPr lang="en-GB"/>
              <a:t>Click to edit Master title style</a:t>
            </a:r>
            <a:endParaRPr lang="en-US" dirty="0"/>
          </a:p>
        </p:txBody>
      </p:sp>
      <p:sp>
        <p:nvSpPr>
          <p:cNvPr id="3" name="Text Placeholder 2"/>
          <p:cNvSpPr>
            <a:spLocks noGrp="1"/>
          </p:cNvSpPr>
          <p:nvPr>
            <p:ph type="body" idx="1"/>
          </p:nvPr>
        </p:nvSpPr>
        <p:spPr>
          <a:xfrm>
            <a:off x="1678929" y="3362114"/>
            <a:ext cx="10309951" cy="1647996"/>
          </a:xfrm>
          <a:prstGeom prst="rect">
            <a:avLst/>
          </a:prstGeom>
        </p:spPr>
        <p:txBody>
          <a:bodyPr anchor="b"/>
          <a:lstStyle>
            <a:lvl1pPr marL="0" indent="0">
              <a:buNone/>
              <a:defRPr sz="4798" b="0">
                <a:solidFill>
                  <a:schemeClr val="accent4"/>
                </a:solidFill>
                <a:latin typeface="Trebuchet MS" panose="020B0703020202090204" pitchFamily="34" charset="0"/>
              </a:defRPr>
            </a:lvl1pPr>
            <a:lvl2pPr marL="146413" indent="0">
              <a:buNone/>
              <a:defRPr sz="640" b="1"/>
            </a:lvl2pPr>
            <a:lvl3pPr marL="292828" indent="0">
              <a:buNone/>
              <a:defRPr sz="576" b="1"/>
            </a:lvl3pPr>
            <a:lvl4pPr marL="439240" indent="0">
              <a:buNone/>
              <a:defRPr sz="512" b="1"/>
            </a:lvl4pPr>
            <a:lvl5pPr marL="585655" indent="0">
              <a:buNone/>
              <a:defRPr sz="512" b="1"/>
            </a:lvl5pPr>
            <a:lvl6pPr marL="732068" indent="0">
              <a:buNone/>
              <a:defRPr sz="512" b="1"/>
            </a:lvl6pPr>
            <a:lvl7pPr marL="878483" indent="0">
              <a:buNone/>
              <a:defRPr sz="512" b="1"/>
            </a:lvl7pPr>
            <a:lvl8pPr marL="1024895" indent="0">
              <a:buNone/>
              <a:defRPr sz="512" b="1"/>
            </a:lvl8pPr>
            <a:lvl9pPr marL="1171310" indent="0">
              <a:buNone/>
              <a:defRPr sz="512" b="1"/>
            </a:lvl9pPr>
          </a:lstStyle>
          <a:p>
            <a:pPr lvl="0"/>
            <a:r>
              <a:rPr lang="en-GB"/>
              <a:t>Click to edit Master text styles</a:t>
            </a:r>
          </a:p>
        </p:txBody>
      </p:sp>
      <p:sp>
        <p:nvSpPr>
          <p:cNvPr id="4" name="Content Placeholder 3"/>
          <p:cNvSpPr>
            <a:spLocks noGrp="1"/>
          </p:cNvSpPr>
          <p:nvPr>
            <p:ph sz="half" idx="2"/>
          </p:nvPr>
        </p:nvSpPr>
        <p:spPr>
          <a:xfrm>
            <a:off x="1678929" y="5010108"/>
            <a:ext cx="10309951" cy="7369184"/>
          </a:xfrm>
          <a:prstGeom prst="rect">
            <a:avLst/>
          </a:prstGeom>
        </p:spPr>
        <p:txBody>
          <a:bodyPr/>
          <a:lstStyle>
            <a:lvl1pPr>
              <a:defRPr sz="4798" b="0">
                <a:latin typeface="Trebuchet MS" panose="020B0703020202090204" pitchFamily="34" charset="0"/>
              </a:defRPr>
            </a:lvl1pPr>
            <a:lvl2pPr>
              <a:defRPr sz="3998">
                <a:latin typeface="Trebuchet MS" panose="020B0703020202090204" pitchFamily="34" charset="0"/>
              </a:defRPr>
            </a:lvl2pPr>
            <a:lvl3pPr>
              <a:defRPr sz="3198">
                <a:latin typeface="Trebuchet MS" panose="020B0703020202090204" pitchFamily="34" charset="0"/>
              </a:defRPr>
            </a:lvl3pPr>
            <a:lvl4pPr>
              <a:defRPr sz="2399">
                <a:latin typeface="Trebuchet MS" panose="020B0703020202090204" pitchFamily="34" charset="0"/>
              </a:defRPr>
            </a:lvl4pPr>
            <a:lvl5pPr>
              <a:defRPr sz="1599">
                <a:latin typeface="Trebuchet MS" panose="020B0703020202090204"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12337699" y="3362114"/>
            <a:ext cx="10361061" cy="1647996"/>
          </a:xfrm>
          <a:prstGeom prst="rect">
            <a:avLst/>
          </a:prstGeom>
        </p:spPr>
        <p:txBody>
          <a:bodyPr anchor="b"/>
          <a:lstStyle>
            <a:lvl1pPr marL="0" indent="0">
              <a:buNone/>
              <a:defRPr sz="4798" b="0">
                <a:solidFill>
                  <a:schemeClr val="accent3"/>
                </a:solidFill>
              </a:defRPr>
            </a:lvl1pPr>
            <a:lvl2pPr marL="146413" indent="0">
              <a:buNone/>
              <a:defRPr sz="640" b="1"/>
            </a:lvl2pPr>
            <a:lvl3pPr marL="292828" indent="0">
              <a:buNone/>
              <a:defRPr sz="576" b="1"/>
            </a:lvl3pPr>
            <a:lvl4pPr marL="439240" indent="0">
              <a:buNone/>
              <a:defRPr sz="512" b="1"/>
            </a:lvl4pPr>
            <a:lvl5pPr marL="585655" indent="0">
              <a:buNone/>
              <a:defRPr sz="512" b="1"/>
            </a:lvl5pPr>
            <a:lvl6pPr marL="732068" indent="0">
              <a:buNone/>
              <a:defRPr sz="512" b="1"/>
            </a:lvl6pPr>
            <a:lvl7pPr marL="878483" indent="0">
              <a:buNone/>
              <a:defRPr sz="512" b="1"/>
            </a:lvl7pPr>
            <a:lvl8pPr marL="1024895" indent="0">
              <a:buNone/>
              <a:defRPr sz="512" b="1"/>
            </a:lvl8pPr>
            <a:lvl9pPr marL="1171310" indent="0">
              <a:buNone/>
              <a:defRPr sz="512" b="1"/>
            </a:lvl9pPr>
          </a:lstStyle>
          <a:p>
            <a:pPr lvl="0"/>
            <a:r>
              <a:rPr lang="en-GB"/>
              <a:t>Click to edit Master text styles</a:t>
            </a:r>
          </a:p>
        </p:txBody>
      </p:sp>
      <p:sp>
        <p:nvSpPr>
          <p:cNvPr id="6" name="Content Placeholder 5"/>
          <p:cNvSpPr>
            <a:spLocks noGrp="1"/>
          </p:cNvSpPr>
          <p:nvPr>
            <p:ph sz="quarter" idx="4"/>
          </p:nvPr>
        </p:nvSpPr>
        <p:spPr>
          <a:xfrm>
            <a:off x="12337699" y="5010108"/>
            <a:ext cx="10361061" cy="7369184"/>
          </a:xfrm>
          <a:prstGeom prst="rect">
            <a:avLst/>
          </a:prstGeom>
        </p:spPr>
        <p:txBody>
          <a:bodyPr/>
          <a:lstStyle>
            <a:lvl1pPr>
              <a:defRPr sz="4798" b="0">
                <a:latin typeface="Trebuchet MS" panose="020B0703020202090204" pitchFamily="34" charset="0"/>
              </a:defRPr>
            </a:lvl1pPr>
            <a:lvl2pPr>
              <a:defRPr sz="3998">
                <a:latin typeface="Trebuchet MS" panose="020B0703020202090204" pitchFamily="34" charset="0"/>
              </a:defRPr>
            </a:lvl2pPr>
            <a:lvl3pPr>
              <a:defRPr sz="3198">
                <a:latin typeface="Trebuchet MS" panose="020B0703020202090204" pitchFamily="34" charset="0"/>
              </a:defRPr>
            </a:lvl3pPr>
            <a:lvl4pPr>
              <a:defRPr sz="2399">
                <a:latin typeface="Trebuchet MS" panose="020B0703020202090204" pitchFamily="34" charset="0"/>
              </a:defRPr>
            </a:lvl4pPr>
            <a:lvl5pPr>
              <a:defRPr sz="1599">
                <a:latin typeface="Trebuchet MS" panose="020B0703020202090204"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4864297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675098" y="730409"/>
            <a:ext cx="21021108" cy="2651034"/>
          </a:xfrm>
          <a:prstGeom prst="rect">
            <a:avLst/>
          </a:prstGeom>
        </p:spPr>
        <p:txBody>
          <a:bodyPr/>
          <a:lstStyle>
            <a:lvl1pPr>
              <a:defRPr sz="5597" b="0">
                <a:solidFill>
                  <a:schemeClr val="accent1"/>
                </a:solidFill>
                <a:latin typeface="Trebuchet MS" panose="020B0703020202090204" pitchFamily="34" charset="0"/>
              </a:defRPr>
            </a:lvl1pPr>
          </a:lstStyle>
          <a:p>
            <a:r>
              <a:rPr lang="en-GB"/>
              <a:t>Click to edit Master title style</a:t>
            </a:r>
            <a:endParaRPr lang="en-US" dirty="0"/>
          </a:p>
        </p:txBody>
      </p:sp>
    </p:spTree>
    <p:extLst>
      <p:ext uri="{BB962C8B-B14F-4D97-AF65-F5344CB8AC3E}">
        <p14:creationId xmlns:p14="http://schemas.microsoft.com/office/powerpoint/2010/main" val="61951785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675098" y="730409"/>
            <a:ext cx="21021108" cy="2651034"/>
          </a:xfrm>
          <a:prstGeom prst="rect">
            <a:avLst/>
          </a:prstGeom>
        </p:spPr>
        <p:txBody>
          <a:bodyPr/>
          <a:lstStyle>
            <a:lvl1pPr>
              <a:defRPr sz="5597" b="0">
                <a:solidFill>
                  <a:schemeClr val="accent1"/>
                </a:solidFill>
                <a:latin typeface="Trebuchet MS" panose="020B0703020202090204" pitchFamily="34" charset="0"/>
              </a:defRPr>
            </a:lvl1pPr>
          </a:lstStyle>
          <a:p>
            <a:r>
              <a:rPr lang="en-GB"/>
              <a:t>Click to edit Master title style</a:t>
            </a:r>
            <a:endParaRPr lang="en-US" dirty="0"/>
          </a:p>
        </p:txBody>
      </p:sp>
    </p:spTree>
    <p:extLst>
      <p:ext uri="{BB962C8B-B14F-4D97-AF65-F5344CB8AC3E}">
        <p14:creationId xmlns:p14="http://schemas.microsoft.com/office/powerpoint/2010/main" val="124550528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1860182"/>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78929" y="914537"/>
            <a:ext cx="7860556" cy="3200366"/>
          </a:xfrm>
          <a:prstGeom prst="rect">
            <a:avLst/>
          </a:prstGeom>
        </p:spPr>
        <p:txBody>
          <a:bodyPr anchor="b"/>
          <a:lstStyle>
            <a:lvl1pPr>
              <a:defRPr sz="5597" b="0">
                <a:solidFill>
                  <a:schemeClr val="accent1"/>
                </a:solidFill>
                <a:latin typeface="Trebuchet MS" panose="020B0703020202090204" pitchFamily="34" charset="0"/>
              </a:defRPr>
            </a:lvl1pPr>
          </a:lstStyle>
          <a:p>
            <a:r>
              <a:rPr lang="en-GB"/>
              <a:t>Click to edit Master title style</a:t>
            </a:r>
            <a:endParaRPr lang="en-US" dirty="0"/>
          </a:p>
        </p:txBody>
      </p:sp>
      <p:sp>
        <p:nvSpPr>
          <p:cNvPr id="3" name="Content Placeholder 2"/>
          <p:cNvSpPr>
            <a:spLocks noGrp="1"/>
          </p:cNvSpPr>
          <p:nvPr>
            <p:ph idx="1"/>
          </p:nvPr>
        </p:nvSpPr>
        <p:spPr>
          <a:xfrm>
            <a:off x="10361061" y="1975053"/>
            <a:ext cx="12337699" cy="9747078"/>
          </a:xfrm>
          <a:prstGeom prst="rect">
            <a:avLst/>
          </a:prstGeom>
        </p:spPr>
        <p:txBody>
          <a:bodyPr/>
          <a:lstStyle>
            <a:lvl1pPr>
              <a:defRPr sz="4798" b="0">
                <a:latin typeface="Trebuchet MS" panose="020B0703020202090204" pitchFamily="34" charset="0"/>
              </a:defRPr>
            </a:lvl1pPr>
            <a:lvl2pPr>
              <a:defRPr sz="3998">
                <a:latin typeface="Trebuchet MS" panose="020B0703020202090204" pitchFamily="34" charset="0"/>
              </a:defRPr>
            </a:lvl2pPr>
            <a:lvl3pPr>
              <a:defRPr sz="3198">
                <a:latin typeface="Trebuchet MS" panose="020B0703020202090204" pitchFamily="34" charset="0"/>
              </a:defRPr>
            </a:lvl3pPr>
            <a:lvl4pPr>
              <a:defRPr sz="2399">
                <a:latin typeface="Trebuchet MS" panose="020B0703020202090204" pitchFamily="34" charset="0"/>
              </a:defRPr>
            </a:lvl4pPr>
            <a:lvl5pPr>
              <a:defRPr sz="1599">
                <a:latin typeface="Trebuchet MS" panose="020B0703020202090204" pitchFamily="34" charset="0"/>
              </a:defRPr>
            </a:lvl5pPr>
            <a:lvl6pPr>
              <a:defRPr sz="640"/>
            </a:lvl6pPr>
            <a:lvl7pPr>
              <a:defRPr sz="640"/>
            </a:lvl7pPr>
            <a:lvl8pPr>
              <a:defRPr sz="640"/>
            </a:lvl8pPr>
            <a:lvl9pPr>
              <a:defRPr sz="64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1678929" y="4114902"/>
            <a:ext cx="7860556" cy="7622996"/>
          </a:xfrm>
          <a:prstGeom prst="rect">
            <a:avLst/>
          </a:prstGeom>
        </p:spPr>
        <p:txBody>
          <a:bodyPr/>
          <a:lstStyle>
            <a:lvl1pPr marL="0" indent="0">
              <a:buNone/>
              <a:defRPr sz="4798" b="0">
                <a:latin typeface="Trebuchet MS" panose="020B0703020202090204" pitchFamily="34" charset="0"/>
              </a:defRPr>
            </a:lvl1pPr>
            <a:lvl2pPr marL="146413" indent="0">
              <a:buNone/>
              <a:defRPr sz="448"/>
            </a:lvl2pPr>
            <a:lvl3pPr marL="292828" indent="0">
              <a:buNone/>
              <a:defRPr sz="384"/>
            </a:lvl3pPr>
            <a:lvl4pPr marL="439240" indent="0">
              <a:buNone/>
              <a:defRPr sz="320"/>
            </a:lvl4pPr>
            <a:lvl5pPr marL="585655" indent="0">
              <a:buNone/>
              <a:defRPr sz="320"/>
            </a:lvl5pPr>
            <a:lvl6pPr marL="732068" indent="0">
              <a:buNone/>
              <a:defRPr sz="320"/>
            </a:lvl6pPr>
            <a:lvl7pPr marL="878483" indent="0">
              <a:buNone/>
              <a:defRPr sz="320"/>
            </a:lvl7pPr>
            <a:lvl8pPr marL="1024895" indent="0">
              <a:buNone/>
              <a:defRPr sz="320"/>
            </a:lvl8pPr>
            <a:lvl9pPr marL="1171310" indent="0">
              <a:buNone/>
              <a:defRPr sz="320"/>
            </a:lvl9pPr>
          </a:lstStyle>
          <a:p>
            <a:pPr lvl="0"/>
            <a:r>
              <a:rPr lang="en-GB"/>
              <a:t>Click to edit Master text styles</a:t>
            </a:r>
          </a:p>
        </p:txBody>
      </p:sp>
    </p:spTree>
    <p:extLst>
      <p:ext uri="{BB962C8B-B14F-4D97-AF65-F5344CB8AC3E}">
        <p14:creationId xmlns:p14="http://schemas.microsoft.com/office/powerpoint/2010/main" val="1432306627"/>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78929" y="914537"/>
            <a:ext cx="7860556" cy="3200366"/>
          </a:xfrm>
          <a:prstGeom prst="rect">
            <a:avLst/>
          </a:prstGeom>
        </p:spPr>
        <p:txBody>
          <a:bodyPr anchor="b"/>
          <a:lstStyle>
            <a:lvl1pPr>
              <a:defRPr sz="5597" b="0">
                <a:solidFill>
                  <a:schemeClr val="accent1"/>
                </a:solidFill>
                <a:latin typeface="Trebuchet MS" panose="020B0703020202090204" pitchFamily="34" charset="0"/>
              </a:defRPr>
            </a:lvl1pPr>
          </a:lstStyle>
          <a:p>
            <a:r>
              <a:rPr lang="en-GB"/>
              <a:t>Click to edit Master title style</a:t>
            </a:r>
            <a:endParaRPr lang="en-US" dirty="0"/>
          </a:p>
        </p:txBody>
      </p:sp>
      <p:sp>
        <p:nvSpPr>
          <p:cNvPr id="3" name="Picture Placeholder 2"/>
          <p:cNvSpPr>
            <a:spLocks noGrp="1"/>
          </p:cNvSpPr>
          <p:nvPr>
            <p:ph type="pic" idx="1"/>
          </p:nvPr>
        </p:nvSpPr>
        <p:spPr>
          <a:xfrm>
            <a:off x="10361061" y="1975053"/>
            <a:ext cx="12337699" cy="9747078"/>
          </a:xfrm>
          <a:prstGeom prst="rect">
            <a:avLst/>
          </a:prstGeom>
        </p:spPr>
        <p:txBody>
          <a:bodyPr/>
          <a:lstStyle>
            <a:lvl1pPr marL="0" indent="0">
              <a:buNone/>
              <a:defRPr sz="3998" b="0">
                <a:latin typeface="Trebuchet MS" panose="020B0703020202090204" pitchFamily="34" charset="0"/>
              </a:defRPr>
            </a:lvl1pPr>
            <a:lvl2pPr marL="146413" indent="0">
              <a:buNone/>
              <a:defRPr sz="898"/>
            </a:lvl2pPr>
            <a:lvl3pPr marL="292828" indent="0">
              <a:buNone/>
              <a:defRPr sz="768"/>
            </a:lvl3pPr>
            <a:lvl4pPr marL="439240" indent="0">
              <a:buNone/>
              <a:defRPr sz="640"/>
            </a:lvl4pPr>
            <a:lvl5pPr marL="585655" indent="0">
              <a:buNone/>
              <a:defRPr sz="640"/>
            </a:lvl5pPr>
            <a:lvl6pPr marL="732068" indent="0">
              <a:buNone/>
              <a:defRPr sz="640"/>
            </a:lvl6pPr>
            <a:lvl7pPr marL="878483" indent="0">
              <a:buNone/>
              <a:defRPr sz="640"/>
            </a:lvl7pPr>
            <a:lvl8pPr marL="1024895" indent="0">
              <a:buNone/>
              <a:defRPr sz="640"/>
            </a:lvl8pPr>
            <a:lvl9pPr marL="1171310" indent="0">
              <a:buNone/>
              <a:defRPr sz="640"/>
            </a:lvl9pPr>
          </a:lstStyle>
          <a:p>
            <a:pPr lvl="0"/>
            <a:r>
              <a:rPr lang="en-GB" noProof="0"/>
              <a:t>Click icon to add picture</a:t>
            </a:r>
            <a:endParaRPr lang="en-US" noProof="0" dirty="0"/>
          </a:p>
        </p:txBody>
      </p:sp>
      <p:sp>
        <p:nvSpPr>
          <p:cNvPr id="4" name="Text Placeholder 3"/>
          <p:cNvSpPr>
            <a:spLocks noGrp="1"/>
          </p:cNvSpPr>
          <p:nvPr>
            <p:ph type="body" sz="half" idx="2"/>
          </p:nvPr>
        </p:nvSpPr>
        <p:spPr>
          <a:xfrm>
            <a:off x="1678929" y="4114902"/>
            <a:ext cx="7860556" cy="7622996"/>
          </a:xfrm>
          <a:prstGeom prst="rect">
            <a:avLst/>
          </a:prstGeom>
        </p:spPr>
        <p:txBody>
          <a:bodyPr/>
          <a:lstStyle>
            <a:lvl1pPr marL="0" indent="0">
              <a:buNone/>
              <a:defRPr sz="4798" b="0">
                <a:latin typeface="Trebuchet MS" panose="020B0703020202090204" pitchFamily="34" charset="0"/>
              </a:defRPr>
            </a:lvl1pPr>
            <a:lvl2pPr marL="146413" indent="0">
              <a:buNone/>
              <a:defRPr sz="448"/>
            </a:lvl2pPr>
            <a:lvl3pPr marL="292828" indent="0">
              <a:buNone/>
              <a:defRPr sz="384"/>
            </a:lvl3pPr>
            <a:lvl4pPr marL="439240" indent="0">
              <a:buNone/>
              <a:defRPr sz="320"/>
            </a:lvl4pPr>
            <a:lvl5pPr marL="585655" indent="0">
              <a:buNone/>
              <a:defRPr sz="320"/>
            </a:lvl5pPr>
            <a:lvl6pPr marL="732068" indent="0">
              <a:buNone/>
              <a:defRPr sz="320"/>
            </a:lvl6pPr>
            <a:lvl7pPr marL="878483" indent="0">
              <a:buNone/>
              <a:defRPr sz="320"/>
            </a:lvl7pPr>
            <a:lvl8pPr marL="1024895" indent="0">
              <a:buNone/>
              <a:defRPr sz="320"/>
            </a:lvl8pPr>
            <a:lvl9pPr marL="1171310" indent="0">
              <a:buNone/>
              <a:defRPr sz="320"/>
            </a:lvl9pPr>
          </a:lstStyle>
          <a:p>
            <a:pPr lvl="0"/>
            <a:r>
              <a:rPr lang="en-GB"/>
              <a:t>Click to edit Master text styles</a:t>
            </a:r>
          </a:p>
        </p:txBody>
      </p:sp>
    </p:spTree>
    <p:extLst>
      <p:ext uri="{BB962C8B-B14F-4D97-AF65-F5344CB8AC3E}">
        <p14:creationId xmlns:p14="http://schemas.microsoft.com/office/powerpoint/2010/main" val="1531086299"/>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675098" y="730409"/>
            <a:ext cx="21021108" cy="2651034"/>
          </a:xfrm>
          <a:prstGeom prst="rect">
            <a:avLst/>
          </a:prstGeom>
        </p:spPr>
        <p:txBody>
          <a:bodyPr/>
          <a:lstStyle>
            <a:lvl1pPr>
              <a:defRPr sz="5597" b="0">
                <a:solidFill>
                  <a:schemeClr val="accent1"/>
                </a:solidFill>
                <a:latin typeface="Trebuchet MS" panose="020B0703020202090204" pitchFamily="34" charset="0"/>
              </a:defRPr>
            </a:lvl1pPr>
          </a:lstStyle>
          <a:p>
            <a:r>
              <a:rPr lang="en-GB"/>
              <a:t>Click to edit Master title style</a:t>
            </a:r>
            <a:endParaRPr lang="en-US" dirty="0"/>
          </a:p>
        </p:txBody>
      </p:sp>
      <p:sp>
        <p:nvSpPr>
          <p:cNvPr id="3" name="Vertical Text Placeholder 2"/>
          <p:cNvSpPr>
            <a:spLocks noGrp="1"/>
          </p:cNvSpPr>
          <p:nvPr>
            <p:ph type="body" orient="vert" idx="1"/>
          </p:nvPr>
        </p:nvSpPr>
        <p:spPr>
          <a:xfrm>
            <a:off x="1675098" y="3651022"/>
            <a:ext cx="21021108" cy="8702840"/>
          </a:xfrm>
          <a:prstGeom prst="rect">
            <a:avLst/>
          </a:prstGeom>
        </p:spPr>
        <p:txBody>
          <a:bodyPr vert="eaVert"/>
          <a:lstStyle>
            <a:lvl1pPr>
              <a:defRPr sz="4798" b="0">
                <a:latin typeface="Trebuchet MS" panose="020B0703020202090204" pitchFamily="34" charset="0"/>
              </a:defRPr>
            </a:lvl1pPr>
            <a:lvl2pPr>
              <a:defRPr sz="3998">
                <a:latin typeface="Trebuchet MS" panose="020B0703020202090204" pitchFamily="34" charset="0"/>
              </a:defRPr>
            </a:lvl2pPr>
            <a:lvl3pPr>
              <a:defRPr sz="3198">
                <a:latin typeface="Trebuchet MS" panose="020B0703020202090204" pitchFamily="34" charset="0"/>
              </a:defRPr>
            </a:lvl3pPr>
            <a:lvl4pPr>
              <a:defRPr sz="2399">
                <a:latin typeface="Trebuchet MS" panose="020B0703020202090204" pitchFamily="34" charset="0"/>
              </a:defRPr>
            </a:lvl4pPr>
            <a:lvl5pPr>
              <a:defRPr sz="1599">
                <a:latin typeface="Trebuchet MS" panose="020B0703020202090204"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3071598691"/>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7440928" y="730408"/>
            <a:ext cx="5255277" cy="11623452"/>
          </a:xfrm>
          <a:prstGeom prst="rect">
            <a:avLst/>
          </a:prstGeom>
        </p:spPr>
        <p:txBody>
          <a:bodyPr vert="eaVert"/>
          <a:lstStyle>
            <a:lvl1pPr>
              <a:defRPr sz="5597" b="0">
                <a:solidFill>
                  <a:schemeClr val="accent1"/>
                </a:solidFill>
                <a:latin typeface="Trebuchet MS" panose="020B0703020202090204" pitchFamily="34" charset="0"/>
              </a:defRPr>
            </a:lvl1pPr>
          </a:lstStyle>
          <a:p>
            <a:r>
              <a:rPr lang="en-GB"/>
              <a:t>Click to edit Master title style</a:t>
            </a:r>
            <a:endParaRPr lang="en-US" dirty="0"/>
          </a:p>
        </p:txBody>
      </p:sp>
      <p:sp>
        <p:nvSpPr>
          <p:cNvPr id="3" name="Vertical Text Placeholder 2"/>
          <p:cNvSpPr>
            <a:spLocks noGrp="1"/>
          </p:cNvSpPr>
          <p:nvPr>
            <p:ph type="body" orient="vert" idx="1"/>
          </p:nvPr>
        </p:nvSpPr>
        <p:spPr>
          <a:xfrm>
            <a:off x="1675096" y="730408"/>
            <a:ext cx="15643170" cy="11623452"/>
          </a:xfrm>
          <a:prstGeom prst="rect">
            <a:avLst/>
          </a:prstGeom>
        </p:spPr>
        <p:txBody>
          <a:bodyPr vert="eaVert"/>
          <a:lstStyle>
            <a:lvl1pPr>
              <a:defRPr sz="4798" b="0">
                <a:latin typeface="Trebuchet MS" panose="020B0703020202090204" pitchFamily="34" charset="0"/>
              </a:defRPr>
            </a:lvl1pPr>
            <a:lvl2pPr>
              <a:defRPr sz="3998">
                <a:latin typeface="Trebuchet MS" panose="020B0703020202090204" pitchFamily="34" charset="0"/>
              </a:defRPr>
            </a:lvl2pPr>
            <a:lvl3pPr>
              <a:defRPr sz="3198">
                <a:latin typeface="Trebuchet MS" panose="020B0703020202090204" pitchFamily="34" charset="0"/>
              </a:defRPr>
            </a:lvl3pPr>
            <a:lvl4pPr>
              <a:defRPr sz="2399">
                <a:latin typeface="Trebuchet MS" panose="020B0703020202090204" pitchFamily="34" charset="0"/>
              </a:defRPr>
            </a:lvl4pPr>
            <a:lvl5pPr>
              <a:defRPr sz="1599">
                <a:latin typeface="Trebuchet MS" panose="020B0703020202090204"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725913579"/>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939776-09A0-B610-8712-A660DCB4AAA8}"/>
              </a:ext>
            </a:extLst>
          </p:cNvPr>
          <p:cNvSpPr>
            <a:spLocks noGrp="1"/>
          </p:cNvSpPr>
          <p:nvPr>
            <p:ph type="ctrTitle"/>
          </p:nvPr>
        </p:nvSpPr>
        <p:spPr>
          <a:xfrm>
            <a:off x="3046413" y="2244726"/>
            <a:ext cx="18278475" cy="4775200"/>
          </a:xfrm>
        </p:spPr>
        <p:txBody>
          <a:bodyPr anchor="b"/>
          <a:lstStyle>
            <a:lvl1pPr algn="ctr">
              <a:defRPr sz="11994">
                <a:solidFill>
                  <a:schemeClr val="accent1"/>
                </a:solidFill>
                <a:latin typeface="Trebuchet MS" panose="020B0703020202090204" pitchFamily="34" charset="0"/>
              </a:defRPr>
            </a:lvl1pPr>
          </a:lstStyle>
          <a:p>
            <a:r>
              <a:rPr lang="en-GB"/>
              <a:t>Click to edit Master title style</a:t>
            </a:r>
            <a:endParaRPr lang="en-DK" dirty="0"/>
          </a:p>
        </p:txBody>
      </p:sp>
      <p:sp>
        <p:nvSpPr>
          <p:cNvPr id="3" name="Subtitle 2">
            <a:extLst>
              <a:ext uri="{FF2B5EF4-FFF2-40B4-BE49-F238E27FC236}">
                <a16:creationId xmlns:a16="http://schemas.microsoft.com/office/drawing/2014/main" id="{F38024DE-3849-6537-359A-8E0934605201}"/>
              </a:ext>
            </a:extLst>
          </p:cNvPr>
          <p:cNvSpPr>
            <a:spLocks noGrp="1"/>
          </p:cNvSpPr>
          <p:nvPr>
            <p:ph type="subTitle" idx="1"/>
          </p:nvPr>
        </p:nvSpPr>
        <p:spPr>
          <a:xfrm>
            <a:off x="3046413" y="7204076"/>
            <a:ext cx="18278475" cy="3311524"/>
          </a:xfrm>
        </p:spPr>
        <p:txBody>
          <a:bodyPr/>
          <a:lstStyle>
            <a:lvl1pPr marL="0" indent="0" algn="ctr">
              <a:buNone/>
              <a:defRPr sz="4798">
                <a:latin typeface="Trebuchet MS" panose="020B0703020202090204" pitchFamily="34" charset="0"/>
              </a:defRPr>
            </a:lvl1pPr>
            <a:lvl2pPr marL="913943" indent="0" algn="ctr">
              <a:buNone/>
              <a:defRPr sz="3998"/>
            </a:lvl2pPr>
            <a:lvl3pPr marL="1827886" indent="0" algn="ctr">
              <a:buNone/>
              <a:defRPr sz="3598"/>
            </a:lvl3pPr>
            <a:lvl4pPr marL="2741828" indent="0" algn="ctr">
              <a:buNone/>
              <a:defRPr sz="3198"/>
            </a:lvl4pPr>
            <a:lvl5pPr marL="3655771" indent="0" algn="ctr">
              <a:buNone/>
              <a:defRPr sz="3198"/>
            </a:lvl5pPr>
            <a:lvl6pPr marL="4569714" indent="0" algn="ctr">
              <a:buNone/>
              <a:defRPr sz="3198"/>
            </a:lvl6pPr>
            <a:lvl7pPr marL="5483657" indent="0" algn="ctr">
              <a:buNone/>
              <a:defRPr sz="3198"/>
            </a:lvl7pPr>
            <a:lvl8pPr marL="6397600" indent="0" algn="ctr">
              <a:buNone/>
              <a:defRPr sz="3198"/>
            </a:lvl8pPr>
            <a:lvl9pPr marL="7311542" indent="0" algn="ctr">
              <a:buNone/>
              <a:defRPr sz="3198"/>
            </a:lvl9pPr>
          </a:lstStyle>
          <a:p>
            <a:r>
              <a:rPr lang="en-GB"/>
              <a:t>Click to edit Master subtitle style</a:t>
            </a:r>
            <a:endParaRPr lang="en-DK" dirty="0"/>
          </a:p>
        </p:txBody>
      </p:sp>
      <p:sp>
        <p:nvSpPr>
          <p:cNvPr id="4" name="Date Placeholder 3">
            <a:extLst>
              <a:ext uri="{FF2B5EF4-FFF2-40B4-BE49-F238E27FC236}">
                <a16:creationId xmlns:a16="http://schemas.microsoft.com/office/drawing/2014/main" id="{7E04C7A8-C180-7091-3F4F-88176B783B8D}"/>
              </a:ext>
            </a:extLst>
          </p:cNvPr>
          <p:cNvSpPr>
            <a:spLocks noGrp="1"/>
          </p:cNvSpPr>
          <p:nvPr>
            <p:ph type="dt" sz="half" idx="10"/>
          </p:nvPr>
        </p:nvSpPr>
        <p:spPr/>
        <p:txBody>
          <a:bodyPr/>
          <a:lstStyle>
            <a:lvl1pPr>
              <a:defRPr>
                <a:latin typeface="Trebuchet MS" panose="020B0703020202090204" pitchFamily="34" charset="0"/>
              </a:defRPr>
            </a:lvl1pPr>
          </a:lstStyle>
          <a:p>
            <a:fld id="{EF17C5A4-1A50-C64C-ACC4-3A6BBAE1FE5C}" type="datetimeFigureOut">
              <a:rPr lang="en-DK" smtClean="0"/>
              <a:pPr/>
              <a:t>09/09/2024</a:t>
            </a:fld>
            <a:endParaRPr lang="en-DK" dirty="0"/>
          </a:p>
        </p:txBody>
      </p:sp>
      <p:sp>
        <p:nvSpPr>
          <p:cNvPr id="5" name="Footer Placeholder 4">
            <a:extLst>
              <a:ext uri="{FF2B5EF4-FFF2-40B4-BE49-F238E27FC236}">
                <a16:creationId xmlns:a16="http://schemas.microsoft.com/office/drawing/2014/main" id="{CACB2A76-D600-A0C5-C567-ACEBC359D205}"/>
              </a:ext>
            </a:extLst>
          </p:cNvPr>
          <p:cNvSpPr>
            <a:spLocks noGrp="1"/>
          </p:cNvSpPr>
          <p:nvPr>
            <p:ph type="ftr" sz="quarter" idx="11"/>
          </p:nvPr>
        </p:nvSpPr>
        <p:spPr/>
        <p:txBody>
          <a:bodyPr/>
          <a:lstStyle>
            <a:lvl1pPr>
              <a:defRPr>
                <a:latin typeface="Trebuchet MS" panose="020B0703020202090204" pitchFamily="34" charset="0"/>
              </a:defRPr>
            </a:lvl1pPr>
          </a:lstStyle>
          <a:p>
            <a:endParaRPr lang="en-DK" dirty="0"/>
          </a:p>
        </p:txBody>
      </p:sp>
      <p:sp>
        <p:nvSpPr>
          <p:cNvPr id="6" name="Slide Number Placeholder 5">
            <a:extLst>
              <a:ext uri="{FF2B5EF4-FFF2-40B4-BE49-F238E27FC236}">
                <a16:creationId xmlns:a16="http://schemas.microsoft.com/office/drawing/2014/main" id="{438038FD-A75F-B831-FC20-A116A42373A3}"/>
              </a:ext>
            </a:extLst>
          </p:cNvPr>
          <p:cNvSpPr>
            <a:spLocks noGrp="1"/>
          </p:cNvSpPr>
          <p:nvPr>
            <p:ph type="sldNum" sz="quarter" idx="12"/>
          </p:nvPr>
        </p:nvSpPr>
        <p:spPr/>
        <p:txBody>
          <a:bodyPr/>
          <a:lstStyle>
            <a:lvl1pPr>
              <a:defRPr>
                <a:latin typeface="Trebuchet MS" panose="020B0703020202090204" pitchFamily="34" charset="0"/>
              </a:defRPr>
            </a:lvl1pPr>
          </a:lstStyle>
          <a:p>
            <a:fld id="{7B7F1E6A-5EFB-0147-AAE0-7A69525A1B53}" type="slidenum">
              <a:rPr lang="en-DK" smtClean="0"/>
              <a:pPr/>
              <a:t>‹#›</a:t>
            </a:fld>
            <a:endParaRPr lang="en-DK" dirty="0"/>
          </a:p>
        </p:txBody>
      </p:sp>
    </p:spTree>
    <p:extLst>
      <p:ext uri="{BB962C8B-B14F-4D97-AF65-F5344CB8AC3E}">
        <p14:creationId xmlns:p14="http://schemas.microsoft.com/office/powerpoint/2010/main" val="3706370952"/>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matchingName="Title and two content objects" type="tx">
  <p:cSld name="Title and two content objects">
    <p:spTree>
      <p:nvGrpSpPr>
        <p:cNvPr id="1" name="Shape 12"/>
        <p:cNvGrpSpPr/>
        <p:nvPr/>
      </p:nvGrpSpPr>
      <p:grpSpPr>
        <a:xfrm>
          <a:off x="0" y="0"/>
          <a:ext cx="0" cy="0"/>
          <a:chOff x="0" y="0"/>
          <a:chExt cx="0" cy="0"/>
        </a:xfrm>
      </p:grpSpPr>
      <p:sp>
        <p:nvSpPr>
          <p:cNvPr id="16" name="Google Shape;16;p15"/>
          <p:cNvSpPr txBox="1">
            <a:spLocks noGrp="1"/>
          </p:cNvSpPr>
          <p:nvPr>
            <p:ph type="title"/>
          </p:nvPr>
        </p:nvSpPr>
        <p:spPr>
          <a:xfrm>
            <a:off x="1177314" y="1241429"/>
            <a:ext cx="22013501" cy="1730374"/>
          </a:xfrm>
          <a:prstGeom prst="rect">
            <a:avLst/>
          </a:prstGeom>
          <a:noFill/>
          <a:ln>
            <a:noFill/>
          </a:ln>
        </p:spPr>
        <p:txBody>
          <a:bodyPr spcFirstLastPara="1" wrap="square" lIns="0" tIns="0" rIns="0" bIns="0" anchor="t" anchorCtr="0">
            <a:normAutofit/>
          </a:bodyPr>
          <a:lstStyle>
            <a:lvl1pPr lvl="0" algn="l">
              <a:lnSpc>
                <a:spcPct val="100000"/>
              </a:lnSpc>
              <a:spcBef>
                <a:spcPts val="0"/>
              </a:spcBef>
              <a:spcAft>
                <a:spcPts val="0"/>
              </a:spcAft>
              <a:buClr>
                <a:schemeClr val="accent1"/>
              </a:buClr>
              <a:buSzPts val="1800"/>
              <a:buNone/>
              <a:defRPr sz="5597" b="0">
                <a:solidFill>
                  <a:schemeClr val="accent1"/>
                </a:solidFill>
                <a:latin typeface="Trebuchet MS" panose="020B0703020202090204" pitchFamily="34" charset="0"/>
              </a:defRPr>
            </a:lvl1pPr>
            <a:lvl2pPr lvl="1" algn="l">
              <a:lnSpc>
                <a:spcPct val="100000"/>
              </a:lnSpc>
              <a:spcBef>
                <a:spcPts val="0"/>
              </a:spcBef>
              <a:spcAft>
                <a:spcPts val="0"/>
              </a:spcAft>
              <a:buClr>
                <a:schemeClr val="accent1"/>
              </a:buClr>
              <a:buSzPts val="1800"/>
              <a:buNone/>
              <a:defRPr/>
            </a:lvl2pPr>
            <a:lvl3pPr lvl="2" algn="l">
              <a:lnSpc>
                <a:spcPct val="100000"/>
              </a:lnSpc>
              <a:spcBef>
                <a:spcPts val="0"/>
              </a:spcBef>
              <a:spcAft>
                <a:spcPts val="0"/>
              </a:spcAft>
              <a:buClr>
                <a:schemeClr val="accent1"/>
              </a:buClr>
              <a:buSzPts val="1800"/>
              <a:buNone/>
              <a:defRPr/>
            </a:lvl3pPr>
            <a:lvl4pPr lvl="3" algn="l">
              <a:lnSpc>
                <a:spcPct val="100000"/>
              </a:lnSpc>
              <a:spcBef>
                <a:spcPts val="0"/>
              </a:spcBef>
              <a:spcAft>
                <a:spcPts val="0"/>
              </a:spcAft>
              <a:buClr>
                <a:schemeClr val="accent1"/>
              </a:buClr>
              <a:buSzPts val="1800"/>
              <a:buNone/>
              <a:defRPr/>
            </a:lvl4pPr>
            <a:lvl5pPr lvl="4" algn="l">
              <a:lnSpc>
                <a:spcPct val="100000"/>
              </a:lnSpc>
              <a:spcBef>
                <a:spcPts val="0"/>
              </a:spcBef>
              <a:spcAft>
                <a:spcPts val="0"/>
              </a:spcAft>
              <a:buClr>
                <a:schemeClr val="accent1"/>
              </a:buClr>
              <a:buSzPts val="1800"/>
              <a:buNone/>
              <a:defRPr/>
            </a:lvl5pPr>
            <a:lvl6pPr lvl="5" algn="l">
              <a:lnSpc>
                <a:spcPct val="100000"/>
              </a:lnSpc>
              <a:spcBef>
                <a:spcPts val="0"/>
              </a:spcBef>
              <a:spcAft>
                <a:spcPts val="0"/>
              </a:spcAft>
              <a:buClr>
                <a:schemeClr val="accent1"/>
              </a:buClr>
              <a:buSzPts val="1800"/>
              <a:buNone/>
              <a:defRPr/>
            </a:lvl6pPr>
            <a:lvl7pPr lvl="6" algn="l">
              <a:lnSpc>
                <a:spcPct val="100000"/>
              </a:lnSpc>
              <a:spcBef>
                <a:spcPts val="0"/>
              </a:spcBef>
              <a:spcAft>
                <a:spcPts val="0"/>
              </a:spcAft>
              <a:buClr>
                <a:schemeClr val="accent1"/>
              </a:buClr>
              <a:buSzPts val="1800"/>
              <a:buNone/>
              <a:defRPr/>
            </a:lvl7pPr>
            <a:lvl8pPr lvl="7" algn="l">
              <a:lnSpc>
                <a:spcPct val="100000"/>
              </a:lnSpc>
              <a:spcBef>
                <a:spcPts val="0"/>
              </a:spcBef>
              <a:spcAft>
                <a:spcPts val="0"/>
              </a:spcAft>
              <a:buClr>
                <a:schemeClr val="accent1"/>
              </a:buClr>
              <a:buSzPts val="1800"/>
              <a:buNone/>
              <a:defRPr/>
            </a:lvl8pPr>
            <a:lvl9pPr lvl="8" algn="l">
              <a:lnSpc>
                <a:spcPct val="100000"/>
              </a:lnSpc>
              <a:spcBef>
                <a:spcPts val="0"/>
              </a:spcBef>
              <a:spcAft>
                <a:spcPts val="0"/>
              </a:spcAft>
              <a:buClr>
                <a:schemeClr val="accent1"/>
              </a:buClr>
              <a:buSzPts val="1800"/>
              <a:buNone/>
              <a:defRPr/>
            </a:lvl9pPr>
          </a:lstStyle>
          <a:p>
            <a:r>
              <a:rPr lang="en-GB"/>
              <a:t>Click to edit Master title style</a:t>
            </a:r>
            <a:endParaRPr dirty="0"/>
          </a:p>
        </p:txBody>
      </p:sp>
      <p:sp>
        <p:nvSpPr>
          <p:cNvPr id="17" name="Google Shape;17;p15"/>
          <p:cNvSpPr txBox="1">
            <a:spLocks noGrp="1"/>
          </p:cNvSpPr>
          <p:nvPr>
            <p:ph type="body" idx="1"/>
          </p:nvPr>
        </p:nvSpPr>
        <p:spPr>
          <a:xfrm>
            <a:off x="1177316" y="3270250"/>
            <a:ext cx="10711488" cy="9350376"/>
          </a:xfrm>
          <a:prstGeom prst="rect">
            <a:avLst/>
          </a:prstGeom>
          <a:noFill/>
          <a:ln>
            <a:noFill/>
          </a:ln>
        </p:spPr>
        <p:txBody>
          <a:bodyPr spcFirstLastPara="1" wrap="square" lIns="0" tIns="0" rIns="0" bIns="0" anchor="t" anchorCtr="0">
            <a:normAutofit/>
          </a:bodyPr>
          <a:lstStyle>
            <a:lvl1pPr marL="913943" lvl="0" indent="-685457" algn="l">
              <a:lnSpc>
                <a:spcPct val="100000"/>
              </a:lnSpc>
              <a:spcBef>
                <a:spcPts val="1999"/>
              </a:spcBef>
              <a:spcAft>
                <a:spcPts val="0"/>
              </a:spcAft>
              <a:buClr>
                <a:srgbClr val="000000"/>
              </a:buClr>
              <a:buSzPts val="1800"/>
              <a:buChar char="•"/>
              <a:defRPr sz="4798" b="0">
                <a:latin typeface="Trebuchet MS" panose="020B0703020202090204" pitchFamily="34" charset="0"/>
              </a:defRPr>
            </a:lvl1pPr>
            <a:lvl2pPr marL="1827886" lvl="1" indent="-685457" algn="l">
              <a:lnSpc>
                <a:spcPct val="100000"/>
              </a:lnSpc>
              <a:spcBef>
                <a:spcPts val="1999"/>
              </a:spcBef>
              <a:spcAft>
                <a:spcPts val="0"/>
              </a:spcAft>
              <a:buClr>
                <a:srgbClr val="000000"/>
              </a:buClr>
              <a:buSzPts val="1800"/>
              <a:buChar char="•"/>
              <a:defRPr/>
            </a:lvl2pPr>
            <a:lvl3pPr marL="2741828" lvl="2" indent="-685457" algn="l">
              <a:lnSpc>
                <a:spcPct val="100000"/>
              </a:lnSpc>
              <a:spcBef>
                <a:spcPts val="1999"/>
              </a:spcBef>
              <a:spcAft>
                <a:spcPts val="0"/>
              </a:spcAft>
              <a:buClr>
                <a:srgbClr val="000000"/>
              </a:buClr>
              <a:buSzPts val="1800"/>
              <a:buChar char="•"/>
              <a:defRPr/>
            </a:lvl3pPr>
            <a:lvl4pPr marL="3655771" lvl="3" indent="-685457" algn="l">
              <a:lnSpc>
                <a:spcPct val="100000"/>
              </a:lnSpc>
              <a:spcBef>
                <a:spcPts val="1999"/>
              </a:spcBef>
              <a:spcAft>
                <a:spcPts val="0"/>
              </a:spcAft>
              <a:buClr>
                <a:srgbClr val="000000"/>
              </a:buClr>
              <a:buSzPts val="1800"/>
              <a:buChar char="•"/>
              <a:defRPr/>
            </a:lvl4pPr>
            <a:lvl5pPr marL="4569714" lvl="4" indent="-685457" algn="l">
              <a:lnSpc>
                <a:spcPct val="100000"/>
              </a:lnSpc>
              <a:spcBef>
                <a:spcPts val="1999"/>
              </a:spcBef>
              <a:spcAft>
                <a:spcPts val="0"/>
              </a:spcAft>
              <a:buClr>
                <a:srgbClr val="000000"/>
              </a:buClr>
              <a:buSzPts val="1800"/>
              <a:buChar char="•"/>
              <a:defRPr/>
            </a:lvl5pPr>
            <a:lvl6pPr marL="5483657" lvl="5" indent="-685457" algn="l">
              <a:lnSpc>
                <a:spcPct val="100000"/>
              </a:lnSpc>
              <a:spcBef>
                <a:spcPts val="1999"/>
              </a:spcBef>
              <a:spcAft>
                <a:spcPts val="0"/>
              </a:spcAft>
              <a:buClr>
                <a:srgbClr val="000000"/>
              </a:buClr>
              <a:buSzPts val="1800"/>
              <a:buChar char="•"/>
              <a:defRPr/>
            </a:lvl6pPr>
            <a:lvl7pPr marL="6397600" lvl="6" indent="-685457" algn="l">
              <a:lnSpc>
                <a:spcPct val="100000"/>
              </a:lnSpc>
              <a:spcBef>
                <a:spcPts val="1999"/>
              </a:spcBef>
              <a:spcAft>
                <a:spcPts val="0"/>
              </a:spcAft>
              <a:buClr>
                <a:srgbClr val="000000"/>
              </a:buClr>
              <a:buSzPts val="1800"/>
              <a:buChar char="•"/>
              <a:defRPr/>
            </a:lvl7pPr>
            <a:lvl8pPr marL="7311542" lvl="7" indent="-685457" algn="l">
              <a:lnSpc>
                <a:spcPct val="100000"/>
              </a:lnSpc>
              <a:spcBef>
                <a:spcPts val="1999"/>
              </a:spcBef>
              <a:spcAft>
                <a:spcPts val="0"/>
              </a:spcAft>
              <a:buClr>
                <a:srgbClr val="000000"/>
              </a:buClr>
              <a:buSzPts val="1800"/>
              <a:buChar char="•"/>
              <a:defRPr/>
            </a:lvl8pPr>
            <a:lvl9pPr marL="8225485" lvl="8" indent="-685457" algn="l">
              <a:lnSpc>
                <a:spcPct val="100000"/>
              </a:lnSpc>
              <a:spcBef>
                <a:spcPts val="1999"/>
              </a:spcBef>
              <a:spcAft>
                <a:spcPts val="0"/>
              </a:spcAft>
              <a:buClr>
                <a:srgbClr val="000000"/>
              </a:buClr>
              <a:buSzPts val="1800"/>
              <a:buChar char="•"/>
              <a:defRPr/>
            </a:lvl9pPr>
          </a:lstStyle>
          <a:p>
            <a:pPr lvl="0"/>
            <a:r>
              <a:rPr lang="en-GB"/>
              <a:t>Click to edit Master text styles</a:t>
            </a:r>
          </a:p>
        </p:txBody>
      </p:sp>
      <p:sp>
        <p:nvSpPr>
          <p:cNvPr id="18" name="Google Shape;18;p15"/>
          <p:cNvSpPr txBox="1">
            <a:spLocks noGrp="1"/>
          </p:cNvSpPr>
          <p:nvPr>
            <p:ph type="sldNum" idx="12"/>
          </p:nvPr>
        </p:nvSpPr>
        <p:spPr>
          <a:xfrm>
            <a:off x="22566886" y="217308"/>
            <a:ext cx="623931" cy="307776"/>
          </a:xfrm>
          <a:prstGeom prst="rect">
            <a:avLst/>
          </a:prstGeom>
          <a:noFill/>
          <a:ln>
            <a:noFill/>
          </a:ln>
        </p:spPr>
        <p:txBody>
          <a:bodyPr spcFirstLastPara="1" wrap="square" lIns="0" tIns="0" rIns="0" bIns="0" anchor="b" anchorCtr="0">
            <a:spAutoFit/>
          </a:bodyPr>
          <a:lstStyle>
            <a:lvl1pPr marL="0" lvl="0" indent="0" algn="r">
              <a:lnSpc>
                <a:spcPct val="100000"/>
              </a:lnSpc>
              <a:spcBef>
                <a:spcPts val="0"/>
              </a:spcBef>
              <a:spcAft>
                <a:spcPts val="0"/>
              </a:spcAft>
              <a:buClr>
                <a:srgbClr val="333333"/>
              </a:buClr>
              <a:buSzPts val="1000"/>
              <a:buFont typeface="Arial"/>
              <a:buNone/>
              <a:defRPr sz="1999">
                <a:solidFill>
                  <a:srgbClr val="333333"/>
                </a:solidFill>
                <a:latin typeface="Trebuchet MS" panose="020B0703020202090204" pitchFamily="34" charset="0"/>
              </a:defRPr>
            </a:lvl1pPr>
            <a:lvl2pPr marL="0" lvl="1" indent="0" algn="r">
              <a:lnSpc>
                <a:spcPct val="100000"/>
              </a:lnSpc>
              <a:spcBef>
                <a:spcPts val="0"/>
              </a:spcBef>
              <a:spcAft>
                <a:spcPts val="0"/>
              </a:spcAft>
              <a:buClr>
                <a:srgbClr val="333333"/>
              </a:buClr>
              <a:buSzPts val="1000"/>
              <a:buFont typeface="Arial"/>
              <a:buNone/>
              <a:defRPr sz="1999">
                <a:solidFill>
                  <a:srgbClr val="333333"/>
                </a:solidFill>
              </a:defRPr>
            </a:lvl2pPr>
            <a:lvl3pPr marL="0" lvl="2" indent="0" algn="r">
              <a:lnSpc>
                <a:spcPct val="100000"/>
              </a:lnSpc>
              <a:spcBef>
                <a:spcPts val="0"/>
              </a:spcBef>
              <a:spcAft>
                <a:spcPts val="0"/>
              </a:spcAft>
              <a:buClr>
                <a:srgbClr val="333333"/>
              </a:buClr>
              <a:buSzPts val="1000"/>
              <a:buFont typeface="Arial"/>
              <a:buNone/>
              <a:defRPr sz="1999">
                <a:solidFill>
                  <a:srgbClr val="333333"/>
                </a:solidFill>
              </a:defRPr>
            </a:lvl3pPr>
            <a:lvl4pPr marL="0" lvl="3" indent="0" algn="r">
              <a:lnSpc>
                <a:spcPct val="100000"/>
              </a:lnSpc>
              <a:spcBef>
                <a:spcPts val="0"/>
              </a:spcBef>
              <a:spcAft>
                <a:spcPts val="0"/>
              </a:spcAft>
              <a:buClr>
                <a:srgbClr val="333333"/>
              </a:buClr>
              <a:buSzPts val="1000"/>
              <a:buFont typeface="Arial"/>
              <a:buNone/>
              <a:defRPr sz="1999">
                <a:solidFill>
                  <a:srgbClr val="333333"/>
                </a:solidFill>
              </a:defRPr>
            </a:lvl4pPr>
            <a:lvl5pPr marL="0" lvl="4" indent="0" algn="r">
              <a:lnSpc>
                <a:spcPct val="100000"/>
              </a:lnSpc>
              <a:spcBef>
                <a:spcPts val="0"/>
              </a:spcBef>
              <a:spcAft>
                <a:spcPts val="0"/>
              </a:spcAft>
              <a:buClr>
                <a:srgbClr val="333333"/>
              </a:buClr>
              <a:buSzPts val="1000"/>
              <a:buFont typeface="Arial"/>
              <a:buNone/>
              <a:defRPr sz="1999">
                <a:solidFill>
                  <a:srgbClr val="333333"/>
                </a:solidFill>
              </a:defRPr>
            </a:lvl5pPr>
            <a:lvl6pPr marL="0" lvl="5" indent="0" algn="r">
              <a:lnSpc>
                <a:spcPct val="100000"/>
              </a:lnSpc>
              <a:spcBef>
                <a:spcPts val="0"/>
              </a:spcBef>
              <a:spcAft>
                <a:spcPts val="0"/>
              </a:spcAft>
              <a:buClr>
                <a:srgbClr val="333333"/>
              </a:buClr>
              <a:buSzPts val="1000"/>
              <a:buFont typeface="Arial"/>
              <a:buNone/>
              <a:defRPr sz="1999">
                <a:solidFill>
                  <a:srgbClr val="333333"/>
                </a:solidFill>
              </a:defRPr>
            </a:lvl6pPr>
            <a:lvl7pPr marL="0" lvl="6" indent="0" algn="r">
              <a:lnSpc>
                <a:spcPct val="100000"/>
              </a:lnSpc>
              <a:spcBef>
                <a:spcPts val="0"/>
              </a:spcBef>
              <a:spcAft>
                <a:spcPts val="0"/>
              </a:spcAft>
              <a:buClr>
                <a:srgbClr val="333333"/>
              </a:buClr>
              <a:buSzPts val="1000"/>
              <a:buFont typeface="Arial"/>
              <a:buNone/>
              <a:defRPr sz="1999">
                <a:solidFill>
                  <a:srgbClr val="333333"/>
                </a:solidFill>
              </a:defRPr>
            </a:lvl7pPr>
            <a:lvl8pPr marL="0" lvl="7" indent="0" algn="r">
              <a:lnSpc>
                <a:spcPct val="100000"/>
              </a:lnSpc>
              <a:spcBef>
                <a:spcPts val="0"/>
              </a:spcBef>
              <a:spcAft>
                <a:spcPts val="0"/>
              </a:spcAft>
              <a:buClr>
                <a:srgbClr val="333333"/>
              </a:buClr>
              <a:buSzPts val="1000"/>
              <a:buFont typeface="Arial"/>
              <a:buNone/>
              <a:defRPr sz="1999">
                <a:solidFill>
                  <a:srgbClr val="333333"/>
                </a:solidFill>
              </a:defRPr>
            </a:lvl8pPr>
            <a:lvl9pPr marL="0" lvl="8" indent="0" algn="r">
              <a:lnSpc>
                <a:spcPct val="100000"/>
              </a:lnSpc>
              <a:spcBef>
                <a:spcPts val="0"/>
              </a:spcBef>
              <a:spcAft>
                <a:spcPts val="0"/>
              </a:spcAft>
              <a:buClr>
                <a:srgbClr val="333333"/>
              </a:buClr>
              <a:buSzPts val="1000"/>
              <a:buFont typeface="Arial"/>
              <a:buNone/>
              <a:defRPr sz="1999">
                <a:solidFill>
                  <a:srgbClr val="333333"/>
                </a:solidFill>
              </a:defRPr>
            </a:lvl9pPr>
          </a:lstStyle>
          <a:p>
            <a:fld id="{00000000-1234-1234-1234-123412341234}" type="slidenum">
              <a:rPr lang="en-GB" smtClean="0"/>
              <a:pPr/>
              <a:t>‹#›</a:t>
            </a:fld>
            <a:endParaRPr lang="en-GB" dirty="0"/>
          </a:p>
        </p:txBody>
      </p:sp>
    </p:spTree>
    <p:extLst>
      <p:ext uri="{BB962C8B-B14F-4D97-AF65-F5344CB8AC3E}">
        <p14:creationId xmlns:p14="http://schemas.microsoft.com/office/powerpoint/2010/main" val="2514135172"/>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matchingName="Empty">
  <p:cSld name="Empty">
    <p:spTree>
      <p:nvGrpSpPr>
        <p:cNvPr id="1" name="Shape 23"/>
        <p:cNvGrpSpPr/>
        <p:nvPr/>
      </p:nvGrpSpPr>
      <p:grpSpPr>
        <a:xfrm>
          <a:off x="0" y="0"/>
          <a:ext cx="0" cy="0"/>
          <a:chOff x="0" y="0"/>
          <a:chExt cx="0" cy="0"/>
        </a:xfrm>
      </p:grpSpPr>
      <p:sp>
        <p:nvSpPr>
          <p:cNvPr id="27" name="Google Shape;27;p17"/>
          <p:cNvSpPr txBox="1">
            <a:spLocks noGrp="1"/>
          </p:cNvSpPr>
          <p:nvPr>
            <p:ph type="sldNum" idx="12"/>
          </p:nvPr>
        </p:nvSpPr>
        <p:spPr>
          <a:xfrm>
            <a:off x="22883049" y="217437"/>
            <a:ext cx="307768" cy="307648"/>
          </a:xfrm>
          <a:prstGeom prst="rect">
            <a:avLst/>
          </a:prstGeom>
          <a:noFill/>
          <a:ln>
            <a:noFill/>
          </a:ln>
        </p:spPr>
        <p:txBody>
          <a:bodyPr spcFirstLastPara="1" wrap="square" lIns="0" tIns="0" rIns="0" bIns="0" anchor="b" anchorCtr="0">
            <a:spAutoFit/>
          </a:bodyPr>
          <a:lstStyle>
            <a:lvl1pPr marL="0" lvl="0" indent="0" algn="r">
              <a:lnSpc>
                <a:spcPct val="100000"/>
              </a:lnSpc>
              <a:spcBef>
                <a:spcPts val="0"/>
              </a:spcBef>
              <a:spcAft>
                <a:spcPts val="0"/>
              </a:spcAft>
              <a:buClr>
                <a:srgbClr val="333333"/>
              </a:buClr>
              <a:buSzPts val="1000"/>
              <a:buFont typeface="Arial"/>
              <a:buNone/>
              <a:defRPr sz="1999">
                <a:solidFill>
                  <a:srgbClr val="333333"/>
                </a:solidFill>
              </a:defRPr>
            </a:lvl1pPr>
            <a:lvl2pPr marL="0" lvl="1" indent="0" algn="r">
              <a:lnSpc>
                <a:spcPct val="100000"/>
              </a:lnSpc>
              <a:spcBef>
                <a:spcPts val="0"/>
              </a:spcBef>
              <a:spcAft>
                <a:spcPts val="0"/>
              </a:spcAft>
              <a:buClr>
                <a:srgbClr val="333333"/>
              </a:buClr>
              <a:buSzPts val="1000"/>
              <a:buFont typeface="Arial"/>
              <a:buNone/>
              <a:defRPr sz="1999">
                <a:solidFill>
                  <a:srgbClr val="333333"/>
                </a:solidFill>
              </a:defRPr>
            </a:lvl2pPr>
            <a:lvl3pPr marL="0" lvl="2" indent="0" algn="r">
              <a:lnSpc>
                <a:spcPct val="100000"/>
              </a:lnSpc>
              <a:spcBef>
                <a:spcPts val="0"/>
              </a:spcBef>
              <a:spcAft>
                <a:spcPts val="0"/>
              </a:spcAft>
              <a:buClr>
                <a:srgbClr val="333333"/>
              </a:buClr>
              <a:buSzPts val="1000"/>
              <a:buFont typeface="Arial"/>
              <a:buNone/>
              <a:defRPr sz="1999">
                <a:solidFill>
                  <a:srgbClr val="333333"/>
                </a:solidFill>
              </a:defRPr>
            </a:lvl3pPr>
            <a:lvl4pPr marL="0" lvl="3" indent="0" algn="r">
              <a:lnSpc>
                <a:spcPct val="100000"/>
              </a:lnSpc>
              <a:spcBef>
                <a:spcPts val="0"/>
              </a:spcBef>
              <a:spcAft>
                <a:spcPts val="0"/>
              </a:spcAft>
              <a:buClr>
                <a:srgbClr val="333333"/>
              </a:buClr>
              <a:buSzPts val="1000"/>
              <a:buFont typeface="Arial"/>
              <a:buNone/>
              <a:defRPr sz="1999">
                <a:solidFill>
                  <a:srgbClr val="333333"/>
                </a:solidFill>
              </a:defRPr>
            </a:lvl4pPr>
            <a:lvl5pPr marL="0" lvl="4" indent="0" algn="r">
              <a:lnSpc>
                <a:spcPct val="100000"/>
              </a:lnSpc>
              <a:spcBef>
                <a:spcPts val="0"/>
              </a:spcBef>
              <a:spcAft>
                <a:spcPts val="0"/>
              </a:spcAft>
              <a:buClr>
                <a:srgbClr val="333333"/>
              </a:buClr>
              <a:buSzPts val="1000"/>
              <a:buFont typeface="Arial"/>
              <a:buNone/>
              <a:defRPr sz="1999">
                <a:solidFill>
                  <a:srgbClr val="333333"/>
                </a:solidFill>
              </a:defRPr>
            </a:lvl5pPr>
            <a:lvl6pPr marL="0" lvl="5" indent="0" algn="r">
              <a:lnSpc>
                <a:spcPct val="100000"/>
              </a:lnSpc>
              <a:spcBef>
                <a:spcPts val="0"/>
              </a:spcBef>
              <a:spcAft>
                <a:spcPts val="0"/>
              </a:spcAft>
              <a:buClr>
                <a:srgbClr val="333333"/>
              </a:buClr>
              <a:buSzPts val="1000"/>
              <a:buFont typeface="Arial"/>
              <a:buNone/>
              <a:defRPr sz="1999">
                <a:solidFill>
                  <a:srgbClr val="333333"/>
                </a:solidFill>
              </a:defRPr>
            </a:lvl6pPr>
            <a:lvl7pPr marL="0" lvl="6" indent="0" algn="r">
              <a:lnSpc>
                <a:spcPct val="100000"/>
              </a:lnSpc>
              <a:spcBef>
                <a:spcPts val="0"/>
              </a:spcBef>
              <a:spcAft>
                <a:spcPts val="0"/>
              </a:spcAft>
              <a:buClr>
                <a:srgbClr val="333333"/>
              </a:buClr>
              <a:buSzPts val="1000"/>
              <a:buFont typeface="Arial"/>
              <a:buNone/>
              <a:defRPr sz="1999">
                <a:solidFill>
                  <a:srgbClr val="333333"/>
                </a:solidFill>
              </a:defRPr>
            </a:lvl7pPr>
            <a:lvl8pPr marL="0" lvl="7" indent="0" algn="r">
              <a:lnSpc>
                <a:spcPct val="100000"/>
              </a:lnSpc>
              <a:spcBef>
                <a:spcPts val="0"/>
              </a:spcBef>
              <a:spcAft>
                <a:spcPts val="0"/>
              </a:spcAft>
              <a:buClr>
                <a:srgbClr val="333333"/>
              </a:buClr>
              <a:buSzPts val="1000"/>
              <a:buFont typeface="Arial"/>
              <a:buNone/>
              <a:defRPr sz="1999">
                <a:solidFill>
                  <a:srgbClr val="333333"/>
                </a:solidFill>
              </a:defRPr>
            </a:lvl8pPr>
            <a:lvl9pPr marL="0" lvl="8" indent="0" algn="r">
              <a:lnSpc>
                <a:spcPct val="100000"/>
              </a:lnSpc>
              <a:spcBef>
                <a:spcPts val="0"/>
              </a:spcBef>
              <a:spcAft>
                <a:spcPts val="0"/>
              </a:spcAft>
              <a:buClr>
                <a:srgbClr val="333333"/>
              </a:buClr>
              <a:buSzPts val="1000"/>
              <a:buFont typeface="Arial"/>
              <a:buNone/>
              <a:defRPr sz="1999">
                <a:solidFill>
                  <a:srgbClr val="333333"/>
                </a:solidFill>
              </a:defRPr>
            </a:lvl9pPr>
          </a:lstStyle>
          <a:p>
            <a:fld id="{00000000-1234-1234-1234-123412341234}" type="slidenum">
              <a:rPr lang="en-GB" smtClean="0"/>
              <a:pPr/>
              <a:t>‹#›</a:t>
            </a:fld>
            <a:endParaRPr lang="en-GB"/>
          </a:p>
        </p:txBody>
      </p:sp>
      <p:sp>
        <p:nvSpPr>
          <p:cNvPr id="2" name="Rounded Rectangle 1">
            <a:extLst>
              <a:ext uri="{FF2B5EF4-FFF2-40B4-BE49-F238E27FC236}">
                <a16:creationId xmlns:a16="http://schemas.microsoft.com/office/drawing/2014/main" id="{ABD0044E-7F87-9FE6-B1C3-4D2FC66FA3E3}"/>
              </a:ext>
            </a:extLst>
          </p:cNvPr>
          <p:cNvSpPr/>
          <p:nvPr/>
        </p:nvSpPr>
        <p:spPr bwMode="auto">
          <a:xfrm>
            <a:off x="3475167" y="4018844"/>
            <a:ext cx="4016751" cy="1715912"/>
          </a:xfrm>
          <a:prstGeom prst="roundRec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182785" tIns="91392" rIns="182785" bIns="91392" numCol="1" rtlCol="0" anchor="t" anchorCtr="0" compatLnSpc="1">
            <a:prstTxWarp prst="textNoShape">
              <a:avLst/>
            </a:prstTxWarp>
          </a:bodyPr>
          <a:lstStyle/>
          <a:p>
            <a:pPr marL="0" marR="0" indent="0" algn="l" defTabSz="1726336" rtl="0" eaLnBrk="1" fontAlgn="base" latinLnBrk="0" hangingPunct="1">
              <a:lnSpc>
                <a:spcPct val="100000"/>
              </a:lnSpc>
              <a:spcBef>
                <a:spcPct val="0"/>
              </a:spcBef>
              <a:spcAft>
                <a:spcPct val="0"/>
              </a:spcAft>
              <a:buClrTx/>
              <a:buSzTx/>
              <a:buFontTx/>
              <a:buNone/>
              <a:tabLst/>
            </a:pPr>
            <a:r>
              <a:rPr kumimoji="0" lang="en-DK" sz="4598" b="0" i="0" u="none" strike="noStrike" cap="none" normalizeH="0" baseline="0" dirty="0">
                <a:ln>
                  <a:noFill/>
                </a:ln>
                <a:solidFill>
                  <a:schemeClr val="bg1"/>
                </a:solidFill>
                <a:effectLst/>
                <a:latin typeface="Trebuchet MS" panose="020B0703020202090204" pitchFamily="34" charset="0"/>
              </a:rPr>
              <a:t>hello</a:t>
            </a:r>
          </a:p>
        </p:txBody>
      </p:sp>
      <p:sp>
        <p:nvSpPr>
          <p:cNvPr id="3" name="Rounded Rectangle 2">
            <a:extLst>
              <a:ext uri="{FF2B5EF4-FFF2-40B4-BE49-F238E27FC236}">
                <a16:creationId xmlns:a16="http://schemas.microsoft.com/office/drawing/2014/main" id="{F4DBB1BE-C444-0F96-C340-C7B3B501CCF4}"/>
              </a:ext>
            </a:extLst>
          </p:cNvPr>
          <p:cNvSpPr/>
          <p:nvPr/>
        </p:nvSpPr>
        <p:spPr bwMode="auto">
          <a:xfrm>
            <a:off x="13155989" y="3431823"/>
            <a:ext cx="5054788" cy="2302934"/>
          </a:xfrm>
          <a:prstGeom prst="roundRec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182785" tIns="91392" rIns="182785" bIns="91392" numCol="1" rtlCol="0" anchor="t" anchorCtr="0" compatLnSpc="1">
            <a:prstTxWarp prst="textNoShape">
              <a:avLst/>
            </a:prstTxWarp>
          </a:bodyPr>
          <a:lstStyle/>
          <a:p>
            <a:pPr marL="0" marR="0" indent="0" algn="l" defTabSz="1726336" rtl="0" eaLnBrk="1" fontAlgn="base" latinLnBrk="0" hangingPunct="1">
              <a:lnSpc>
                <a:spcPct val="100000"/>
              </a:lnSpc>
              <a:spcBef>
                <a:spcPct val="0"/>
              </a:spcBef>
              <a:spcAft>
                <a:spcPct val="0"/>
              </a:spcAft>
              <a:buClrTx/>
              <a:buSzTx/>
              <a:buFontTx/>
              <a:buNone/>
              <a:tabLst/>
            </a:pPr>
            <a:r>
              <a:rPr kumimoji="0" lang="en-DK" sz="4598" b="0" i="0" u="none" strike="noStrike" cap="none" normalizeH="0" baseline="0" dirty="0">
                <a:ln>
                  <a:noFill/>
                </a:ln>
                <a:solidFill>
                  <a:schemeClr val="bg1"/>
                </a:solidFill>
                <a:effectLst/>
                <a:latin typeface="Trebuchet MS" panose="020B0703020202090204" pitchFamily="34" charset="0"/>
              </a:rPr>
              <a:t>goodbye</a:t>
            </a:r>
          </a:p>
        </p:txBody>
      </p:sp>
    </p:spTree>
    <p:extLst>
      <p:ext uri="{BB962C8B-B14F-4D97-AF65-F5344CB8AC3E}">
        <p14:creationId xmlns:p14="http://schemas.microsoft.com/office/powerpoint/2010/main" val="125907463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x">
  <p:cSld name="1_Fill Image">
    <p:spTree>
      <p:nvGrpSpPr>
        <p:cNvPr id="1" name=""/>
        <p:cNvGrpSpPr/>
        <p:nvPr/>
      </p:nvGrpSpPr>
      <p:grpSpPr>
        <a:xfrm>
          <a:off x="0" y="0"/>
          <a:ext cx="0" cy="0"/>
          <a:chOff x="0" y="0"/>
          <a:chExt cx="0" cy="0"/>
        </a:xfrm>
      </p:grpSpPr>
      <p:sp>
        <p:nvSpPr>
          <p:cNvPr id="18" name="Image"/>
          <p:cNvSpPr>
            <a:spLocks noGrp="1"/>
          </p:cNvSpPr>
          <p:nvPr>
            <p:ph type="pic" idx="21"/>
          </p:nvPr>
        </p:nvSpPr>
        <p:spPr>
          <a:xfrm>
            <a:off x="-311148" y="-287382"/>
            <a:ext cx="24999949" cy="14290764"/>
          </a:xfrm>
          <a:prstGeom prst="rect">
            <a:avLst/>
          </a:prstGeom>
        </p:spPr>
        <p:txBody>
          <a:bodyPr lIns="91439" rIns="91439">
            <a:noAutofit/>
          </a:bodyPr>
          <a:lstStyle/>
          <a:p>
            <a:endParaRPr/>
          </a:p>
        </p:txBody>
      </p:sp>
      <p:sp>
        <p:nvSpPr>
          <p:cNvPr id="1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908965482"/>
      </p:ext>
    </p:extLst>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615236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x">
  <p:cSld name="6_Fill Image">
    <p:spTree>
      <p:nvGrpSpPr>
        <p:cNvPr id="1" name=""/>
        <p:cNvGrpSpPr/>
        <p:nvPr/>
      </p:nvGrpSpPr>
      <p:grpSpPr>
        <a:xfrm>
          <a:off x="0" y="0"/>
          <a:ext cx="0" cy="0"/>
          <a:chOff x="0" y="0"/>
          <a:chExt cx="0" cy="0"/>
        </a:xfrm>
      </p:grpSpPr>
      <p:sp>
        <p:nvSpPr>
          <p:cNvPr id="59" name="Image"/>
          <p:cNvSpPr>
            <a:spLocks noGrp="1"/>
          </p:cNvSpPr>
          <p:nvPr>
            <p:ph type="pic" idx="21"/>
          </p:nvPr>
        </p:nvSpPr>
        <p:spPr>
          <a:xfrm>
            <a:off x="-311148" y="-287382"/>
            <a:ext cx="14770308" cy="14290764"/>
          </a:xfrm>
          <a:prstGeom prst="rect">
            <a:avLst/>
          </a:prstGeom>
        </p:spPr>
        <p:txBody>
          <a:bodyPr lIns="91439" rIns="91439">
            <a:noAutofit/>
          </a:bodyPr>
          <a:lstStyle/>
          <a:p>
            <a:endParaRPr/>
          </a:p>
        </p:txBody>
      </p:sp>
      <p:sp>
        <p:nvSpPr>
          <p:cNvPr id="60" name="Image"/>
          <p:cNvSpPr>
            <a:spLocks noGrp="1"/>
          </p:cNvSpPr>
          <p:nvPr>
            <p:ph type="pic" sz="quarter" idx="22"/>
          </p:nvPr>
        </p:nvSpPr>
        <p:spPr>
          <a:xfrm>
            <a:off x="9970120" y="2439381"/>
            <a:ext cx="6695907" cy="8884082"/>
          </a:xfrm>
          <a:prstGeom prst="rect">
            <a:avLst/>
          </a:prstGeom>
        </p:spPr>
        <p:txBody>
          <a:bodyPr lIns="91439" rIns="91439">
            <a:noAutofit/>
          </a:bodyPr>
          <a:lstStyle/>
          <a:p>
            <a:endParaRPr/>
          </a:p>
        </p:txBody>
      </p:sp>
      <p:sp>
        <p:nvSpPr>
          <p:cNvPr id="6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785820720"/>
      </p:ext>
    </p:extLst>
  </p:cSld>
  <p:clrMapOvr>
    <a:masterClrMapping/>
  </p:clrMapOvr>
  <p:transition spd="med"/>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C19345-25BD-3494-8532-70AF7106B44A}"/>
              </a:ext>
            </a:extLst>
          </p:cNvPr>
          <p:cNvSpPr>
            <a:spLocks noGrp="1"/>
          </p:cNvSpPr>
          <p:nvPr>
            <p:ph type="ctrTitle"/>
          </p:nvPr>
        </p:nvSpPr>
        <p:spPr>
          <a:xfrm>
            <a:off x="3046413" y="2244726"/>
            <a:ext cx="18278475" cy="4775200"/>
          </a:xfrm>
        </p:spPr>
        <p:txBody>
          <a:bodyPr anchor="b"/>
          <a:lstStyle>
            <a:lvl1pPr algn="ctr">
              <a:defRPr sz="11994"/>
            </a:lvl1pPr>
          </a:lstStyle>
          <a:p>
            <a:r>
              <a:rPr lang="en-GB"/>
              <a:t>Click to edit Master title style</a:t>
            </a:r>
            <a:endParaRPr lang="en-DK"/>
          </a:p>
        </p:txBody>
      </p:sp>
      <p:sp>
        <p:nvSpPr>
          <p:cNvPr id="3" name="Subtitle 2">
            <a:extLst>
              <a:ext uri="{FF2B5EF4-FFF2-40B4-BE49-F238E27FC236}">
                <a16:creationId xmlns:a16="http://schemas.microsoft.com/office/drawing/2014/main" id="{BFAF272C-CF41-13E8-55F7-D2E2C0A5E61B}"/>
              </a:ext>
            </a:extLst>
          </p:cNvPr>
          <p:cNvSpPr>
            <a:spLocks noGrp="1"/>
          </p:cNvSpPr>
          <p:nvPr>
            <p:ph type="subTitle" idx="1"/>
          </p:nvPr>
        </p:nvSpPr>
        <p:spPr>
          <a:xfrm>
            <a:off x="3046413" y="7204076"/>
            <a:ext cx="18278475" cy="3311524"/>
          </a:xfrm>
        </p:spPr>
        <p:txBody>
          <a:bodyPr/>
          <a:lstStyle>
            <a:lvl1pPr marL="0" indent="0" algn="ctr">
              <a:buNone/>
              <a:defRPr sz="4798"/>
            </a:lvl1pPr>
            <a:lvl2pPr marL="913943" indent="0" algn="ctr">
              <a:buNone/>
              <a:defRPr sz="3998"/>
            </a:lvl2pPr>
            <a:lvl3pPr marL="1827886" indent="0" algn="ctr">
              <a:buNone/>
              <a:defRPr sz="3598"/>
            </a:lvl3pPr>
            <a:lvl4pPr marL="2741828" indent="0" algn="ctr">
              <a:buNone/>
              <a:defRPr sz="3198"/>
            </a:lvl4pPr>
            <a:lvl5pPr marL="3655771" indent="0" algn="ctr">
              <a:buNone/>
              <a:defRPr sz="3198"/>
            </a:lvl5pPr>
            <a:lvl6pPr marL="4569714" indent="0" algn="ctr">
              <a:buNone/>
              <a:defRPr sz="3198"/>
            </a:lvl6pPr>
            <a:lvl7pPr marL="5483657" indent="0" algn="ctr">
              <a:buNone/>
              <a:defRPr sz="3198"/>
            </a:lvl7pPr>
            <a:lvl8pPr marL="6397600" indent="0" algn="ctr">
              <a:buNone/>
              <a:defRPr sz="3198"/>
            </a:lvl8pPr>
            <a:lvl9pPr marL="7311542" indent="0" algn="ctr">
              <a:buNone/>
              <a:defRPr sz="3198"/>
            </a:lvl9pPr>
          </a:lstStyle>
          <a:p>
            <a:r>
              <a:rPr lang="en-GB"/>
              <a:t>Click to edit Master subtitle style</a:t>
            </a:r>
            <a:endParaRPr lang="en-DK"/>
          </a:p>
        </p:txBody>
      </p:sp>
      <p:sp>
        <p:nvSpPr>
          <p:cNvPr id="4" name="Date Placeholder 3">
            <a:extLst>
              <a:ext uri="{FF2B5EF4-FFF2-40B4-BE49-F238E27FC236}">
                <a16:creationId xmlns:a16="http://schemas.microsoft.com/office/drawing/2014/main" id="{0C9C7664-8B9B-065E-2DE8-49A3DA08D582}"/>
              </a:ext>
            </a:extLst>
          </p:cNvPr>
          <p:cNvSpPr>
            <a:spLocks noGrp="1"/>
          </p:cNvSpPr>
          <p:nvPr>
            <p:ph type="dt" sz="half" idx="10"/>
          </p:nvPr>
        </p:nvSpPr>
        <p:spPr/>
        <p:txBody>
          <a:bodyPr/>
          <a:lstStyle/>
          <a:p>
            <a:fld id="{DEB7C420-992B-E64E-9E12-1B12486DB7A5}" type="datetimeFigureOut">
              <a:rPr lang="en-DK" smtClean="0"/>
              <a:t>09/09/2024</a:t>
            </a:fld>
            <a:endParaRPr lang="en-DK"/>
          </a:p>
        </p:txBody>
      </p:sp>
      <p:sp>
        <p:nvSpPr>
          <p:cNvPr id="5" name="Footer Placeholder 4">
            <a:extLst>
              <a:ext uri="{FF2B5EF4-FFF2-40B4-BE49-F238E27FC236}">
                <a16:creationId xmlns:a16="http://schemas.microsoft.com/office/drawing/2014/main" id="{FA4B4B5E-B12F-7CD2-10AC-41BF53B14FE2}"/>
              </a:ext>
            </a:extLst>
          </p:cNvPr>
          <p:cNvSpPr>
            <a:spLocks noGrp="1"/>
          </p:cNvSpPr>
          <p:nvPr>
            <p:ph type="ftr" sz="quarter" idx="11"/>
          </p:nvPr>
        </p:nvSpPr>
        <p:spPr/>
        <p:txBody>
          <a:bodyPr/>
          <a:lstStyle/>
          <a:p>
            <a:endParaRPr lang="en-DK"/>
          </a:p>
        </p:txBody>
      </p:sp>
      <p:sp>
        <p:nvSpPr>
          <p:cNvPr id="6" name="Slide Number Placeholder 5">
            <a:extLst>
              <a:ext uri="{FF2B5EF4-FFF2-40B4-BE49-F238E27FC236}">
                <a16:creationId xmlns:a16="http://schemas.microsoft.com/office/drawing/2014/main" id="{56F614D6-616F-6A07-359B-86A5AFD5DA2C}"/>
              </a:ext>
            </a:extLst>
          </p:cNvPr>
          <p:cNvSpPr>
            <a:spLocks noGrp="1"/>
          </p:cNvSpPr>
          <p:nvPr>
            <p:ph type="sldNum" sz="quarter" idx="12"/>
          </p:nvPr>
        </p:nvSpPr>
        <p:spPr/>
        <p:txBody>
          <a:bodyPr/>
          <a:lstStyle/>
          <a:p>
            <a:fld id="{2B81FCF7-47A2-004F-BAC2-6F3935CFBDAA}" type="slidenum">
              <a:rPr lang="en-DK" smtClean="0"/>
              <a:t>‹#›</a:t>
            </a:fld>
            <a:endParaRPr lang="en-DK"/>
          </a:p>
        </p:txBody>
      </p:sp>
    </p:spTree>
    <p:extLst>
      <p:ext uri="{BB962C8B-B14F-4D97-AF65-F5344CB8AC3E}">
        <p14:creationId xmlns:p14="http://schemas.microsoft.com/office/powerpoint/2010/main" val="1113746367"/>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9BEE30-058B-100E-3871-C3B3FBD129BD}"/>
              </a:ext>
            </a:extLst>
          </p:cNvPr>
          <p:cNvSpPr>
            <a:spLocks noGrp="1"/>
          </p:cNvSpPr>
          <p:nvPr>
            <p:ph type="title"/>
          </p:nvPr>
        </p:nvSpPr>
        <p:spPr/>
        <p:txBody>
          <a:bodyPr/>
          <a:lstStyle/>
          <a:p>
            <a:r>
              <a:rPr lang="en-GB"/>
              <a:t>Click to edit Master title style</a:t>
            </a:r>
            <a:endParaRPr lang="en-DK"/>
          </a:p>
        </p:txBody>
      </p:sp>
      <p:sp>
        <p:nvSpPr>
          <p:cNvPr id="3" name="Content Placeholder 2">
            <a:extLst>
              <a:ext uri="{FF2B5EF4-FFF2-40B4-BE49-F238E27FC236}">
                <a16:creationId xmlns:a16="http://schemas.microsoft.com/office/drawing/2014/main" id="{35889AA1-1139-58E7-F478-A5A67FF5E3FE}"/>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4" name="Date Placeholder 3">
            <a:extLst>
              <a:ext uri="{FF2B5EF4-FFF2-40B4-BE49-F238E27FC236}">
                <a16:creationId xmlns:a16="http://schemas.microsoft.com/office/drawing/2014/main" id="{BE71A042-B847-6459-5DA6-BE2030E75B21}"/>
              </a:ext>
            </a:extLst>
          </p:cNvPr>
          <p:cNvSpPr>
            <a:spLocks noGrp="1"/>
          </p:cNvSpPr>
          <p:nvPr>
            <p:ph type="dt" sz="half" idx="10"/>
          </p:nvPr>
        </p:nvSpPr>
        <p:spPr/>
        <p:txBody>
          <a:bodyPr/>
          <a:lstStyle/>
          <a:p>
            <a:fld id="{DEB7C420-992B-E64E-9E12-1B12486DB7A5}" type="datetimeFigureOut">
              <a:rPr lang="en-DK" smtClean="0"/>
              <a:t>09/09/2024</a:t>
            </a:fld>
            <a:endParaRPr lang="en-DK"/>
          </a:p>
        </p:txBody>
      </p:sp>
      <p:sp>
        <p:nvSpPr>
          <p:cNvPr id="5" name="Footer Placeholder 4">
            <a:extLst>
              <a:ext uri="{FF2B5EF4-FFF2-40B4-BE49-F238E27FC236}">
                <a16:creationId xmlns:a16="http://schemas.microsoft.com/office/drawing/2014/main" id="{D97382FF-2AAD-EE62-39A8-04AE04E8BE4D}"/>
              </a:ext>
            </a:extLst>
          </p:cNvPr>
          <p:cNvSpPr>
            <a:spLocks noGrp="1"/>
          </p:cNvSpPr>
          <p:nvPr>
            <p:ph type="ftr" sz="quarter" idx="11"/>
          </p:nvPr>
        </p:nvSpPr>
        <p:spPr/>
        <p:txBody>
          <a:bodyPr/>
          <a:lstStyle/>
          <a:p>
            <a:endParaRPr lang="en-DK"/>
          </a:p>
        </p:txBody>
      </p:sp>
      <p:sp>
        <p:nvSpPr>
          <p:cNvPr id="6" name="Slide Number Placeholder 5">
            <a:extLst>
              <a:ext uri="{FF2B5EF4-FFF2-40B4-BE49-F238E27FC236}">
                <a16:creationId xmlns:a16="http://schemas.microsoft.com/office/drawing/2014/main" id="{0C9BE3E6-EBED-9BD2-378A-3F6BAC27A784}"/>
              </a:ext>
            </a:extLst>
          </p:cNvPr>
          <p:cNvSpPr>
            <a:spLocks noGrp="1"/>
          </p:cNvSpPr>
          <p:nvPr>
            <p:ph type="sldNum" sz="quarter" idx="12"/>
          </p:nvPr>
        </p:nvSpPr>
        <p:spPr/>
        <p:txBody>
          <a:bodyPr/>
          <a:lstStyle/>
          <a:p>
            <a:fld id="{2B81FCF7-47A2-004F-BAC2-6F3935CFBDAA}" type="slidenum">
              <a:rPr lang="en-DK" smtClean="0"/>
              <a:t>‹#›</a:t>
            </a:fld>
            <a:endParaRPr lang="en-DK"/>
          </a:p>
        </p:txBody>
      </p:sp>
    </p:spTree>
    <p:extLst>
      <p:ext uri="{BB962C8B-B14F-4D97-AF65-F5344CB8AC3E}">
        <p14:creationId xmlns:p14="http://schemas.microsoft.com/office/powerpoint/2010/main" val="314826419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AA4E7E-2238-DF7E-9538-57BF190C9E4C}"/>
              </a:ext>
            </a:extLst>
          </p:cNvPr>
          <p:cNvSpPr>
            <a:spLocks noGrp="1"/>
          </p:cNvSpPr>
          <p:nvPr>
            <p:ph type="title"/>
          </p:nvPr>
        </p:nvSpPr>
        <p:spPr>
          <a:xfrm>
            <a:off x="1662834" y="3419477"/>
            <a:ext cx="21020246" cy="5705474"/>
          </a:xfrm>
        </p:spPr>
        <p:txBody>
          <a:bodyPr anchor="b"/>
          <a:lstStyle>
            <a:lvl1pPr>
              <a:defRPr sz="11994"/>
            </a:lvl1pPr>
          </a:lstStyle>
          <a:p>
            <a:r>
              <a:rPr lang="en-GB"/>
              <a:t>Click to edit Master title style</a:t>
            </a:r>
            <a:endParaRPr lang="en-DK"/>
          </a:p>
        </p:txBody>
      </p:sp>
      <p:sp>
        <p:nvSpPr>
          <p:cNvPr id="3" name="Text Placeholder 2">
            <a:extLst>
              <a:ext uri="{FF2B5EF4-FFF2-40B4-BE49-F238E27FC236}">
                <a16:creationId xmlns:a16="http://schemas.microsoft.com/office/drawing/2014/main" id="{43F05311-4EE5-D06F-42C7-A6F2739B4BB4}"/>
              </a:ext>
            </a:extLst>
          </p:cNvPr>
          <p:cNvSpPr>
            <a:spLocks noGrp="1"/>
          </p:cNvSpPr>
          <p:nvPr>
            <p:ph type="body" idx="1"/>
          </p:nvPr>
        </p:nvSpPr>
        <p:spPr>
          <a:xfrm>
            <a:off x="1662834" y="9178927"/>
            <a:ext cx="21020246" cy="3000374"/>
          </a:xfrm>
        </p:spPr>
        <p:txBody>
          <a:bodyPr/>
          <a:lstStyle>
            <a:lvl1pPr marL="0" indent="0">
              <a:buNone/>
              <a:defRPr sz="4798">
                <a:solidFill>
                  <a:schemeClr val="tx1">
                    <a:tint val="82000"/>
                  </a:schemeClr>
                </a:solidFill>
              </a:defRPr>
            </a:lvl1pPr>
            <a:lvl2pPr marL="913943" indent="0">
              <a:buNone/>
              <a:defRPr sz="3998">
                <a:solidFill>
                  <a:schemeClr val="tx1">
                    <a:tint val="82000"/>
                  </a:schemeClr>
                </a:solidFill>
              </a:defRPr>
            </a:lvl2pPr>
            <a:lvl3pPr marL="1827886" indent="0">
              <a:buNone/>
              <a:defRPr sz="3598">
                <a:solidFill>
                  <a:schemeClr val="tx1">
                    <a:tint val="82000"/>
                  </a:schemeClr>
                </a:solidFill>
              </a:defRPr>
            </a:lvl3pPr>
            <a:lvl4pPr marL="2741828" indent="0">
              <a:buNone/>
              <a:defRPr sz="3198">
                <a:solidFill>
                  <a:schemeClr val="tx1">
                    <a:tint val="82000"/>
                  </a:schemeClr>
                </a:solidFill>
              </a:defRPr>
            </a:lvl4pPr>
            <a:lvl5pPr marL="3655771" indent="0">
              <a:buNone/>
              <a:defRPr sz="3198">
                <a:solidFill>
                  <a:schemeClr val="tx1">
                    <a:tint val="82000"/>
                  </a:schemeClr>
                </a:solidFill>
              </a:defRPr>
            </a:lvl5pPr>
            <a:lvl6pPr marL="4569714" indent="0">
              <a:buNone/>
              <a:defRPr sz="3198">
                <a:solidFill>
                  <a:schemeClr val="tx1">
                    <a:tint val="82000"/>
                  </a:schemeClr>
                </a:solidFill>
              </a:defRPr>
            </a:lvl6pPr>
            <a:lvl7pPr marL="5483657" indent="0">
              <a:buNone/>
              <a:defRPr sz="3198">
                <a:solidFill>
                  <a:schemeClr val="tx1">
                    <a:tint val="82000"/>
                  </a:schemeClr>
                </a:solidFill>
              </a:defRPr>
            </a:lvl7pPr>
            <a:lvl8pPr marL="6397600" indent="0">
              <a:buNone/>
              <a:defRPr sz="3198">
                <a:solidFill>
                  <a:schemeClr val="tx1">
                    <a:tint val="82000"/>
                  </a:schemeClr>
                </a:solidFill>
              </a:defRPr>
            </a:lvl8pPr>
            <a:lvl9pPr marL="7311542" indent="0">
              <a:buNone/>
              <a:defRPr sz="3198">
                <a:solidFill>
                  <a:schemeClr val="tx1">
                    <a:tint val="82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B6BCFE11-397F-D721-470E-9CADA197DE9F}"/>
              </a:ext>
            </a:extLst>
          </p:cNvPr>
          <p:cNvSpPr>
            <a:spLocks noGrp="1"/>
          </p:cNvSpPr>
          <p:nvPr>
            <p:ph type="dt" sz="half" idx="10"/>
          </p:nvPr>
        </p:nvSpPr>
        <p:spPr/>
        <p:txBody>
          <a:bodyPr/>
          <a:lstStyle/>
          <a:p>
            <a:fld id="{DEB7C420-992B-E64E-9E12-1B12486DB7A5}" type="datetimeFigureOut">
              <a:rPr lang="en-DK" smtClean="0"/>
              <a:t>09/09/2024</a:t>
            </a:fld>
            <a:endParaRPr lang="en-DK"/>
          </a:p>
        </p:txBody>
      </p:sp>
      <p:sp>
        <p:nvSpPr>
          <p:cNvPr id="5" name="Footer Placeholder 4">
            <a:extLst>
              <a:ext uri="{FF2B5EF4-FFF2-40B4-BE49-F238E27FC236}">
                <a16:creationId xmlns:a16="http://schemas.microsoft.com/office/drawing/2014/main" id="{90363F4A-067D-3B11-F92F-8AFD2D32B278}"/>
              </a:ext>
            </a:extLst>
          </p:cNvPr>
          <p:cNvSpPr>
            <a:spLocks noGrp="1"/>
          </p:cNvSpPr>
          <p:nvPr>
            <p:ph type="ftr" sz="quarter" idx="11"/>
          </p:nvPr>
        </p:nvSpPr>
        <p:spPr/>
        <p:txBody>
          <a:bodyPr/>
          <a:lstStyle/>
          <a:p>
            <a:endParaRPr lang="en-DK"/>
          </a:p>
        </p:txBody>
      </p:sp>
      <p:sp>
        <p:nvSpPr>
          <p:cNvPr id="6" name="Slide Number Placeholder 5">
            <a:extLst>
              <a:ext uri="{FF2B5EF4-FFF2-40B4-BE49-F238E27FC236}">
                <a16:creationId xmlns:a16="http://schemas.microsoft.com/office/drawing/2014/main" id="{B24B054A-42E9-5084-C698-C9CF65A088A4}"/>
              </a:ext>
            </a:extLst>
          </p:cNvPr>
          <p:cNvSpPr>
            <a:spLocks noGrp="1"/>
          </p:cNvSpPr>
          <p:nvPr>
            <p:ph type="sldNum" sz="quarter" idx="12"/>
          </p:nvPr>
        </p:nvSpPr>
        <p:spPr/>
        <p:txBody>
          <a:bodyPr/>
          <a:lstStyle/>
          <a:p>
            <a:fld id="{2B81FCF7-47A2-004F-BAC2-6F3935CFBDAA}" type="slidenum">
              <a:rPr lang="en-DK" smtClean="0"/>
              <a:t>‹#›</a:t>
            </a:fld>
            <a:endParaRPr lang="en-DK"/>
          </a:p>
        </p:txBody>
      </p:sp>
    </p:spTree>
    <p:extLst>
      <p:ext uri="{BB962C8B-B14F-4D97-AF65-F5344CB8AC3E}">
        <p14:creationId xmlns:p14="http://schemas.microsoft.com/office/powerpoint/2010/main" val="89455943"/>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576543-FD82-C6F2-CF0F-F6238258AB25}"/>
              </a:ext>
            </a:extLst>
          </p:cNvPr>
          <p:cNvSpPr>
            <a:spLocks noGrp="1"/>
          </p:cNvSpPr>
          <p:nvPr>
            <p:ph type="title"/>
          </p:nvPr>
        </p:nvSpPr>
        <p:spPr/>
        <p:txBody>
          <a:bodyPr/>
          <a:lstStyle/>
          <a:p>
            <a:r>
              <a:rPr lang="en-GB"/>
              <a:t>Click to edit Master title style</a:t>
            </a:r>
            <a:endParaRPr lang="en-DK"/>
          </a:p>
        </p:txBody>
      </p:sp>
      <p:sp>
        <p:nvSpPr>
          <p:cNvPr id="3" name="Content Placeholder 2">
            <a:extLst>
              <a:ext uri="{FF2B5EF4-FFF2-40B4-BE49-F238E27FC236}">
                <a16:creationId xmlns:a16="http://schemas.microsoft.com/office/drawing/2014/main" id="{B4AD26DB-5E40-442C-4F29-8212EF67178A}"/>
              </a:ext>
            </a:extLst>
          </p:cNvPr>
          <p:cNvSpPr>
            <a:spLocks noGrp="1"/>
          </p:cNvSpPr>
          <p:nvPr>
            <p:ph sz="half" idx="1"/>
          </p:nvPr>
        </p:nvSpPr>
        <p:spPr>
          <a:xfrm>
            <a:off x="1675527" y="3651250"/>
            <a:ext cx="10357803" cy="8702676"/>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4" name="Content Placeholder 3">
            <a:extLst>
              <a:ext uri="{FF2B5EF4-FFF2-40B4-BE49-F238E27FC236}">
                <a16:creationId xmlns:a16="http://schemas.microsoft.com/office/drawing/2014/main" id="{5F2DD8B8-D890-A93A-E636-D770E9FE10B4}"/>
              </a:ext>
            </a:extLst>
          </p:cNvPr>
          <p:cNvSpPr>
            <a:spLocks noGrp="1"/>
          </p:cNvSpPr>
          <p:nvPr>
            <p:ph sz="half" idx="2"/>
          </p:nvPr>
        </p:nvSpPr>
        <p:spPr>
          <a:xfrm>
            <a:off x="12337970" y="3651250"/>
            <a:ext cx="10357803" cy="8702676"/>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5" name="Date Placeholder 4">
            <a:extLst>
              <a:ext uri="{FF2B5EF4-FFF2-40B4-BE49-F238E27FC236}">
                <a16:creationId xmlns:a16="http://schemas.microsoft.com/office/drawing/2014/main" id="{58E0CE2E-1D1A-93E5-EB14-E8D23ED47914}"/>
              </a:ext>
            </a:extLst>
          </p:cNvPr>
          <p:cNvSpPr>
            <a:spLocks noGrp="1"/>
          </p:cNvSpPr>
          <p:nvPr>
            <p:ph type="dt" sz="half" idx="10"/>
          </p:nvPr>
        </p:nvSpPr>
        <p:spPr/>
        <p:txBody>
          <a:bodyPr/>
          <a:lstStyle/>
          <a:p>
            <a:fld id="{DEB7C420-992B-E64E-9E12-1B12486DB7A5}" type="datetimeFigureOut">
              <a:rPr lang="en-DK" smtClean="0"/>
              <a:t>09/09/2024</a:t>
            </a:fld>
            <a:endParaRPr lang="en-DK"/>
          </a:p>
        </p:txBody>
      </p:sp>
      <p:sp>
        <p:nvSpPr>
          <p:cNvPr id="6" name="Footer Placeholder 5">
            <a:extLst>
              <a:ext uri="{FF2B5EF4-FFF2-40B4-BE49-F238E27FC236}">
                <a16:creationId xmlns:a16="http://schemas.microsoft.com/office/drawing/2014/main" id="{8CF915F1-7C15-A37C-867B-5FE6B6EF006C}"/>
              </a:ext>
            </a:extLst>
          </p:cNvPr>
          <p:cNvSpPr>
            <a:spLocks noGrp="1"/>
          </p:cNvSpPr>
          <p:nvPr>
            <p:ph type="ftr" sz="quarter" idx="11"/>
          </p:nvPr>
        </p:nvSpPr>
        <p:spPr/>
        <p:txBody>
          <a:bodyPr/>
          <a:lstStyle/>
          <a:p>
            <a:endParaRPr lang="en-DK"/>
          </a:p>
        </p:txBody>
      </p:sp>
      <p:sp>
        <p:nvSpPr>
          <p:cNvPr id="7" name="Slide Number Placeholder 6">
            <a:extLst>
              <a:ext uri="{FF2B5EF4-FFF2-40B4-BE49-F238E27FC236}">
                <a16:creationId xmlns:a16="http://schemas.microsoft.com/office/drawing/2014/main" id="{E26C789A-D767-7178-0D41-ABD23507E661}"/>
              </a:ext>
            </a:extLst>
          </p:cNvPr>
          <p:cNvSpPr>
            <a:spLocks noGrp="1"/>
          </p:cNvSpPr>
          <p:nvPr>
            <p:ph type="sldNum" sz="quarter" idx="12"/>
          </p:nvPr>
        </p:nvSpPr>
        <p:spPr/>
        <p:txBody>
          <a:bodyPr/>
          <a:lstStyle/>
          <a:p>
            <a:fld id="{2B81FCF7-47A2-004F-BAC2-6F3935CFBDAA}" type="slidenum">
              <a:rPr lang="en-DK" smtClean="0"/>
              <a:t>‹#›</a:t>
            </a:fld>
            <a:endParaRPr lang="en-DK"/>
          </a:p>
        </p:txBody>
      </p:sp>
    </p:spTree>
    <p:extLst>
      <p:ext uri="{BB962C8B-B14F-4D97-AF65-F5344CB8AC3E}">
        <p14:creationId xmlns:p14="http://schemas.microsoft.com/office/powerpoint/2010/main" val="194254209"/>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850C7-6811-827A-5A57-78F85F372231}"/>
              </a:ext>
            </a:extLst>
          </p:cNvPr>
          <p:cNvSpPr>
            <a:spLocks noGrp="1"/>
          </p:cNvSpPr>
          <p:nvPr>
            <p:ph type="title"/>
          </p:nvPr>
        </p:nvSpPr>
        <p:spPr>
          <a:xfrm>
            <a:off x="1678701" y="730251"/>
            <a:ext cx="21020246" cy="2651126"/>
          </a:xfrm>
        </p:spPr>
        <p:txBody>
          <a:bodyPr/>
          <a:lstStyle/>
          <a:p>
            <a:r>
              <a:rPr lang="en-GB"/>
              <a:t>Click to edit Master title style</a:t>
            </a:r>
            <a:endParaRPr lang="en-DK"/>
          </a:p>
        </p:txBody>
      </p:sp>
      <p:sp>
        <p:nvSpPr>
          <p:cNvPr id="3" name="Text Placeholder 2">
            <a:extLst>
              <a:ext uri="{FF2B5EF4-FFF2-40B4-BE49-F238E27FC236}">
                <a16:creationId xmlns:a16="http://schemas.microsoft.com/office/drawing/2014/main" id="{E52EFCC1-5532-A031-AB16-47463FC7651D}"/>
              </a:ext>
            </a:extLst>
          </p:cNvPr>
          <p:cNvSpPr>
            <a:spLocks noGrp="1"/>
          </p:cNvSpPr>
          <p:nvPr>
            <p:ph type="body" idx="1"/>
          </p:nvPr>
        </p:nvSpPr>
        <p:spPr>
          <a:xfrm>
            <a:off x="1678702" y="3362326"/>
            <a:ext cx="10310201" cy="1647824"/>
          </a:xfrm>
        </p:spPr>
        <p:txBody>
          <a:bodyPr anchor="b"/>
          <a:lstStyle>
            <a:lvl1pPr marL="0" indent="0">
              <a:buNone/>
              <a:defRPr sz="4798" b="1"/>
            </a:lvl1pPr>
            <a:lvl2pPr marL="913943" indent="0">
              <a:buNone/>
              <a:defRPr sz="3998" b="1"/>
            </a:lvl2pPr>
            <a:lvl3pPr marL="1827886" indent="0">
              <a:buNone/>
              <a:defRPr sz="3598" b="1"/>
            </a:lvl3pPr>
            <a:lvl4pPr marL="2741828" indent="0">
              <a:buNone/>
              <a:defRPr sz="3198" b="1"/>
            </a:lvl4pPr>
            <a:lvl5pPr marL="3655771" indent="0">
              <a:buNone/>
              <a:defRPr sz="3198" b="1"/>
            </a:lvl5pPr>
            <a:lvl6pPr marL="4569714" indent="0">
              <a:buNone/>
              <a:defRPr sz="3198" b="1"/>
            </a:lvl6pPr>
            <a:lvl7pPr marL="5483657" indent="0">
              <a:buNone/>
              <a:defRPr sz="3198" b="1"/>
            </a:lvl7pPr>
            <a:lvl8pPr marL="6397600" indent="0">
              <a:buNone/>
              <a:defRPr sz="3198" b="1"/>
            </a:lvl8pPr>
            <a:lvl9pPr marL="7311542" indent="0">
              <a:buNone/>
              <a:defRPr sz="3198" b="1"/>
            </a:lvl9pPr>
          </a:lstStyle>
          <a:p>
            <a:pPr lvl="0"/>
            <a:r>
              <a:rPr lang="en-GB"/>
              <a:t>Click to edit Master text styles</a:t>
            </a:r>
          </a:p>
        </p:txBody>
      </p:sp>
      <p:sp>
        <p:nvSpPr>
          <p:cNvPr id="4" name="Content Placeholder 3">
            <a:extLst>
              <a:ext uri="{FF2B5EF4-FFF2-40B4-BE49-F238E27FC236}">
                <a16:creationId xmlns:a16="http://schemas.microsoft.com/office/drawing/2014/main" id="{E496738C-D58D-CC50-5335-4F0CA0516DAB}"/>
              </a:ext>
            </a:extLst>
          </p:cNvPr>
          <p:cNvSpPr>
            <a:spLocks noGrp="1"/>
          </p:cNvSpPr>
          <p:nvPr>
            <p:ph sz="half" idx="2"/>
          </p:nvPr>
        </p:nvSpPr>
        <p:spPr>
          <a:xfrm>
            <a:off x="1678702" y="5010150"/>
            <a:ext cx="10310201" cy="7369176"/>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5" name="Text Placeholder 4">
            <a:extLst>
              <a:ext uri="{FF2B5EF4-FFF2-40B4-BE49-F238E27FC236}">
                <a16:creationId xmlns:a16="http://schemas.microsoft.com/office/drawing/2014/main" id="{7ADF9797-8317-0D89-AF38-6D19C4115460}"/>
              </a:ext>
            </a:extLst>
          </p:cNvPr>
          <p:cNvSpPr>
            <a:spLocks noGrp="1"/>
          </p:cNvSpPr>
          <p:nvPr>
            <p:ph type="body" sz="quarter" idx="3"/>
          </p:nvPr>
        </p:nvSpPr>
        <p:spPr>
          <a:xfrm>
            <a:off x="12337971" y="3362326"/>
            <a:ext cx="10360977" cy="1647824"/>
          </a:xfrm>
        </p:spPr>
        <p:txBody>
          <a:bodyPr anchor="b"/>
          <a:lstStyle>
            <a:lvl1pPr marL="0" indent="0">
              <a:buNone/>
              <a:defRPr sz="4798" b="1"/>
            </a:lvl1pPr>
            <a:lvl2pPr marL="913943" indent="0">
              <a:buNone/>
              <a:defRPr sz="3998" b="1"/>
            </a:lvl2pPr>
            <a:lvl3pPr marL="1827886" indent="0">
              <a:buNone/>
              <a:defRPr sz="3598" b="1"/>
            </a:lvl3pPr>
            <a:lvl4pPr marL="2741828" indent="0">
              <a:buNone/>
              <a:defRPr sz="3198" b="1"/>
            </a:lvl4pPr>
            <a:lvl5pPr marL="3655771" indent="0">
              <a:buNone/>
              <a:defRPr sz="3198" b="1"/>
            </a:lvl5pPr>
            <a:lvl6pPr marL="4569714" indent="0">
              <a:buNone/>
              <a:defRPr sz="3198" b="1"/>
            </a:lvl6pPr>
            <a:lvl7pPr marL="5483657" indent="0">
              <a:buNone/>
              <a:defRPr sz="3198" b="1"/>
            </a:lvl7pPr>
            <a:lvl8pPr marL="6397600" indent="0">
              <a:buNone/>
              <a:defRPr sz="3198" b="1"/>
            </a:lvl8pPr>
            <a:lvl9pPr marL="7311542" indent="0">
              <a:buNone/>
              <a:defRPr sz="3198" b="1"/>
            </a:lvl9pPr>
          </a:lstStyle>
          <a:p>
            <a:pPr lvl="0"/>
            <a:r>
              <a:rPr lang="en-GB"/>
              <a:t>Click to edit Master text styles</a:t>
            </a:r>
          </a:p>
        </p:txBody>
      </p:sp>
      <p:sp>
        <p:nvSpPr>
          <p:cNvPr id="6" name="Content Placeholder 5">
            <a:extLst>
              <a:ext uri="{FF2B5EF4-FFF2-40B4-BE49-F238E27FC236}">
                <a16:creationId xmlns:a16="http://schemas.microsoft.com/office/drawing/2014/main" id="{7D94DA2C-65A7-7744-0DA5-4E95C7E47DB7}"/>
              </a:ext>
            </a:extLst>
          </p:cNvPr>
          <p:cNvSpPr>
            <a:spLocks noGrp="1"/>
          </p:cNvSpPr>
          <p:nvPr>
            <p:ph sz="quarter" idx="4"/>
          </p:nvPr>
        </p:nvSpPr>
        <p:spPr>
          <a:xfrm>
            <a:off x="12337971" y="5010150"/>
            <a:ext cx="10360977" cy="7369176"/>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7" name="Date Placeholder 6">
            <a:extLst>
              <a:ext uri="{FF2B5EF4-FFF2-40B4-BE49-F238E27FC236}">
                <a16:creationId xmlns:a16="http://schemas.microsoft.com/office/drawing/2014/main" id="{5EB59CEC-2257-FEDF-4B20-380AD768AD35}"/>
              </a:ext>
            </a:extLst>
          </p:cNvPr>
          <p:cNvSpPr>
            <a:spLocks noGrp="1"/>
          </p:cNvSpPr>
          <p:nvPr>
            <p:ph type="dt" sz="half" idx="10"/>
          </p:nvPr>
        </p:nvSpPr>
        <p:spPr/>
        <p:txBody>
          <a:bodyPr/>
          <a:lstStyle/>
          <a:p>
            <a:fld id="{DEB7C420-992B-E64E-9E12-1B12486DB7A5}" type="datetimeFigureOut">
              <a:rPr lang="en-DK" smtClean="0"/>
              <a:t>09/09/2024</a:t>
            </a:fld>
            <a:endParaRPr lang="en-DK"/>
          </a:p>
        </p:txBody>
      </p:sp>
      <p:sp>
        <p:nvSpPr>
          <p:cNvPr id="8" name="Footer Placeholder 7">
            <a:extLst>
              <a:ext uri="{FF2B5EF4-FFF2-40B4-BE49-F238E27FC236}">
                <a16:creationId xmlns:a16="http://schemas.microsoft.com/office/drawing/2014/main" id="{C3BFD304-E9EE-778F-2098-1E9F6A62EAA0}"/>
              </a:ext>
            </a:extLst>
          </p:cNvPr>
          <p:cNvSpPr>
            <a:spLocks noGrp="1"/>
          </p:cNvSpPr>
          <p:nvPr>
            <p:ph type="ftr" sz="quarter" idx="11"/>
          </p:nvPr>
        </p:nvSpPr>
        <p:spPr/>
        <p:txBody>
          <a:bodyPr/>
          <a:lstStyle/>
          <a:p>
            <a:endParaRPr lang="en-DK"/>
          </a:p>
        </p:txBody>
      </p:sp>
      <p:sp>
        <p:nvSpPr>
          <p:cNvPr id="9" name="Slide Number Placeholder 8">
            <a:extLst>
              <a:ext uri="{FF2B5EF4-FFF2-40B4-BE49-F238E27FC236}">
                <a16:creationId xmlns:a16="http://schemas.microsoft.com/office/drawing/2014/main" id="{1B3584FD-F71C-BEFC-D1A3-CB163283C9A6}"/>
              </a:ext>
            </a:extLst>
          </p:cNvPr>
          <p:cNvSpPr>
            <a:spLocks noGrp="1"/>
          </p:cNvSpPr>
          <p:nvPr>
            <p:ph type="sldNum" sz="quarter" idx="12"/>
          </p:nvPr>
        </p:nvSpPr>
        <p:spPr/>
        <p:txBody>
          <a:bodyPr/>
          <a:lstStyle/>
          <a:p>
            <a:fld id="{2B81FCF7-47A2-004F-BAC2-6F3935CFBDAA}" type="slidenum">
              <a:rPr lang="en-DK" smtClean="0"/>
              <a:t>‹#›</a:t>
            </a:fld>
            <a:endParaRPr lang="en-DK"/>
          </a:p>
        </p:txBody>
      </p:sp>
    </p:spTree>
    <p:extLst>
      <p:ext uri="{BB962C8B-B14F-4D97-AF65-F5344CB8AC3E}">
        <p14:creationId xmlns:p14="http://schemas.microsoft.com/office/powerpoint/2010/main" val="3627679757"/>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F82C47-4B28-CF38-C2F2-304BC1DEF6CF}"/>
              </a:ext>
            </a:extLst>
          </p:cNvPr>
          <p:cNvSpPr>
            <a:spLocks noGrp="1"/>
          </p:cNvSpPr>
          <p:nvPr>
            <p:ph type="title"/>
          </p:nvPr>
        </p:nvSpPr>
        <p:spPr/>
        <p:txBody>
          <a:bodyPr/>
          <a:lstStyle/>
          <a:p>
            <a:r>
              <a:rPr lang="en-GB"/>
              <a:t>Click to edit Master title style</a:t>
            </a:r>
            <a:endParaRPr lang="en-DK"/>
          </a:p>
        </p:txBody>
      </p:sp>
      <p:sp>
        <p:nvSpPr>
          <p:cNvPr id="3" name="Date Placeholder 2">
            <a:extLst>
              <a:ext uri="{FF2B5EF4-FFF2-40B4-BE49-F238E27FC236}">
                <a16:creationId xmlns:a16="http://schemas.microsoft.com/office/drawing/2014/main" id="{5CC04859-C458-B304-7D0C-A93C537709AA}"/>
              </a:ext>
            </a:extLst>
          </p:cNvPr>
          <p:cNvSpPr>
            <a:spLocks noGrp="1"/>
          </p:cNvSpPr>
          <p:nvPr>
            <p:ph type="dt" sz="half" idx="10"/>
          </p:nvPr>
        </p:nvSpPr>
        <p:spPr/>
        <p:txBody>
          <a:bodyPr/>
          <a:lstStyle/>
          <a:p>
            <a:fld id="{DEB7C420-992B-E64E-9E12-1B12486DB7A5}" type="datetimeFigureOut">
              <a:rPr lang="en-DK" smtClean="0"/>
              <a:t>09/09/2024</a:t>
            </a:fld>
            <a:endParaRPr lang="en-DK"/>
          </a:p>
        </p:txBody>
      </p:sp>
      <p:sp>
        <p:nvSpPr>
          <p:cNvPr id="4" name="Footer Placeholder 3">
            <a:extLst>
              <a:ext uri="{FF2B5EF4-FFF2-40B4-BE49-F238E27FC236}">
                <a16:creationId xmlns:a16="http://schemas.microsoft.com/office/drawing/2014/main" id="{56D3A9E0-293C-A72E-CC15-06E4746848DF}"/>
              </a:ext>
            </a:extLst>
          </p:cNvPr>
          <p:cNvSpPr>
            <a:spLocks noGrp="1"/>
          </p:cNvSpPr>
          <p:nvPr>
            <p:ph type="ftr" sz="quarter" idx="11"/>
          </p:nvPr>
        </p:nvSpPr>
        <p:spPr/>
        <p:txBody>
          <a:bodyPr/>
          <a:lstStyle/>
          <a:p>
            <a:endParaRPr lang="en-DK"/>
          </a:p>
        </p:txBody>
      </p:sp>
      <p:sp>
        <p:nvSpPr>
          <p:cNvPr id="5" name="Slide Number Placeholder 4">
            <a:extLst>
              <a:ext uri="{FF2B5EF4-FFF2-40B4-BE49-F238E27FC236}">
                <a16:creationId xmlns:a16="http://schemas.microsoft.com/office/drawing/2014/main" id="{A2293EA7-BB8E-DADD-817E-6F995CD9426F}"/>
              </a:ext>
            </a:extLst>
          </p:cNvPr>
          <p:cNvSpPr>
            <a:spLocks noGrp="1"/>
          </p:cNvSpPr>
          <p:nvPr>
            <p:ph type="sldNum" sz="quarter" idx="12"/>
          </p:nvPr>
        </p:nvSpPr>
        <p:spPr/>
        <p:txBody>
          <a:bodyPr/>
          <a:lstStyle/>
          <a:p>
            <a:fld id="{2B81FCF7-47A2-004F-BAC2-6F3935CFBDAA}" type="slidenum">
              <a:rPr lang="en-DK" smtClean="0"/>
              <a:t>‹#›</a:t>
            </a:fld>
            <a:endParaRPr lang="en-DK"/>
          </a:p>
        </p:txBody>
      </p:sp>
    </p:spTree>
    <p:extLst>
      <p:ext uri="{BB962C8B-B14F-4D97-AF65-F5344CB8AC3E}">
        <p14:creationId xmlns:p14="http://schemas.microsoft.com/office/powerpoint/2010/main" val="257793332"/>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A926134-BEB3-4309-254B-F846F8209D4C}"/>
              </a:ext>
            </a:extLst>
          </p:cNvPr>
          <p:cNvSpPr>
            <a:spLocks noGrp="1"/>
          </p:cNvSpPr>
          <p:nvPr>
            <p:ph type="dt" sz="half" idx="10"/>
          </p:nvPr>
        </p:nvSpPr>
        <p:spPr/>
        <p:txBody>
          <a:bodyPr/>
          <a:lstStyle/>
          <a:p>
            <a:fld id="{DEB7C420-992B-E64E-9E12-1B12486DB7A5}" type="datetimeFigureOut">
              <a:rPr lang="en-DK" smtClean="0"/>
              <a:t>09/09/2024</a:t>
            </a:fld>
            <a:endParaRPr lang="en-DK"/>
          </a:p>
        </p:txBody>
      </p:sp>
      <p:sp>
        <p:nvSpPr>
          <p:cNvPr id="3" name="Footer Placeholder 2">
            <a:extLst>
              <a:ext uri="{FF2B5EF4-FFF2-40B4-BE49-F238E27FC236}">
                <a16:creationId xmlns:a16="http://schemas.microsoft.com/office/drawing/2014/main" id="{ED6F8C03-002F-EABB-6E16-2DB8BA5A89A3}"/>
              </a:ext>
            </a:extLst>
          </p:cNvPr>
          <p:cNvSpPr>
            <a:spLocks noGrp="1"/>
          </p:cNvSpPr>
          <p:nvPr>
            <p:ph type="ftr" sz="quarter" idx="11"/>
          </p:nvPr>
        </p:nvSpPr>
        <p:spPr/>
        <p:txBody>
          <a:bodyPr/>
          <a:lstStyle/>
          <a:p>
            <a:endParaRPr lang="en-DK"/>
          </a:p>
        </p:txBody>
      </p:sp>
      <p:sp>
        <p:nvSpPr>
          <p:cNvPr id="4" name="Slide Number Placeholder 3">
            <a:extLst>
              <a:ext uri="{FF2B5EF4-FFF2-40B4-BE49-F238E27FC236}">
                <a16:creationId xmlns:a16="http://schemas.microsoft.com/office/drawing/2014/main" id="{5C37BA7C-62E7-1605-E5D6-A99EDA7ED444}"/>
              </a:ext>
            </a:extLst>
          </p:cNvPr>
          <p:cNvSpPr>
            <a:spLocks noGrp="1"/>
          </p:cNvSpPr>
          <p:nvPr>
            <p:ph type="sldNum" sz="quarter" idx="12"/>
          </p:nvPr>
        </p:nvSpPr>
        <p:spPr/>
        <p:txBody>
          <a:bodyPr/>
          <a:lstStyle/>
          <a:p>
            <a:fld id="{2B81FCF7-47A2-004F-BAC2-6F3935CFBDAA}" type="slidenum">
              <a:rPr lang="en-DK" smtClean="0"/>
              <a:t>‹#›</a:t>
            </a:fld>
            <a:endParaRPr lang="en-DK"/>
          </a:p>
        </p:txBody>
      </p:sp>
    </p:spTree>
    <p:extLst>
      <p:ext uri="{BB962C8B-B14F-4D97-AF65-F5344CB8AC3E}">
        <p14:creationId xmlns:p14="http://schemas.microsoft.com/office/powerpoint/2010/main" val="2776049754"/>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71D6C0-02F5-AC95-877C-8B183AF668FE}"/>
              </a:ext>
            </a:extLst>
          </p:cNvPr>
          <p:cNvSpPr>
            <a:spLocks noGrp="1"/>
          </p:cNvSpPr>
          <p:nvPr>
            <p:ph type="title"/>
          </p:nvPr>
        </p:nvSpPr>
        <p:spPr>
          <a:xfrm>
            <a:off x="1678702" y="914400"/>
            <a:ext cx="7860378" cy="3200400"/>
          </a:xfrm>
        </p:spPr>
        <p:txBody>
          <a:bodyPr anchor="b"/>
          <a:lstStyle>
            <a:lvl1pPr>
              <a:defRPr sz="6397"/>
            </a:lvl1pPr>
          </a:lstStyle>
          <a:p>
            <a:r>
              <a:rPr lang="en-GB"/>
              <a:t>Click to edit Master title style</a:t>
            </a:r>
            <a:endParaRPr lang="en-DK"/>
          </a:p>
        </p:txBody>
      </p:sp>
      <p:sp>
        <p:nvSpPr>
          <p:cNvPr id="3" name="Content Placeholder 2">
            <a:extLst>
              <a:ext uri="{FF2B5EF4-FFF2-40B4-BE49-F238E27FC236}">
                <a16:creationId xmlns:a16="http://schemas.microsoft.com/office/drawing/2014/main" id="{3880A5EF-577C-867E-7444-89F93F6D0C97}"/>
              </a:ext>
            </a:extLst>
          </p:cNvPr>
          <p:cNvSpPr>
            <a:spLocks noGrp="1"/>
          </p:cNvSpPr>
          <p:nvPr>
            <p:ph idx="1"/>
          </p:nvPr>
        </p:nvSpPr>
        <p:spPr>
          <a:xfrm>
            <a:off x="10360977" y="1974851"/>
            <a:ext cx="12337971" cy="9747250"/>
          </a:xfrm>
        </p:spPr>
        <p:txBody>
          <a:bodyPr/>
          <a:lstStyle>
            <a:lvl1pPr>
              <a:defRPr sz="6397"/>
            </a:lvl1pPr>
            <a:lvl2pPr>
              <a:defRPr sz="5597"/>
            </a:lvl2pPr>
            <a:lvl3pPr>
              <a:defRPr sz="4798"/>
            </a:lvl3pPr>
            <a:lvl4pPr>
              <a:defRPr sz="3998"/>
            </a:lvl4pPr>
            <a:lvl5pPr>
              <a:defRPr sz="3998"/>
            </a:lvl5pPr>
            <a:lvl6pPr>
              <a:defRPr sz="3998"/>
            </a:lvl6pPr>
            <a:lvl7pPr>
              <a:defRPr sz="3998"/>
            </a:lvl7pPr>
            <a:lvl8pPr>
              <a:defRPr sz="3998"/>
            </a:lvl8pPr>
            <a:lvl9pPr>
              <a:defRPr sz="3998"/>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4" name="Text Placeholder 3">
            <a:extLst>
              <a:ext uri="{FF2B5EF4-FFF2-40B4-BE49-F238E27FC236}">
                <a16:creationId xmlns:a16="http://schemas.microsoft.com/office/drawing/2014/main" id="{5833F19B-0411-B597-3ED9-E5EF0B5F379D}"/>
              </a:ext>
            </a:extLst>
          </p:cNvPr>
          <p:cNvSpPr>
            <a:spLocks noGrp="1"/>
          </p:cNvSpPr>
          <p:nvPr>
            <p:ph type="body" sz="half" idx="2"/>
          </p:nvPr>
        </p:nvSpPr>
        <p:spPr>
          <a:xfrm>
            <a:off x="1678702" y="4114800"/>
            <a:ext cx="7860378" cy="7623176"/>
          </a:xfrm>
        </p:spPr>
        <p:txBody>
          <a:bodyPr/>
          <a:lstStyle>
            <a:lvl1pPr marL="0" indent="0">
              <a:buNone/>
              <a:defRPr sz="3198"/>
            </a:lvl1pPr>
            <a:lvl2pPr marL="913943" indent="0">
              <a:buNone/>
              <a:defRPr sz="2799"/>
            </a:lvl2pPr>
            <a:lvl3pPr marL="1827886" indent="0">
              <a:buNone/>
              <a:defRPr sz="2399"/>
            </a:lvl3pPr>
            <a:lvl4pPr marL="2741828" indent="0">
              <a:buNone/>
              <a:defRPr sz="1999"/>
            </a:lvl4pPr>
            <a:lvl5pPr marL="3655771" indent="0">
              <a:buNone/>
              <a:defRPr sz="1999"/>
            </a:lvl5pPr>
            <a:lvl6pPr marL="4569714" indent="0">
              <a:buNone/>
              <a:defRPr sz="1999"/>
            </a:lvl6pPr>
            <a:lvl7pPr marL="5483657" indent="0">
              <a:buNone/>
              <a:defRPr sz="1999"/>
            </a:lvl7pPr>
            <a:lvl8pPr marL="6397600" indent="0">
              <a:buNone/>
              <a:defRPr sz="1999"/>
            </a:lvl8pPr>
            <a:lvl9pPr marL="7311542" indent="0">
              <a:buNone/>
              <a:defRPr sz="1999"/>
            </a:lvl9pPr>
          </a:lstStyle>
          <a:p>
            <a:pPr lvl="0"/>
            <a:r>
              <a:rPr lang="en-GB"/>
              <a:t>Click to edit Master text styles</a:t>
            </a:r>
          </a:p>
        </p:txBody>
      </p:sp>
      <p:sp>
        <p:nvSpPr>
          <p:cNvPr id="5" name="Date Placeholder 4">
            <a:extLst>
              <a:ext uri="{FF2B5EF4-FFF2-40B4-BE49-F238E27FC236}">
                <a16:creationId xmlns:a16="http://schemas.microsoft.com/office/drawing/2014/main" id="{81ACC3AB-2E9E-A465-56D3-67BAC995484D}"/>
              </a:ext>
            </a:extLst>
          </p:cNvPr>
          <p:cNvSpPr>
            <a:spLocks noGrp="1"/>
          </p:cNvSpPr>
          <p:nvPr>
            <p:ph type="dt" sz="half" idx="10"/>
          </p:nvPr>
        </p:nvSpPr>
        <p:spPr/>
        <p:txBody>
          <a:bodyPr/>
          <a:lstStyle/>
          <a:p>
            <a:fld id="{DEB7C420-992B-E64E-9E12-1B12486DB7A5}" type="datetimeFigureOut">
              <a:rPr lang="en-DK" smtClean="0"/>
              <a:t>09/09/2024</a:t>
            </a:fld>
            <a:endParaRPr lang="en-DK"/>
          </a:p>
        </p:txBody>
      </p:sp>
      <p:sp>
        <p:nvSpPr>
          <p:cNvPr id="6" name="Footer Placeholder 5">
            <a:extLst>
              <a:ext uri="{FF2B5EF4-FFF2-40B4-BE49-F238E27FC236}">
                <a16:creationId xmlns:a16="http://schemas.microsoft.com/office/drawing/2014/main" id="{DADA14B8-7A22-8B78-B801-7634225BF851}"/>
              </a:ext>
            </a:extLst>
          </p:cNvPr>
          <p:cNvSpPr>
            <a:spLocks noGrp="1"/>
          </p:cNvSpPr>
          <p:nvPr>
            <p:ph type="ftr" sz="quarter" idx="11"/>
          </p:nvPr>
        </p:nvSpPr>
        <p:spPr/>
        <p:txBody>
          <a:bodyPr/>
          <a:lstStyle/>
          <a:p>
            <a:endParaRPr lang="en-DK"/>
          </a:p>
        </p:txBody>
      </p:sp>
      <p:sp>
        <p:nvSpPr>
          <p:cNvPr id="7" name="Slide Number Placeholder 6">
            <a:extLst>
              <a:ext uri="{FF2B5EF4-FFF2-40B4-BE49-F238E27FC236}">
                <a16:creationId xmlns:a16="http://schemas.microsoft.com/office/drawing/2014/main" id="{3DE3C457-D182-E271-3E5F-6648FBD8FB7C}"/>
              </a:ext>
            </a:extLst>
          </p:cNvPr>
          <p:cNvSpPr>
            <a:spLocks noGrp="1"/>
          </p:cNvSpPr>
          <p:nvPr>
            <p:ph type="sldNum" sz="quarter" idx="12"/>
          </p:nvPr>
        </p:nvSpPr>
        <p:spPr/>
        <p:txBody>
          <a:bodyPr/>
          <a:lstStyle/>
          <a:p>
            <a:fld id="{2B81FCF7-47A2-004F-BAC2-6F3935CFBDAA}" type="slidenum">
              <a:rPr lang="en-DK" smtClean="0"/>
              <a:t>‹#›</a:t>
            </a:fld>
            <a:endParaRPr lang="en-DK"/>
          </a:p>
        </p:txBody>
      </p:sp>
    </p:spTree>
    <p:extLst>
      <p:ext uri="{BB962C8B-B14F-4D97-AF65-F5344CB8AC3E}">
        <p14:creationId xmlns:p14="http://schemas.microsoft.com/office/powerpoint/2010/main" val="2178829537"/>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AB26B-FF52-47CE-02E7-57F7D0C11D62}"/>
              </a:ext>
            </a:extLst>
          </p:cNvPr>
          <p:cNvSpPr>
            <a:spLocks noGrp="1"/>
          </p:cNvSpPr>
          <p:nvPr>
            <p:ph type="title"/>
          </p:nvPr>
        </p:nvSpPr>
        <p:spPr>
          <a:xfrm>
            <a:off x="1678702" y="914400"/>
            <a:ext cx="7860378" cy="3200400"/>
          </a:xfrm>
        </p:spPr>
        <p:txBody>
          <a:bodyPr anchor="b"/>
          <a:lstStyle>
            <a:lvl1pPr>
              <a:defRPr sz="6397"/>
            </a:lvl1pPr>
          </a:lstStyle>
          <a:p>
            <a:r>
              <a:rPr lang="en-GB"/>
              <a:t>Click to edit Master title style</a:t>
            </a:r>
            <a:endParaRPr lang="en-DK"/>
          </a:p>
        </p:txBody>
      </p:sp>
      <p:sp>
        <p:nvSpPr>
          <p:cNvPr id="3" name="Picture Placeholder 2">
            <a:extLst>
              <a:ext uri="{FF2B5EF4-FFF2-40B4-BE49-F238E27FC236}">
                <a16:creationId xmlns:a16="http://schemas.microsoft.com/office/drawing/2014/main" id="{D054DFD3-131F-B8D2-7871-380737556684}"/>
              </a:ext>
            </a:extLst>
          </p:cNvPr>
          <p:cNvSpPr>
            <a:spLocks noGrp="1"/>
          </p:cNvSpPr>
          <p:nvPr>
            <p:ph type="pic" idx="1"/>
          </p:nvPr>
        </p:nvSpPr>
        <p:spPr>
          <a:xfrm>
            <a:off x="10360977" y="1974851"/>
            <a:ext cx="12337971" cy="9747250"/>
          </a:xfrm>
        </p:spPr>
        <p:txBody>
          <a:bodyPr/>
          <a:lstStyle>
            <a:lvl1pPr marL="0" indent="0">
              <a:buNone/>
              <a:defRPr sz="6397"/>
            </a:lvl1pPr>
            <a:lvl2pPr marL="913943" indent="0">
              <a:buNone/>
              <a:defRPr sz="5597"/>
            </a:lvl2pPr>
            <a:lvl3pPr marL="1827886" indent="0">
              <a:buNone/>
              <a:defRPr sz="4798"/>
            </a:lvl3pPr>
            <a:lvl4pPr marL="2741828" indent="0">
              <a:buNone/>
              <a:defRPr sz="3998"/>
            </a:lvl4pPr>
            <a:lvl5pPr marL="3655771" indent="0">
              <a:buNone/>
              <a:defRPr sz="3998"/>
            </a:lvl5pPr>
            <a:lvl6pPr marL="4569714" indent="0">
              <a:buNone/>
              <a:defRPr sz="3998"/>
            </a:lvl6pPr>
            <a:lvl7pPr marL="5483657" indent="0">
              <a:buNone/>
              <a:defRPr sz="3998"/>
            </a:lvl7pPr>
            <a:lvl8pPr marL="6397600" indent="0">
              <a:buNone/>
              <a:defRPr sz="3998"/>
            </a:lvl8pPr>
            <a:lvl9pPr marL="7311542" indent="0">
              <a:buNone/>
              <a:defRPr sz="3998"/>
            </a:lvl9pPr>
          </a:lstStyle>
          <a:p>
            <a:r>
              <a:rPr lang="en-GB"/>
              <a:t>Click icon to add picture</a:t>
            </a:r>
            <a:endParaRPr lang="en-DK"/>
          </a:p>
        </p:txBody>
      </p:sp>
      <p:sp>
        <p:nvSpPr>
          <p:cNvPr id="4" name="Text Placeholder 3">
            <a:extLst>
              <a:ext uri="{FF2B5EF4-FFF2-40B4-BE49-F238E27FC236}">
                <a16:creationId xmlns:a16="http://schemas.microsoft.com/office/drawing/2014/main" id="{4602A60B-4AE1-C205-BEDD-33F984284691}"/>
              </a:ext>
            </a:extLst>
          </p:cNvPr>
          <p:cNvSpPr>
            <a:spLocks noGrp="1"/>
          </p:cNvSpPr>
          <p:nvPr>
            <p:ph type="body" sz="half" idx="2"/>
          </p:nvPr>
        </p:nvSpPr>
        <p:spPr>
          <a:xfrm>
            <a:off x="1678702" y="4114800"/>
            <a:ext cx="7860378" cy="7623176"/>
          </a:xfrm>
        </p:spPr>
        <p:txBody>
          <a:bodyPr/>
          <a:lstStyle>
            <a:lvl1pPr marL="0" indent="0">
              <a:buNone/>
              <a:defRPr sz="3198"/>
            </a:lvl1pPr>
            <a:lvl2pPr marL="913943" indent="0">
              <a:buNone/>
              <a:defRPr sz="2799"/>
            </a:lvl2pPr>
            <a:lvl3pPr marL="1827886" indent="0">
              <a:buNone/>
              <a:defRPr sz="2399"/>
            </a:lvl3pPr>
            <a:lvl4pPr marL="2741828" indent="0">
              <a:buNone/>
              <a:defRPr sz="1999"/>
            </a:lvl4pPr>
            <a:lvl5pPr marL="3655771" indent="0">
              <a:buNone/>
              <a:defRPr sz="1999"/>
            </a:lvl5pPr>
            <a:lvl6pPr marL="4569714" indent="0">
              <a:buNone/>
              <a:defRPr sz="1999"/>
            </a:lvl6pPr>
            <a:lvl7pPr marL="5483657" indent="0">
              <a:buNone/>
              <a:defRPr sz="1999"/>
            </a:lvl7pPr>
            <a:lvl8pPr marL="6397600" indent="0">
              <a:buNone/>
              <a:defRPr sz="1999"/>
            </a:lvl8pPr>
            <a:lvl9pPr marL="7311542" indent="0">
              <a:buNone/>
              <a:defRPr sz="1999"/>
            </a:lvl9pPr>
          </a:lstStyle>
          <a:p>
            <a:pPr lvl="0"/>
            <a:r>
              <a:rPr lang="en-GB"/>
              <a:t>Click to edit Master text styles</a:t>
            </a:r>
          </a:p>
        </p:txBody>
      </p:sp>
      <p:sp>
        <p:nvSpPr>
          <p:cNvPr id="5" name="Date Placeholder 4">
            <a:extLst>
              <a:ext uri="{FF2B5EF4-FFF2-40B4-BE49-F238E27FC236}">
                <a16:creationId xmlns:a16="http://schemas.microsoft.com/office/drawing/2014/main" id="{06100A14-A434-4F8E-026E-011D9A6FF9A0}"/>
              </a:ext>
            </a:extLst>
          </p:cNvPr>
          <p:cNvSpPr>
            <a:spLocks noGrp="1"/>
          </p:cNvSpPr>
          <p:nvPr>
            <p:ph type="dt" sz="half" idx="10"/>
          </p:nvPr>
        </p:nvSpPr>
        <p:spPr/>
        <p:txBody>
          <a:bodyPr/>
          <a:lstStyle/>
          <a:p>
            <a:fld id="{DEB7C420-992B-E64E-9E12-1B12486DB7A5}" type="datetimeFigureOut">
              <a:rPr lang="en-DK" smtClean="0"/>
              <a:t>09/09/2024</a:t>
            </a:fld>
            <a:endParaRPr lang="en-DK"/>
          </a:p>
        </p:txBody>
      </p:sp>
      <p:sp>
        <p:nvSpPr>
          <p:cNvPr id="6" name="Footer Placeholder 5">
            <a:extLst>
              <a:ext uri="{FF2B5EF4-FFF2-40B4-BE49-F238E27FC236}">
                <a16:creationId xmlns:a16="http://schemas.microsoft.com/office/drawing/2014/main" id="{DE571931-0F69-2324-3CAB-0F1812C0931F}"/>
              </a:ext>
            </a:extLst>
          </p:cNvPr>
          <p:cNvSpPr>
            <a:spLocks noGrp="1"/>
          </p:cNvSpPr>
          <p:nvPr>
            <p:ph type="ftr" sz="quarter" idx="11"/>
          </p:nvPr>
        </p:nvSpPr>
        <p:spPr/>
        <p:txBody>
          <a:bodyPr/>
          <a:lstStyle/>
          <a:p>
            <a:endParaRPr lang="en-DK"/>
          </a:p>
        </p:txBody>
      </p:sp>
      <p:sp>
        <p:nvSpPr>
          <p:cNvPr id="7" name="Slide Number Placeholder 6">
            <a:extLst>
              <a:ext uri="{FF2B5EF4-FFF2-40B4-BE49-F238E27FC236}">
                <a16:creationId xmlns:a16="http://schemas.microsoft.com/office/drawing/2014/main" id="{A57C4AA0-EE22-1CFC-7BAA-EEEC883EC590}"/>
              </a:ext>
            </a:extLst>
          </p:cNvPr>
          <p:cNvSpPr>
            <a:spLocks noGrp="1"/>
          </p:cNvSpPr>
          <p:nvPr>
            <p:ph type="sldNum" sz="quarter" idx="12"/>
          </p:nvPr>
        </p:nvSpPr>
        <p:spPr/>
        <p:txBody>
          <a:bodyPr/>
          <a:lstStyle/>
          <a:p>
            <a:fld id="{2B81FCF7-47A2-004F-BAC2-6F3935CFBDAA}" type="slidenum">
              <a:rPr lang="en-DK" smtClean="0"/>
              <a:t>‹#›</a:t>
            </a:fld>
            <a:endParaRPr lang="en-DK"/>
          </a:p>
        </p:txBody>
      </p:sp>
    </p:spTree>
    <p:extLst>
      <p:ext uri="{BB962C8B-B14F-4D97-AF65-F5344CB8AC3E}">
        <p14:creationId xmlns:p14="http://schemas.microsoft.com/office/powerpoint/2010/main" val="13121257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78929" y="914537"/>
            <a:ext cx="7860556" cy="3200366"/>
          </a:xfrm>
          <a:prstGeom prst="rect">
            <a:avLst/>
          </a:prstGeom>
        </p:spPr>
        <p:txBody>
          <a:bodyPr anchor="b"/>
          <a:lstStyle>
            <a:lvl1pPr>
              <a:defRPr sz="5597" b="0">
                <a:solidFill>
                  <a:schemeClr val="accent1"/>
                </a:solidFill>
                <a:latin typeface="Trebuchet MS" panose="020B0703020202090204" pitchFamily="34" charset="0"/>
              </a:defRPr>
            </a:lvl1pPr>
          </a:lstStyle>
          <a:p>
            <a:r>
              <a:rPr lang="en-GB"/>
              <a:t>Click to edit Master title style</a:t>
            </a:r>
            <a:endParaRPr lang="en-US" dirty="0"/>
          </a:p>
        </p:txBody>
      </p:sp>
      <p:sp>
        <p:nvSpPr>
          <p:cNvPr id="3" name="Content Placeholder 2"/>
          <p:cNvSpPr>
            <a:spLocks noGrp="1"/>
          </p:cNvSpPr>
          <p:nvPr>
            <p:ph idx="1"/>
          </p:nvPr>
        </p:nvSpPr>
        <p:spPr>
          <a:xfrm>
            <a:off x="10361061" y="1975053"/>
            <a:ext cx="12337699" cy="9747078"/>
          </a:xfrm>
          <a:prstGeom prst="rect">
            <a:avLst/>
          </a:prstGeom>
        </p:spPr>
        <p:txBody>
          <a:bodyPr/>
          <a:lstStyle>
            <a:lvl1pPr>
              <a:defRPr sz="4798" b="0">
                <a:latin typeface="Trebuchet MS" panose="020B0703020202090204" pitchFamily="34" charset="0"/>
              </a:defRPr>
            </a:lvl1pPr>
            <a:lvl2pPr>
              <a:defRPr sz="3998">
                <a:latin typeface="Trebuchet MS" panose="020B0703020202090204" pitchFamily="34" charset="0"/>
              </a:defRPr>
            </a:lvl2pPr>
            <a:lvl3pPr>
              <a:defRPr sz="3198">
                <a:latin typeface="Trebuchet MS" panose="020B0703020202090204" pitchFamily="34" charset="0"/>
              </a:defRPr>
            </a:lvl3pPr>
            <a:lvl4pPr>
              <a:defRPr sz="2399">
                <a:latin typeface="Trebuchet MS" panose="020B0703020202090204" pitchFamily="34" charset="0"/>
              </a:defRPr>
            </a:lvl4pPr>
            <a:lvl5pPr>
              <a:defRPr sz="1599">
                <a:latin typeface="Trebuchet MS" panose="020B0703020202090204" pitchFamily="34" charset="0"/>
              </a:defRPr>
            </a:lvl5pPr>
            <a:lvl6pPr>
              <a:defRPr sz="640"/>
            </a:lvl6pPr>
            <a:lvl7pPr>
              <a:defRPr sz="640"/>
            </a:lvl7pPr>
            <a:lvl8pPr>
              <a:defRPr sz="640"/>
            </a:lvl8pPr>
            <a:lvl9pPr>
              <a:defRPr sz="64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1678929" y="4114902"/>
            <a:ext cx="7860556" cy="7622996"/>
          </a:xfrm>
          <a:prstGeom prst="rect">
            <a:avLst/>
          </a:prstGeom>
        </p:spPr>
        <p:txBody>
          <a:bodyPr/>
          <a:lstStyle>
            <a:lvl1pPr marL="0" indent="0">
              <a:buNone/>
              <a:defRPr sz="4798" b="0">
                <a:latin typeface="Trebuchet MS" panose="020B0703020202090204" pitchFamily="34" charset="0"/>
              </a:defRPr>
            </a:lvl1pPr>
            <a:lvl2pPr marL="146413" indent="0">
              <a:buNone/>
              <a:defRPr sz="448"/>
            </a:lvl2pPr>
            <a:lvl3pPr marL="292828" indent="0">
              <a:buNone/>
              <a:defRPr sz="384"/>
            </a:lvl3pPr>
            <a:lvl4pPr marL="439240" indent="0">
              <a:buNone/>
              <a:defRPr sz="320"/>
            </a:lvl4pPr>
            <a:lvl5pPr marL="585655" indent="0">
              <a:buNone/>
              <a:defRPr sz="320"/>
            </a:lvl5pPr>
            <a:lvl6pPr marL="732068" indent="0">
              <a:buNone/>
              <a:defRPr sz="320"/>
            </a:lvl6pPr>
            <a:lvl7pPr marL="878483" indent="0">
              <a:buNone/>
              <a:defRPr sz="320"/>
            </a:lvl7pPr>
            <a:lvl8pPr marL="1024895" indent="0">
              <a:buNone/>
              <a:defRPr sz="320"/>
            </a:lvl8pPr>
            <a:lvl9pPr marL="1171310" indent="0">
              <a:buNone/>
              <a:defRPr sz="320"/>
            </a:lvl9pPr>
          </a:lstStyle>
          <a:p>
            <a:pPr lvl="0"/>
            <a:r>
              <a:rPr lang="en-GB"/>
              <a:t>Click to edit Master text styles</a:t>
            </a:r>
          </a:p>
        </p:txBody>
      </p:sp>
    </p:spTree>
    <p:extLst>
      <p:ext uri="{BB962C8B-B14F-4D97-AF65-F5344CB8AC3E}">
        <p14:creationId xmlns:p14="http://schemas.microsoft.com/office/powerpoint/2010/main" val="840532859"/>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BCD1E5-08D7-6B53-6931-FC5D919A6762}"/>
              </a:ext>
            </a:extLst>
          </p:cNvPr>
          <p:cNvSpPr>
            <a:spLocks noGrp="1"/>
          </p:cNvSpPr>
          <p:nvPr>
            <p:ph type="title"/>
          </p:nvPr>
        </p:nvSpPr>
        <p:spPr/>
        <p:txBody>
          <a:bodyPr/>
          <a:lstStyle/>
          <a:p>
            <a:r>
              <a:rPr lang="en-GB"/>
              <a:t>Click to edit Master title style</a:t>
            </a:r>
            <a:endParaRPr lang="en-DK"/>
          </a:p>
        </p:txBody>
      </p:sp>
      <p:sp>
        <p:nvSpPr>
          <p:cNvPr id="3" name="Vertical Text Placeholder 2">
            <a:extLst>
              <a:ext uri="{FF2B5EF4-FFF2-40B4-BE49-F238E27FC236}">
                <a16:creationId xmlns:a16="http://schemas.microsoft.com/office/drawing/2014/main" id="{B2B89CC5-9D97-7F86-03AD-67F9A50E5AA1}"/>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4" name="Date Placeholder 3">
            <a:extLst>
              <a:ext uri="{FF2B5EF4-FFF2-40B4-BE49-F238E27FC236}">
                <a16:creationId xmlns:a16="http://schemas.microsoft.com/office/drawing/2014/main" id="{150F31A6-38AE-B629-A999-C76B56C241CD}"/>
              </a:ext>
            </a:extLst>
          </p:cNvPr>
          <p:cNvSpPr>
            <a:spLocks noGrp="1"/>
          </p:cNvSpPr>
          <p:nvPr>
            <p:ph type="dt" sz="half" idx="10"/>
          </p:nvPr>
        </p:nvSpPr>
        <p:spPr/>
        <p:txBody>
          <a:bodyPr/>
          <a:lstStyle/>
          <a:p>
            <a:fld id="{DEB7C420-992B-E64E-9E12-1B12486DB7A5}" type="datetimeFigureOut">
              <a:rPr lang="en-DK" smtClean="0"/>
              <a:t>09/09/2024</a:t>
            </a:fld>
            <a:endParaRPr lang="en-DK"/>
          </a:p>
        </p:txBody>
      </p:sp>
      <p:sp>
        <p:nvSpPr>
          <p:cNvPr id="5" name="Footer Placeholder 4">
            <a:extLst>
              <a:ext uri="{FF2B5EF4-FFF2-40B4-BE49-F238E27FC236}">
                <a16:creationId xmlns:a16="http://schemas.microsoft.com/office/drawing/2014/main" id="{8B8DEB4D-3433-3E9E-5BD9-668AADC792AD}"/>
              </a:ext>
            </a:extLst>
          </p:cNvPr>
          <p:cNvSpPr>
            <a:spLocks noGrp="1"/>
          </p:cNvSpPr>
          <p:nvPr>
            <p:ph type="ftr" sz="quarter" idx="11"/>
          </p:nvPr>
        </p:nvSpPr>
        <p:spPr/>
        <p:txBody>
          <a:bodyPr/>
          <a:lstStyle/>
          <a:p>
            <a:endParaRPr lang="en-DK"/>
          </a:p>
        </p:txBody>
      </p:sp>
      <p:sp>
        <p:nvSpPr>
          <p:cNvPr id="6" name="Slide Number Placeholder 5">
            <a:extLst>
              <a:ext uri="{FF2B5EF4-FFF2-40B4-BE49-F238E27FC236}">
                <a16:creationId xmlns:a16="http://schemas.microsoft.com/office/drawing/2014/main" id="{9AA3511A-65CB-99B7-6AB6-C12F64C95F36}"/>
              </a:ext>
            </a:extLst>
          </p:cNvPr>
          <p:cNvSpPr>
            <a:spLocks noGrp="1"/>
          </p:cNvSpPr>
          <p:nvPr>
            <p:ph type="sldNum" sz="quarter" idx="12"/>
          </p:nvPr>
        </p:nvSpPr>
        <p:spPr/>
        <p:txBody>
          <a:bodyPr/>
          <a:lstStyle/>
          <a:p>
            <a:fld id="{2B81FCF7-47A2-004F-BAC2-6F3935CFBDAA}" type="slidenum">
              <a:rPr lang="en-DK" smtClean="0"/>
              <a:t>‹#›</a:t>
            </a:fld>
            <a:endParaRPr lang="en-DK"/>
          </a:p>
        </p:txBody>
      </p:sp>
    </p:spTree>
    <p:extLst>
      <p:ext uri="{BB962C8B-B14F-4D97-AF65-F5344CB8AC3E}">
        <p14:creationId xmlns:p14="http://schemas.microsoft.com/office/powerpoint/2010/main" val="3191843887"/>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996836D-1900-94DF-5CFF-B1D38FC9F1AA}"/>
              </a:ext>
            </a:extLst>
          </p:cNvPr>
          <p:cNvSpPr>
            <a:spLocks noGrp="1"/>
          </p:cNvSpPr>
          <p:nvPr>
            <p:ph type="title" orient="vert"/>
          </p:nvPr>
        </p:nvSpPr>
        <p:spPr>
          <a:xfrm>
            <a:off x="17440711" y="730250"/>
            <a:ext cx="5255062" cy="11623676"/>
          </a:xfrm>
        </p:spPr>
        <p:txBody>
          <a:bodyPr vert="eaVert"/>
          <a:lstStyle/>
          <a:p>
            <a:r>
              <a:rPr lang="en-GB"/>
              <a:t>Click to edit Master title style</a:t>
            </a:r>
            <a:endParaRPr lang="en-DK"/>
          </a:p>
        </p:txBody>
      </p:sp>
      <p:sp>
        <p:nvSpPr>
          <p:cNvPr id="3" name="Vertical Text Placeholder 2">
            <a:extLst>
              <a:ext uri="{FF2B5EF4-FFF2-40B4-BE49-F238E27FC236}">
                <a16:creationId xmlns:a16="http://schemas.microsoft.com/office/drawing/2014/main" id="{6903F380-1042-926E-BC46-4E3C0F314CCA}"/>
              </a:ext>
            </a:extLst>
          </p:cNvPr>
          <p:cNvSpPr>
            <a:spLocks noGrp="1"/>
          </p:cNvSpPr>
          <p:nvPr>
            <p:ph type="body" orient="vert" idx="1"/>
          </p:nvPr>
        </p:nvSpPr>
        <p:spPr>
          <a:xfrm>
            <a:off x="1675527" y="730250"/>
            <a:ext cx="15460543" cy="11623676"/>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4" name="Date Placeholder 3">
            <a:extLst>
              <a:ext uri="{FF2B5EF4-FFF2-40B4-BE49-F238E27FC236}">
                <a16:creationId xmlns:a16="http://schemas.microsoft.com/office/drawing/2014/main" id="{26800F1C-3142-6DE3-64BF-7EE6036628DF}"/>
              </a:ext>
            </a:extLst>
          </p:cNvPr>
          <p:cNvSpPr>
            <a:spLocks noGrp="1"/>
          </p:cNvSpPr>
          <p:nvPr>
            <p:ph type="dt" sz="half" idx="10"/>
          </p:nvPr>
        </p:nvSpPr>
        <p:spPr/>
        <p:txBody>
          <a:bodyPr/>
          <a:lstStyle/>
          <a:p>
            <a:fld id="{DEB7C420-992B-E64E-9E12-1B12486DB7A5}" type="datetimeFigureOut">
              <a:rPr lang="en-DK" smtClean="0"/>
              <a:t>09/09/2024</a:t>
            </a:fld>
            <a:endParaRPr lang="en-DK"/>
          </a:p>
        </p:txBody>
      </p:sp>
      <p:sp>
        <p:nvSpPr>
          <p:cNvPr id="5" name="Footer Placeholder 4">
            <a:extLst>
              <a:ext uri="{FF2B5EF4-FFF2-40B4-BE49-F238E27FC236}">
                <a16:creationId xmlns:a16="http://schemas.microsoft.com/office/drawing/2014/main" id="{F0EC2BA6-4911-1245-3F0A-316BDDAC04A9}"/>
              </a:ext>
            </a:extLst>
          </p:cNvPr>
          <p:cNvSpPr>
            <a:spLocks noGrp="1"/>
          </p:cNvSpPr>
          <p:nvPr>
            <p:ph type="ftr" sz="quarter" idx="11"/>
          </p:nvPr>
        </p:nvSpPr>
        <p:spPr/>
        <p:txBody>
          <a:bodyPr/>
          <a:lstStyle/>
          <a:p>
            <a:endParaRPr lang="en-DK"/>
          </a:p>
        </p:txBody>
      </p:sp>
      <p:sp>
        <p:nvSpPr>
          <p:cNvPr id="6" name="Slide Number Placeholder 5">
            <a:extLst>
              <a:ext uri="{FF2B5EF4-FFF2-40B4-BE49-F238E27FC236}">
                <a16:creationId xmlns:a16="http://schemas.microsoft.com/office/drawing/2014/main" id="{134D745B-223B-48E2-1C31-F3EC2300E92D}"/>
              </a:ext>
            </a:extLst>
          </p:cNvPr>
          <p:cNvSpPr>
            <a:spLocks noGrp="1"/>
          </p:cNvSpPr>
          <p:nvPr>
            <p:ph type="sldNum" sz="quarter" idx="12"/>
          </p:nvPr>
        </p:nvSpPr>
        <p:spPr/>
        <p:txBody>
          <a:bodyPr/>
          <a:lstStyle/>
          <a:p>
            <a:fld id="{2B81FCF7-47A2-004F-BAC2-6F3935CFBDAA}" type="slidenum">
              <a:rPr lang="en-DK" smtClean="0"/>
              <a:t>‹#›</a:t>
            </a:fld>
            <a:endParaRPr lang="en-DK"/>
          </a:p>
        </p:txBody>
      </p:sp>
    </p:spTree>
    <p:extLst>
      <p:ext uri="{BB962C8B-B14F-4D97-AF65-F5344CB8AC3E}">
        <p14:creationId xmlns:p14="http://schemas.microsoft.com/office/powerpoint/2010/main" val="18707046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78929" y="914537"/>
            <a:ext cx="7860556" cy="3200366"/>
          </a:xfrm>
          <a:prstGeom prst="rect">
            <a:avLst/>
          </a:prstGeom>
        </p:spPr>
        <p:txBody>
          <a:bodyPr anchor="b"/>
          <a:lstStyle>
            <a:lvl1pPr>
              <a:defRPr sz="5597" b="0">
                <a:solidFill>
                  <a:schemeClr val="accent1"/>
                </a:solidFill>
                <a:latin typeface="Trebuchet MS" panose="020B0703020202090204" pitchFamily="34" charset="0"/>
              </a:defRPr>
            </a:lvl1pPr>
          </a:lstStyle>
          <a:p>
            <a:r>
              <a:rPr lang="en-GB"/>
              <a:t>Click to edit Master title style</a:t>
            </a:r>
            <a:endParaRPr lang="en-US" dirty="0"/>
          </a:p>
        </p:txBody>
      </p:sp>
      <p:sp>
        <p:nvSpPr>
          <p:cNvPr id="3" name="Picture Placeholder 2"/>
          <p:cNvSpPr>
            <a:spLocks noGrp="1"/>
          </p:cNvSpPr>
          <p:nvPr>
            <p:ph type="pic" idx="1"/>
          </p:nvPr>
        </p:nvSpPr>
        <p:spPr>
          <a:xfrm>
            <a:off x="10361061" y="1975053"/>
            <a:ext cx="12337699" cy="9747078"/>
          </a:xfrm>
          <a:prstGeom prst="rect">
            <a:avLst/>
          </a:prstGeom>
        </p:spPr>
        <p:txBody>
          <a:bodyPr/>
          <a:lstStyle>
            <a:lvl1pPr marL="0" indent="0">
              <a:buNone/>
              <a:defRPr sz="3998" b="0">
                <a:latin typeface="Trebuchet MS" panose="020B0703020202090204" pitchFamily="34" charset="0"/>
              </a:defRPr>
            </a:lvl1pPr>
            <a:lvl2pPr marL="146413" indent="0">
              <a:buNone/>
              <a:defRPr sz="898"/>
            </a:lvl2pPr>
            <a:lvl3pPr marL="292828" indent="0">
              <a:buNone/>
              <a:defRPr sz="768"/>
            </a:lvl3pPr>
            <a:lvl4pPr marL="439240" indent="0">
              <a:buNone/>
              <a:defRPr sz="640"/>
            </a:lvl4pPr>
            <a:lvl5pPr marL="585655" indent="0">
              <a:buNone/>
              <a:defRPr sz="640"/>
            </a:lvl5pPr>
            <a:lvl6pPr marL="732068" indent="0">
              <a:buNone/>
              <a:defRPr sz="640"/>
            </a:lvl6pPr>
            <a:lvl7pPr marL="878483" indent="0">
              <a:buNone/>
              <a:defRPr sz="640"/>
            </a:lvl7pPr>
            <a:lvl8pPr marL="1024895" indent="0">
              <a:buNone/>
              <a:defRPr sz="640"/>
            </a:lvl8pPr>
            <a:lvl9pPr marL="1171310" indent="0">
              <a:buNone/>
              <a:defRPr sz="640"/>
            </a:lvl9pPr>
          </a:lstStyle>
          <a:p>
            <a:pPr lvl="0"/>
            <a:r>
              <a:rPr lang="en-GB" noProof="0"/>
              <a:t>Click icon to add picture</a:t>
            </a:r>
            <a:endParaRPr lang="en-US" noProof="0" dirty="0"/>
          </a:p>
        </p:txBody>
      </p:sp>
      <p:sp>
        <p:nvSpPr>
          <p:cNvPr id="4" name="Text Placeholder 3"/>
          <p:cNvSpPr>
            <a:spLocks noGrp="1"/>
          </p:cNvSpPr>
          <p:nvPr>
            <p:ph type="body" sz="half" idx="2"/>
          </p:nvPr>
        </p:nvSpPr>
        <p:spPr>
          <a:xfrm>
            <a:off x="1678929" y="4114902"/>
            <a:ext cx="7860556" cy="7622996"/>
          </a:xfrm>
          <a:prstGeom prst="rect">
            <a:avLst/>
          </a:prstGeom>
        </p:spPr>
        <p:txBody>
          <a:bodyPr/>
          <a:lstStyle>
            <a:lvl1pPr marL="0" indent="0">
              <a:buNone/>
              <a:defRPr sz="4798" b="0">
                <a:latin typeface="Trebuchet MS" panose="020B0703020202090204" pitchFamily="34" charset="0"/>
              </a:defRPr>
            </a:lvl1pPr>
            <a:lvl2pPr marL="146413" indent="0">
              <a:buNone/>
              <a:defRPr sz="448"/>
            </a:lvl2pPr>
            <a:lvl3pPr marL="292828" indent="0">
              <a:buNone/>
              <a:defRPr sz="384"/>
            </a:lvl3pPr>
            <a:lvl4pPr marL="439240" indent="0">
              <a:buNone/>
              <a:defRPr sz="320"/>
            </a:lvl4pPr>
            <a:lvl5pPr marL="585655" indent="0">
              <a:buNone/>
              <a:defRPr sz="320"/>
            </a:lvl5pPr>
            <a:lvl6pPr marL="732068" indent="0">
              <a:buNone/>
              <a:defRPr sz="320"/>
            </a:lvl6pPr>
            <a:lvl7pPr marL="878483" indent="0">
              <a:buNone/>
              <a:defRPr sz="320"/>
            </a:lvl7pPr>
            <a:lvl8pPr marL="1024895" indent="0">
              <a:buNone/>
              <a:defRPr sz="320"/>
            </a:lvl8pPr>
            <a:lvl9pPr marL="1171310" indent="0">
              <a:buNone/>
              <a:defRPr sz="320"/>
            </a:lvl9pPr>
          </a:lstStyle>
          <a:p>
            <a:pPr lvl="0"/>
            <a:r>
              <a:rPr lang="en-GB"/>
              <a:t>Click to edit Master text styles</a:t>
            </a:r>
          </a:p>
        </p:txBody>
      </p:sp>
    </p:spTree>
    <p:extLst>
      <p:ext uri="{BB962C8B-B14F-4D97-AF65-F5344CB8AC3E}">
        <p14:creationId xmlns:p14="http://schemas.microsoft.com/office/powerpoint/2010/main" val="25618337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theme" Target="../theme/theme2.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slideLayout" Target="../slideLayouts/slideLayout40.xml"/><Relationship Id="rId18" Type="http://schemas.openxmlformats.org/officeDocument/2006/relationships/image" Target="../media/image1.emf"/><Relationship Id="rId3" Type="http://schemas.openxmlformats.org/officeDocument/2006/relationships/slideLayout" Target="../slideLayouts/slideLayout30.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17" Type="http://schemas.openxmlformats.org/officeDocument/2006/relationships/theme" Target="../theme/theme3.xml"/><Relationship Id="rId2" Type="http://schemas.openxmlformats.org/officeDocument/2006/relationships/slideLayout" Target="../slideLayouts/slideLayout29.xml"/><Relationship Id="rId16" Type="http://schemas.openxmlformats.org/officeDocument/2006/relationships/slideLayout" Target="../slideLayouts/slideLayout43.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5" Type="http://schemas.openxmlformats.org/officeDocument/2006/relationships/slideLayout" Target="../slideLayouts/slideLayout32.xml"/><Relationship Id="rId15" Type="http://schemas.openxmlformats.org/officeDocument/2006/relationships/slideLayout" Target="../slideLayouts/slideLayout42.xml"/><Relationship Id="rId10" Type="http://schemas.openxmlformats.org/officeDocument/2006/relationships/slideLayout" Target="../slideLayouts/slideLayout37.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slideLayout" Target="../slideLayouts/slideLayout4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1.xml"/><Relationship Id="rId3" Type="http://schemas.openxmlformats.org/officeDocument/2006/relationships/slideLayout" Target="../slideLayouts/slideLayout46.xml"/><Relationship Id="rId7" Type="http://schemas.openxmlformats.org/officeDocument/2006/relationships/slideLayout" Target="../slideLayouts/slideLayout50.xml"/><Relationship Id="rId12" Type="http://schemas.openxmlformats.org/officeDocument/2006/relationships/theme" Target="../theme/theme4.xml"/><Relationship Id="rId2" Type="http://schemas.openxmlformats.org/officeDocument/2006/relationships/slideLayout" Target="../slideLayouts/slideLayout45.xml"/><Relationship Id="rId1" Type="http://schemas.openxmlformats.org/officeDocument/2006/relationships/slideLayout" Target="../slideLayouts/slideLayout44.xml"/><Relationship Id="rId6" Type="http://schemas.openxmlformats.org/officeDocument/2006/relationships/slideLayout" Target="../slideLayouts/slideLayout49.xml"/><Relationship Id="rId11" Type="http://schemas.openxmlformats.org/officeDocument/2006/relationships/slideLayout" Target="../slideLayouts/slideLayout54.xml"/><Relationship Id="rId5" Type="http://schemas.openxmlformats.org/officeDocument/2006/relationships/slideLayout" Target="../slideLayouts/slideLayout48.xml"/><Relationship Id="rId10" Type="http://schemas.openxmlformats.org/officeDocument/2006/relationships/slideLayout" Target="../slideLayouts/slideLayout53.xml"/><Relationship Id="rId4" Type="http://schemas.openxmlformats.org/officeDocument/2006/relationships/slideLayout" Target="../slideLayouts/slideLayout47.xml"/><Relationship Id="rId9" Type="http://schemas.openxmlformats.org/officeDocument/2006/relationships/slideLayout" Target="../slideLayouts/slideLayout5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2.xml"/><Relationship Id="rId13" Type="http://schemas.openxmlformats.org/officeDocument/2006/relationships/slideLayout" Target="../slideLayouts/slideLayout67.xml"/><Relationship Id="rId18" Type="http://schemas.openxmlformats.org/officeDocument/2006/relationships/image" Target="../media/image1.emf"/><Relationship Id="rId3" Type="http://schemas.openxmlformats.org/officeDocument/2006/relationships/slideLayout" Target="../slideLayouts/slideLayout57.xml"/><Relationship Id="rId7" Type="http://schemas.openxmlformats.org/officeDocument/2006/relationships/slideLayout" Target="../slideLayouts/slideLayout61.xml"/><Relationship Id="rId12" Type="http://schemas.openxmlformats.org/officeDocument/2006/relationships/slideLayout" Target="../slideLayouts/slideLayout66.xml"/><Relationship Id="rId17" Type="http://schemas.openxmlformats.org/officeDocument/2006/relationships/theme" Target="../theme/theme5.xml"/><Relationship Id="rId2" Type="http://schemas.openxmlformats.org/officeDocument/2006/relationships/slideLayout" Target="../slideLayouts/slideLayout56.xml"/><Relationship Id="rId16" Type="http://schemas.openxmlformats.org/officeDocument/2006/relationships/slideLayout" Target="../slideLayouts/slideLayout70.xml"/><Relationship Id="rId1" Type="http://schemas.openxmlformats.org/officeDocument/2006/relationships/slideLayout" Target="../slideLayouts/slideLayout55.xml"/><Relationship Id="rId6" Type="http://schemas.openxmlformats.org/officeDocument/2006/relationships/slideLayout" Target="../slideLayouts/slideLayout60.xml"/><Relationship Id="rId11" Type="http://schemas.openxmlformats.org/officeDocument/2006/relationships/slideLayout" Target="../slideLayouts/slideLayout65.xml"/><Relationship Id="rId5" Type="http://schemas.openxmlformats.org/officeDocument/2006/relationships/slideLayout" Target="../slideLayouts/slideLayout59.xml"/><Relationship Id="rId15" Type="http://schemas.openxmlformats.org/officeDocument/2006/relationships/slideLayout" Target="../slideLayouts/slideLayout69.xml"/><Relationship Id="rId10" Type="http://schemas.openxmlformats.org/officeDocument/2006/relationships/slideLayout" Target="../slideLayouts/slideLayout64.xml"/><Relationship Id="rId4" Type="http://schemas.openxmlformats.org/officeDocument/2006/relationships/slideLayout" Target="../slideLayouts/slideLayout58.xml"/><Relationship Id="rId9" Type="http://schemas.openxmlformats.org/officeDocument/2006/relationships/slideLayout" Target="../slideLayouts/slideLayout63.xml"/><Relationship Id="rId14" Type="http://schemas.openxmlformats.org/officeDocument/2006/relationships/slideLayout" Target="../slideLayouts/slideLayout68.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78.xml"/><Relationship Id="rId3" Type="http://schemas.openxmlformats.org/officeDocument/2006/relationships/slideLayout" Target="../slideLayouts/slideLayout73.xml"/><Relationship Id="rId7" Type="http://schemas.openxmlformats.org/officeDocument/2006/relationships/slideLayout" Target="../slideLayouts/slideLayout77.xml"/><Relationship Id="rId12" Type="http://schemas.openxmlformats.org/officeDocument/2006/relationships/theme" Target="../theme/theme6.xml"/><Relationship Id="rId2" Type="http://schemas.openxmlformats.org/officeDocument/2006/relationships/slideLayout" Target="../slideLayouts/slideLayout72.xml"/><Relationship Id="rId1" Type="http://schemas.openxmlformats.org/officeDocument/2006/relationships/slideLayout" Target="../slideLayouts/slideLayout71.xml"/><Relationship Id="rId6" Type="http://schemas.openxmlformats.org/officeDocument/2006/relationships/slideLayout" Target="../slideLayouts/slideLayout76.xml"/><Relationship Id="rId11" Type="http://schemas.openxmlformats.org/officeDocument/2006/relationships/slideLayout" Target="../slideLayouts/slideLayout81.xml"/><Relationship Id="rId5" Type="http://schemas.openxmlformats.org/officeDocument/2006/relationships/slideLayout" Target="../slideLayouts/slideLayout75.xml"/><Relationship Id="rId10" Type="http://schemas.openxmlformats.org/officeDocument/2006/relationships/slideLayout" Target="../slideLayouts/slideLayout80.xml"/><Relationship Id="rId4" Type="http://schemas.openxmlformats.org/officeDocument/2006/relationships/slideLayout" Target="../slideLayouts/slideLayout74.xml"/><Relationship Id="rId9" Type="http://schemas.openxmlformats.org/officeDocument/2006/relationships/slideLayout" Target="../slideLayouts/slideLayout7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108">
            <a:extLst>
              <a:ext uri="{FF2B5EF4-FFF2-40B4-BE49-F238E27FC236}">
                <a16:creationId xmlns:a16="http://schemas.microsoft.com/office/drawing/2014/main" id="{5725BFF3-C546-5AFF-D9DD-0A38034DCB81}"/>
              </a:ext>
            </a:extLst>
          </p:cNvPr>
          <p:cNvSpPr>
            <a:spLocks noChangeArrowheads="1"/>
          </p:cNvSpPr>
          <p:nvPr/>
        </p:nvSpPr>
        <p:spPr bwMode="auto">
          <a:xfrm>
            <a:off x="0" y="0"/>
            <a:ext cx="24371300" cy="13716000"/>
          </a:xfrm>
          <a:prstGeom prst="rect">
            <a:avLst/>
          </a:prstGeom>
          <a:noFill/>
          <a:ln w="381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300">
                <a:solidFill>
                  <a:schemeClr val="tx1"/>
                </a:solidFill>
                <a:latin typeface="Times New Roman" panose="02020603050405020304" pitchFamily="18" charset="0"/>
              </a:defRPr>
            </a:lvl1pPr>
            <a:lvl2pPr marL="742950" indent="-285750">
              <a:defRPr sz="2300">
                <a:solidFill>
                  <a:schemeClr val="tx1"/>
                </a:solidFill>
                <a:latin typeface="Times New Roman" panose="02020603050405020304" pitchFamily="18" charset="0"/>
              </a:defRPr>
            </a:lvl2pPr>
            <a:lvl3pPr marL="1143000" indent="-228600">
              <a:defRPr sz="2300">
                <a:solidFill>
                  <a:schemeClr val="tx1"/>
                </a:solidFill>
                <a:latin typeface="Times New Roman" panose="02020603050405020304" pitchFamily="18" charset="0"/>
              </a:defRPr>
            </a:lvl3pPr>
            <a:lvl4pPr marL="1600200" indent="-228600">
              <a:defRPr sz="2300">
                <a:solidFill>
                  <a:schemeClr val="tx1"/>
                </a:solidFill>
                <a:latin typeface="Times New Roman" panose="02020603050405020304" pitchFamily="18" charset="0"/>
              </a:defRPr>
            </a:lvl4pPr>
            <a:lvl5pPr marL="2057400" indent="-228600">
              <a:defRPr sz="23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3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3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3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300">
                <a:solidFill>
                  <a:schemeClr val="tx1"/>
                </a:solidFill>
                <a:latin typeface="Times New Roman" panose="02020603050405020304" pitchFamily="18" charset="0"/>
              </a:defRPr>
            </a:lvl9pPr>
          </a:lstStyle>
          <a:p>
            <a:pPr eaLnBrk="1" hangingPunct="1"/>
            <a:endParaRPr lang="en-US" altLang="en-DK" sz="736"/>
          </a:p>
        </p:txBody>
      </p:sp>
      <p:pic>
        <p:nvPicPr>
          <p:cNvPr id="7" name="Picture 6">
            <a:extLst>
              <a:ext uri="{FF2B5EF4-FFF2-40B4-BE49-F238E27FC236}">
                <a16:creationId xmlns:a16="http://schemas.microsoft.com/office/drawing/2014/main" id="{797D627B-18C6-A274-B98E-B65D3B8BAF20}"/>
              </a:ext>
            </a:extLst>
          </p:cNvPr>
          <p:cNvPicPr>
            <a:picLocks noChangeAspect="1"/>
          </p:cNvPicPr>
          <p:nvPr/>
        </p:nvPicPr>
        <p:blipFill>
          <a:blip r:embed="rId18"/>
          <a:stretch>
            <a:fillRect/>
          </a:stretch>
        </p:blipFill>
        <p:spPr>
          <a:xfrm>
            <a:off x="22564618" y="11915780"/>
            <a:ext cx="1503916" cy="1504700"/>
          </a:xfrm>
          <a:prstGeom prst="rect">
            <a:avLst/>
          </a:prstGeom>
          <a:noFill/>
          <a:ln>
            <a:noFill/>
          </a:ln>
        </p:spPr>
      </p:pic>
      <p:pic>
        <p:nvPicPr>
          <p:cNvPr id="2" name="Picture 1">
            <a:extLst>
              <a:ext uri="{FF2B5EF4-FFF2-40B4-BE49-F238E27FC236}">
                <a16:creationId xmlns:a16="http://schemas.microsoft.com/office/drawing/2014/main" id="{AB254F57-4E23-E1A5-DD36-E2923FFAD634}"/>
              </a:ext>
            </a:extLst>
          </p:cNvPr>
          <p:cNvPicPr>
            <a:picLocks noChangeAspect="1"/>
          </p:cNvPicPr>
          <p:nvPr userDrawn="1"/>
        </p:nvPicPr>
        <p:blipFill>
          <a:blip r:embed="rId18"/>
          <a:stretch>
            <a:fillRect/>
          </a:stretch>
        </p:blipFill>
        <p:spPr>
          <a:xfrm>
            <a:off x="22564618" y="11915780"/>
            <a:ext cx="1503916" cy="1504700"/>
          </a:xfrm>
          <a:prstGeom prst="rect">
            <a:avLst/>
          </a:prstGeom>
          <a:noFill/>
          <a:ln>
            <a:noFill/>
          </a:ln>
        </p:spPr>
      </p:pic>
    </p:spTree>
    <p:extLst>
      <p:ext uri="{BB962C8B-B14F-4D97-AF65-F5344CB8AC3E}">
        <p14:creationId xmlns:p14="http://schemas.microsoft.com/office/powerpoint/2010/main" val="423523688"/>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 id="2147483687" r:id="rId14"/>
    <p:sldLayoutId id="2147483688" r:id="rId15"/>
    <p:sldLayoutId id="2147483689" r:id="rId16"/>
  </p:sldLayoutIdLst>
  <p:txStyles>
    <p:titleStyle>
      <a:lvl1pPr algn="l" defTabSz="1337549" rtl="0" eaLnBrk="1" fontAlgn="base" hangingPunct="1">
        <a:spcBef>
          <a:spcPct val="0"/>
        </a:spcBef>
        <a:spcAft>
          <a:spcPct val="0"/>
        </a:spcAft>
        <a:defRPr sz="2915" b="1" kern="1200">
          <a:solidFill>
            <a:schemeClr val="tx2"/>
          </a:solidFill>
          <a:latin typeface="+mj-lt"/>
          <a:ea typeface="+mj-ea"/>
          <a:cs typeface="+mj-cs"/>
        </a:defRPr>
      </a:lvl1pPr>
      <a:lvl2pPr algn="l" defTabSz="1337549" rtl="0" eaLnBrk="1" fontAlgn="base" hangingPunct="1">
        <a:spcBef>
          <a:spcPct val="0"/>
        </a:spcBef>
        <a:spcAft>
          <a:spcPct val="0"/>
        </a:spcAft>
        <a:defRPr sz="2915" b="1">
          <a:solidFill>
            <a:schemeClr val="tx2"/>
          </a:solidFill>
          <a:latin typeface="Arial" charset="0"/>
        </a:defRPr>
      </a:lvl2pPr>
      <a:lvl3pPr algn="l" defTabSz="1337549" rtl="0" eaLnBrk="1" fontAlgn="base" hangingPunct="1">
        <a:spcBef>
          <a:spcPct val="0"/>
        </a:spcBef>
        <a:spcAft>
          <a:spcPct val="0"/>
        </a:spcAft>
        <a:defRPr sz="2915" b="1">
          <a:solidFill>
            <a:schemeClr val="tx2"/>
          </a:solidFill>
          <a:latin typeface="Arial" charset="0"/>
        </a:defRPr>
      </a:lvl3pPr>
      <a:lvl4pPr algn="l" defTabSz="1337549" rtl="0" eaLnBrk="1" fontAlgn="base" hangingPunct="1">
        <a:spcBef>
          <a:spcPct val="0"/>
        </a:spcBef>
        <a:spcAft>
          <a:spcPct val="0"/>
        </a:spcAft>
        <a:defRPr sz="2915" b="1">
          <a:solidFill>
            <a:schemeClr val="tx2"/>
          </a:solidFill>
          <a:latin typeface="Arial" charset="0"/>
        </a:defRPr>
      </a:lvl4pPr>
      <a:lvl5pPr algn="l" defTabSz="1337549" rtl="0" eaLnBrk="1" fontAlgn="base" hangingPunct="1">
        <a:spcBef>
          <a:spcPct val="0"/>
        </a:spcBef>
        <a:spcAft>
          <a:spcPct val="0"/>
        </a:spcAft>
        <a:defRPr sz="2915" b="1">
          <a:solidFill>
            <a:schemeClr val="tx2"/>
          </a:solidFill>
          <a:latin typeface="Arial" charset="0"/>
        </a:defRPr>
      </a:lvl5pPr>
      <a:lvl6pPr marL="146413" algn="l" defTabSz="1337549" rtl="0" eaLnBrk="1" fontAlgn="base" hangingPunct="1">
        <a:spcBef>
          <a:spcPct val="0"/>
        </a:spcBef>
        <a:spcAft>
          <a:spcPct val="0"/>
        </a:spcAft>
        <a:defRPr sz="2915" b="1">
          <a:solidFill>
            <a:schemeClr val="tx2"/>
          </a:solidFill>
          <a:latin typeface="Arial" charset="0"/>
        </a:defRPr>
      </a:lvl6pPr>
      <a:lvl7pPr marL="292828" algn="l" defTabSz="1337549" rtl="0" eaLnBrk="1" fontAlgn="base" hangingPunct="1">
        <a:spcBef>
          <a:spcPct val="0"/>
        </a:spcBef>
        <a:spcAft>
          <a:spcPct val="0"/>
        </a:spcAft>
        <a:defRPr sz="2915" b="1">
          <a:solidFill>
            <a:schemeClr val="tx2"/>
          </a:solidFill>
          <a:latin typeface="Arial" charset="0"/>
        </a:defRPr>
      </a:lvl7pPr>
      <a:lvl8pPr marL="439240" algn="l" defTabSz="1337549" rtl="0" eaLnBrk="1" fontAlgn="base" hangingPunct="1">
        <a:spcBef>
          <a:spcPct val="0"/>
        </a:spcBef>
        <a:spcAft>
          <a:spcPct val="0"/>
        </a:spcAft>
        <a:defRPr sz="2915" b="1">
          <a:solidFill>
            <a:schemeClr val="tx2"/>
          </a:solidFill>
          <a:latin typeface="Arial" charset="0"/>
        </a:defRPr>
      </a:lvl8pPr>
      <a:lvl9pPr marL="585655" algn="l" defTabSz="1337549" rtl="0" eaLnBrk="1" fontAlgn="base" hangingPunct="1">
        <a:spcBef>
          <a:spcPct val="0"/>
        </a:spcBef>
        <a:spcAft>
          <a:spcPct val="0"/>
        </a:spcAft>
        <a:defRPr sz="2915" b="1">
          <a:solidFill>
            <a:schemeClr val="tx2"/>
          </a:solidFill>
          <a:latin typeface="Arial" charset="0"/>
        </a:defRPr>
      </a:lvl9pPr>
    </p:titleStyle>
    <p:bodyStyle>
      <a:lvl1pPr marL="501263" indent="-501263" algn="l" defTabSz="1337549" rtl="0" eaLnBrk="1" fontAlgn="base" hangingPunct="1">
        <a:spcBef>
          <a:spcPct val="20000"/>
        </a:spcBef>
        <a:spcAft>
          <a:spcPct val="0"/>
        </a:spcAft>
        <a:defRPr sz="1441" b="1" kern="1200">
          <a:solidFill>
            <a:schemeClr val="tx1"/>
          </a:solidFill>
          <a:latin typeface="+mn-lt"/>
          <a:ea typeface="+mn-ea"/>
          <a:cs typeface="+mn-cs"/>
        </a:defRPr>
      </a:lvl1pPr>
      <a:lvl2pPr marL="1086411" indent="-418397" algn="l" defTabSz="1337549" rtl="0" eaLnBrk="1" fontAlgn="base" hangingPunct="1">
        <a:spcBef>
          <a:spcPct val="20000"/>
        </a:spcBef>
        <a:spcAft>
          <a:spcPct val="0"/>
        </a:spcAft>
        <a:defRPr sz="2177" kern="1200">
          <a:solidFill>
            <a:schemeClr val="tx1"/>
          </a:solidFill>
          <a:latin typeface="+mn-lt"/>
          <a:ea typeface="+mn-ea"/>
          <a:cs typeface="+mn-cs"/>
        </a:defRPr>
      </a:lvl2pPr>
      <a:lvl3pPr marL="1671048" indent="-333497" algn="l" defTabSz="1337549" rtl="0" eaLnBrk="1" fontAlgn="base" hangingPunct="1">
        <a:spcBef>
          <a:spcPct val="20000"/>
        </a:spcBef>
        <a:spcAft>
          <a:spcPct val="0"/>
        </a:spcAft>
        <a:defRPr sz="1441" kern="1200">
          <a:solidFill>
            <a:schemeClr val="tx1"/>
          </a:solidFill>
          <a:latin typeface="+mn-lt"/>
          <a:ea typeface="+mn-ea"/>
          <a:cs typeface="+mn-cs"/>
        </a:defRPr>
      </a:lvl3pPr>
      <a:lvl4pPr marL="2340585" indent="-334515" algn="l" defTabSz="1337549" rtl="0" eaLnBrk="1" fontAlgn="base" hangingPunct="1">
        <a:spcBef>
          <a:spcPct val="20000"/>
        </a:spcBef>
        <a:spcAft>
          <a:spcPct val="0"/>
        </a:spcAft>
        <a:defRPr sz="834" kern="1200">
          <a:solidFill>
            <a:schemeClr val="tx1"/>
          </a:solidFill>
          <a:latin typeface="+mn-lt"/>
          <a:ea typeface="+mn-ea"/>
          <a:cs typeface="+mn-cs"/>
        </a:defRPr>
      </a:lvl4pPr>
      <a:lvl5pPr marL="3008089" indent="-335532" algn="l" defTabSz="1337549" rtl="0" eaLnBrk="1" fontAlgn="base" hangingPunct="1">
        <a:spcBef>
          <a:spcPct val="20000"/>
        </a:spcBef>
        <a:spcAft>
          <a:spcPct val="0"/>
        </a:spcAft>
        <a:defRPr sz="736" kern="1200">
          <a:solidFill>
            <a:schemeClr val="tx1"/>
          </a:solidFill>
          <a:latin typeface="+mn-lt"/>
          <a:ea typeface="+mn-ea"/>
          <a:cs typeface="+mn-cs"/>
        </a:defRPr>
      </a:lvl5pPr>
      <a:lvl6pPr marL="805275" indent="-73207" algn="l" defTabSz="292828" rtl="0" eaLnBrk="1" latinLnBrk="0" hangingPunct="1">
        <a:lnSpc>
          <a:spcPct val="90000"/>
        </a:lnSpc>
        <a:spcBef>
          <a:spcPts val="160"/>
        </a:spcBef>
        <a:buFont typeface="Arial"/>
        <a:buChar char="•"/>
        <a:defRPr sz="576" kern="1200">
          <a:solidFill>
            <a:schemeClr val="tx1"/>
          </a:solidFill>
          <a:latin typeface="+mn-lt"/>
          <a:ea typeface="+mn-ea"/>
          <a:cs typeface="+mn-cs"/>
        </a:defRPr>
      </a:lvl6pPr>
      <a:lvl7pPr marL="951688" indent="-73207" algn="l" defTabSz="292828" rtl="0" eaLnBrk="1" latinLnBrk="0" hangingPunct="1">
        <a:lnSpc>
          <a:spcPct val="90000"/>
        </a:lnSpc>
        <a:spcBef>
          <a:spcPts val="160"/>
        </a:spcBef>
        <a:buFont typeface="Arial"/>
        <a:buChar char="•"/>
        <a:defRPr sz="576" kern="1200">
          <a:solidFill>
            <a:schemeClr val="tx1"/>
          </a:solidFill>
          <a:latin typeface="+mn-lt"/>
          <a:ea typeface="+mn-ea"/>
          <a:cs typeface="+mn-cs"/>
        </a:defRPr>
      </a:lvl7pPr>
      <a:lvl8pPr marL="1098103" indent="-73207" algn="l" defTabSz="292828" rtl="0" eaLnBrk="1" latinLnBrk="0" hangingPunct="1">
        <a:lnSpc>
          <a:spcPct val="90000"/>
        </a:lnSpc>
        <a:spcBef>
          <a:spcPts val="160"/>
        </a:spcBef>
        <a:buFont typeface="Arial"/>
        <a:buChar char="•"/>
        <a:defRPr sz="576" kern="1200">
          <a:solidFill>
            <a:schemeClr val="tx1"/>
          </a:solidFill>
          <a:latin typeface="+mn-lt"/>
          <a:ea typeface="+mn-ea"/>
          <a:cs typeface="+mn-cs"/>
        </a:defRPr>
      </a:lvl8pPr>
      <a:lvl9pPr marL="1244515" indent="-73207" algn="l" defTabSz="292828" rtl="0" eaLnBrk="1" latinLnBrk="0" hangingPunct="1">
        <a:lnSpc>
          <a:spcPct val="90000"/>
        </a:lnSpc>
        <a:spcBef>
          <a:spcPts val="160"/>
        </a:spcBef>
        <a:buFont typeface="Arial"/>
        <a:buChar char="•"/>
        <a:defRPr sz="576" kern="1200">
          <a:solidFill>
            <a:schemeClr val="tx1"/>
          </a:solidFill>
          <a:latin typeface="+mn-lt"/>
          <a:ea typeface="+mn-ea"/>
          <a:cs typeface="+mn-cs"/>
        </a:defRPr>
      </a:lvl9pPr>
    </p:bodyStyle>
    <p:otherStyle>
      <a:defPPr>
        <a:defRPr lang="en-US"/>
      </a:defPPr>
      <a:lvl1pPr marL="0" algn="l" defTabSz="292828" rtl="0" eaLnBrk="1" latinLnBrk="0" hangingPunct="1">
        <a:defRPr sz="576" kern="1200">
          <a:solidFill>
            <a:schemeClr val="tx1"/>
          </a:solidFill>
          <a:latin typeface="+mn-lt"/>
          <a:ea typeface="+mn-ea"/>
          <a:cs typeface="+mn-cs"/>
        </a:defRPr>
      </a:lvl1pPr>
      <a:lvl2pPr marL="146413" algn="l" defTabSz="292828" rtl="0" eaLnBrk="1" latinLnBrk="0" hangingPunct="1">
        <a:defRPr sz="576" kern="1200">
          <a:solidFill>
            <a:schemeClr val="tx1"/>
          </a:solidFill>
          <a:latin typeface="+mn-lt"/>
          <a:ea typeface="+mn-ea"/>
          <a:cs typeface="+mn-cs"/>
        </a:defRPr>
      </a:lvl2pPr>
      <a:lvl3pPr marL="292828" algn="l" defTabSz="292828" rtl="0" eaLnBrk="1" latinLnBrk="0" hangingPunct="1">
        <a:defRPr sz="576" kern="1200">
          <a:solidFill>
            <a:schemeClr val="tx1"/>
          </a:solidFill>
          <a:latin typeface="+mn-lt"/>
          <a:ea typeface="+mn-ea"/>
          <a:cs typeface="+mn-cs"/>
        </a:defRPr>
      </a:lvl3pPr>
      <a:lvl4pPr marL="439240" algn="l" defTabSz="292828" rtl="0" eaLnBrk="1" latinLnBrk="0" hangingPunct="1">
        <a:defRPr sz="576" kern="1200">
          <a:solidFill>
            <a:schemeClr val="tx1"/>
          </a:solidFill>
          <a:latin typeface="+mn-lt"/>
          <a:ea typeface="+mn-ea"/>
          <a:cs typeface="+mn-cs"/>
        </a:defRPr>
      </a:lvl4pPr>
      <a:lvl5pPr marL="585655" algn="l" defTabSz="292828" rtl="0" eaLnBrk="1" latinLnBrk="0" hangingPunct="1">
        <a:defRPr sz="576" kern="1200">
          <a:solidFill>
            <a:schemeClr val="tx1"/>
          </a:solidFill>
          <a:latin typeface="+mn-lt"/>
          <a:ea typeface="+mn-ea"/>
          <a:cs typeface="+mn-cs"/>
        </a:defRPr>
      </a:lvl5pPr>
      <a:lvl6pPr marL="732068" algn="l" defTabSz="292828" rtl="0" eaLnBrk="1" latinLnBrk="0" hangingPunct="1">
        <a:defRPr sz="576" kern="1200">
          <a:solidFill>
            <a:schemeClr val="tx1"/>
          </a:solidFill>
          <a:latin typeface="+mn-lt"/>
          <a:ea typeface="+mn-ea"/>
          <a:cs typeface="+mn-cs"/>
        </a:defRPr>
      </a:lvl6pPr>
      <a:lvl7pPr marL="878483" algn="l" defTabSz="292828" rtl="0" eaLnBrk="1" latinLnBrk="0" hangingPunct="1">
        <a:defRPr sz="576" kern="1200">
          <a:solidFill>
            <a:schemeClr val="tx1"/>
          </a:solidFill>
          <a:latin typeface="+mn-lt"/>
          <a:ea typeface="+mn-ea"/>
          <a:cs typeface="+mn-cs"/>
        </a:defRPr>
      </a:lvl7pPr>
      <a:lvl8pPr marL="1024895" algn="l" defTabSz="292828" rtl="0" eaLnBrk="1" latinLnBrk="0" hangingPunct="1">
        <a:defRPr sz="576" kern="1200">
          <a:solidFill>
            <a:schemeClr val="tx1"/>
          </a:solidFill>
          <a:latin typeface="+mn-lt"/>
          <a:ea typeface="+mn-ea"/>
          <a:cs typeface="+mn-cs"/>
        </a:defRPr>
      </a:lvl8pPr>
      <a:lvl9pPr marL="1171310" algn="l" defTabSz="292828" rtl="0" eaLnBrk="1" latinLnBrk="0" hangingPunct="1">
        <a:defRPr sz="576"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49489F2-0874-7248-213F-7F81B7D06383}"/>
              </a:ext>
            </a:extLst>
          </p:cNvPr>
          <p:cNvSpPr>
            <a:spLocks noGrp="1"/>
          </p:cNvSpPr>
          <p:nvPr>
            <p:ph type="title"/>
          </p:nvPr>
        </p:nvSpPr>
        <p:spPr>
          <a:xfrm>
            <a:off x="1675527" y="730251"/>
            <a:ext cx="21020246" cy="2651126"/>
          </a:xfrm>
          <a:prstGeom prst="rect">
            <a:avLst/>
          </a:prstGeom>
        </p:spPr>
        <p:txBody>
          <a:bodyPr vert="horz" lIns="91440" tIns="45720" rIns="91440" bIns="45720" rtlCol="0" anchor="ctr">
            <a:normAutofit/>
          </a:bodyPr>
          <a:lstStyle/>
          <a:p>
            <a:r>
              <a:rPr lang="en-GB"/>
              <a:t>Click to edit Master title style</a:t>
            </a:r>
            <a:endParaRPr lang="en-DK"/>
          </a:p>
        </p:txBody>
      </p:sp>
      <p:sp>
        <p:nvSpPr>
          <p:cNvPr id="3" name="Text Placeholder 2">
            <a:extLst>
              <a:ext uri="{FF2B5EF4-FFF2-40B4-BE49-F238E27FC236}">
                <a16:creationId xmlns:a16="http://schemas.microsoft.com/office/drawing/2014/main" id="{FA464146-6724-D7B2-C018-7DEB8A52AF65}"/>
              </a:ext>
            </a:extLst>
          </p:cNvPr>
          <p:cNvSpPr>
            <a:spLocks noGrp="1"/>
          </p:cNvSpPr>
          <p:nvPr>
            <p:ph type="body" idx="1"/>
          </p:nvPr>
        </p:nvSpPr>
        <p:spPr>
          <a:xfrm>
            <a:off x="1675527" y="3651250"/>
            <a:ext cx="21020246" cy="8702676"/>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4" name="Date Placeholder 3">
            <a:extLst>
              <a:ext uri="{FF2B5EF4-FFF2-40B4-BE49-F238E27FC236}">
                <a16:creationId xmlns:a16="http://schemas.microsoft.com/office/drawing/2014/main" id="{A3222CBA-176B-8BC5-536E-201A817453E3}"/>
              </a:ext>
            </a:extLst>
          </p:cNvPr>
          <p:cNvSpPr>
            <a:spLocks noGrp="1"/>
          </p:cNvSpPr>
          <p:nvPr>
            <p:ph type="dt" sz="half" idx="2"/>
          </p:nvPr>
        </p:nvSpPr>
        <p:spPr>
          <a:xfrm>
            <a:off x="1675527" y="12712701"/>
            <a:ext cx="5483543" cy="730250"/>
          </a:xfrm>
          <a:prstGeom prst="rect">
            <a:avLst/>
          </a:prstGeom>
        </p:spPr>
        <p:txBody>
          <a:bodyPr vert="horz" lIns="91440" tIns="45720" rIns="91440" bIns="45720" rtlCol="0" anchor="ctr"/>
          <a:lstStyle>
            <a:lvl1pPr algn="l">
              <a:defRPr sz="2399">
                <a:solidFill>
                  <a:schemeClr val="tx1">
                    <a:tint val="82000"/>
                  </a:schemeClr>
                </a:solidFill>
              </a:defRPr>
            </a:lvl1pPr>
          </a:lstStyle>
          <a:p>
            <a:fld id="{DEB7C420-992B-E64E-9E12-1B12486DB7A5}" type="datetimeFigureOut">
              <a:rPr lang="en-DK" smtClean="0"/>
              <a:t>09/09/2024</a:t>
            </a:fld>
            <a:endParaRPr lang="en-DK"/>
          </a:p>
        </p:txBody>
      </p:sp>
      <p:sp>
        <p:nvSpPr>
          <p:cNvPr id="5" name="Footer Placeholder 4">
            <a:extLst>
              <a:ext uri="{FF2B5EF4-FFF2-40B4-BE49-F238E27FC236}">
                <a16:creationId xmlns:a16="http://schemas.microsoft.com/office/drawing/2014/main" id="{AD9A7D30-1433-5ED7-399C-E73562557D43}"/>
              </a:ext>
            </a:extLst>
          </p:cNvPr>
          <p:cNvSpPr>
            <a:spLocks noGrp="1"/>
          </p:cNvSpPr>
          <p:nvPr>
            <p:ph type="ftr" sz="quarter" idx="3"/>
          </p:nvPr>
        </p:nvSpPr>
        <p:spPr>
          <a:xfrm>
            <a:off x="8072993" y="12712701"/>
            <a:ext cx="8225314" cy="730250"/>
          </a:xfrm>
          <a:prstGeom prst="rect">
            <a:avLst/>
          </a:prstGeom>
        </p:spPr>
        <p:txBody>
          <a:bodyPr vert="horz" lIns="91440" tIns="45720" rIns="91440" bIns="45720" rtlCol="0" anchor="ctr"/>
          <a:lstStyle>
            <a:lvl1pPr algn="ctr">
              <a:defRPr sz="2399">
                <a:solidFill>
                  <a:schemeClr val="tx1">
                    <a:tint val="82000"/>
                  </a:schemeClr>
                </a:solidFill>
              </a:defRPr>
            </a:lvl1pPr>
          </a:lstStyle>
          <a:p>
            <a:endParaRPr lang="en-DK"/>
          </a:p>
        </p:txBody>
      </p:sp>
      <p:sp>
        <p:nvSpPr>
          <p:cNvPr id="6" name="Slide Number Placeholder 5">
            <a:extLst>
              <a:ext uri="{FF2B5EF4-FFF2-40B4-BE49-F238E27FC236}">
                <a16:creationId xmlns:a16="http://schemas.microsoft.com/office/drawing/2014/main" id="{8573B231-1C8E-9B5F-4AA8-8E273F371FC1}"/>
              </a:ext>
            </a:extLst>
          </p:cNvPr>
          <p:cNvSpPr>
            <a:spLocks noGrp="1"/>
          </p:cNvSpPr>
          <p:nvPr>
            <p:ph type="sldNum" sz="quarter" idx="4"/>
          </p:nvPr>
        </p:nvSpPr>
        <p:spPr>
          <a:xfrm>
            <a:off x="17212230" y="12712701"/>
            <a:ext cx="5483543" cy="730250"/>
          </a:xfrm>
          <a:prstGeom prst="rect">
            <a:avLst/>
          </a:prstGeom>
        </p:spPr>
        <p:txBody>
          <a:bodyPr vert="horz" lIns="91440" tIns="45720" rIns="91440" bIns="45720" rtlCol="0" anchor="ctr"/>
          <a:lstStyle>
            <a:lvl1pPr algn="r">
              <a:defRPr sz="2399">
                <a:solidFill>
                  <a:schemeClr val="tx1">
                    <a:tint val="82000"/>
                  </a:schemeClr>
                </a:solidFill>
              </a:defRPr>
            </a:lvl1pPr>
          </a:lstStyle>
          <a:p>
            <a:fld id="{2B81FCF7-47A2-004F-BAC2-6F3935CFBDAA}" type="slidenum">
              <a:rPr lang="en-DK" smtClean="0"/>
              <a:t>‹#›</a:t>
            </a:fld>
            <a:endParaRPr lang="en-DK"/>
          </a:p>
        </p:txBody>
      </p:sp>
    </p:spTree>
    <p:extLst>
      <p:ext uri="{BB962C8B-B14F-4D97-AF65-F5344CB8AC3E}">
        <p14:creationId xmlns:p14="http://schemas.microsoft.com/office/powerpoint/2010/main" val="2017390240"/>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Lst>
  <p:txStyles>
    <p:titleStyle>
      <a:lvl1pPr algn="l" defTabSz="1827886" rtl="0" eaLnBrk="1" latinLnBrk="0" hangingPunct="1">
        <a:lnSpc>
          <a:spcPct val="90000"/>
        </a:lnSpc>
        <a:spcBef>
          <a:spcPct val="0"/>
        </a:spcBef>
        <a:buNone/>
        <a:defRPr sz="8796" kern="1200">
          <a:solidFill>
            <a:schemeClr val="tx1"/>
          </a:solidFill>
          <a:latin typeface="+mj-lt"/>
          <a:ea typeface="+mj-ea"/>
          <a:cs typeface="+mj-cs"/>
        </a:defRPr>
      </a:lvl1pPr>
    </p:titleStyle>
    <p:bodyStyle>
      <a:lvl1pPr marL="456971" indent="-456971" algn="l" defTabSz="1827886" rtl="0" eaLnBrk="1" latinLnBrk="0" hangingPunct="1">
        <a:lnSpc>
          <a:spcPct val="90000"/>
        </a:lnSpc>
        <a:spcBef>
          <a:spcPts val="1999"/>
        </a:spcBef>
        <a:buFont typeface="Arial" panose="020B0604020202020204" pitchFamily="34" charset="0"/>
        <a:buChar char="•"/>
        <a:defRPr sz="5597" kern="1200">
          <a:solidFill>
            <a:schemeClr val="tx1"/>
          </a:solidFill>
          <a:latin typeface="+mn-lt"/>
          <a:ea typeface="+mn-ea"/>
          <a:cs typeface="+mn-cs"/>
        </a:defRPr>
      </a:lvl1pPr>
      <a:lvl2pPr marL="1370914" indent="-456971" algn="l" defTabSz="1827886" rtl="0" eaLnBrk="1" latinLnBrk="0" hangingPunct="1">
        <a:lnSpc>
          <a:spcPct val="90000"/>
        </a:lnSpc>
        <a:spcBef>
          <a:spcPts val="999"/>
        </a:spcBef>
        <a:buFont typeface="Arial" panose="020B0604020202020204" pitchFamily="34" charset="0"/>
        <a:buChar char="•"/>
        <a:defRPr sz="4798" kern="1200">
          <a:solidFill>
            <a:schemeClr val="tx1"/>
          </a:solidFill>
          <a:latin typeface="+mn-lt"/>
          <a:ea typeface="+mn-ea"/>
          <a:cs typeface="+mn-cs"/>
        </a:defRPr>
      </a:lvl2pPr>
      <a:lvl3pPr marL="2284857" indent="-456971" algn="l" defTabSz="1827886" rtl="0" eaLnBrk="1" latinLnBrk="0" hangingPunct="1">
        <a:lnSpc>
          <a:spcPct val="90000"/>
        </a:lnSpc>
        <a:spcBef>
          <a:spcPts val="999"/>
        </a:spcBef>
        <a:buFont typeface="Arial" panose="020B0604020202020204" pitchFamily="34" charset="0"/>
        <a:buChar char="•"/>
        <a:defRPr sz="3998" kern="1200">
          <a:solidFill>
            <a:schemeClr val="tx1"/>
          </a:solidFill>
          <a:latin typeface="+mn-lt"/>
          <a:ea typeface="+mn-ea"/>
          <a:cs typeface="+mn-cs"/>
        </a:defRPr>
      </a:lvl3pPr>
      <a:lvl4pPr marL="3198800" indent="-456971" algn="l" defTabSz="1827886" rtl="0" eaLnBrk="1" latinLnBrk="0" hangingPunct="1">
        <a:lnSpc>
          <a:spcPct val="90000"/>
        </a:lnSpc>
        <a:spcBef>
          <a:spcPts val="999"/>
        </a:spcBef>
        <a:buFont typeface="Arial" panose="020B0604020202020204" pitchFamily="34" charset="0"/>
        <a:buChar char="•"/>
        <a:defRPr sz="3598" kern="1200">
          <a:solidFill>
            <a:schemeClr val="tx1"/>
          </a:solidFill>
          <a:latin typeface="+mn-lt"/>
          <a:ea typeface="+mn-ea"/>
          <a:cs typeface="+mn-cs"/>
        </a:defRPr>
      </a:lvl4pPr>
      <a:lvl5pPr marL="4112743" indent="-456971" algn="l" defTabSz="1827886" rtl="0" eaLnBrk="1" latinLnBrk="0" hangingPunct="1">
        <a:lnSpc>
          <a:spcPct val="90000"/>
        </a:lnSpc>
        <a:spcBef>
          <a:spcPts val="999"/>
        </a:spcBef>
        <a:buFont typeface="Arial" panose="020B0604020202020204" pitchFamily="34" charset="0"/>
        <a:buChar char="•"/>
        <a:defRPr sz="3598" kern="1200">
          <a:solidFill>
            <a:schemeClr val="tx1"/>
          </a:solidFill>
          <a:latin typeface="+mn-lt"/>
          <a:ea typeface="+mn-ea"/>
          <a:cs typeface="+mn-cs"/>
        </a:defRPr>
      </a:lvl5pPr>
      <a:lvl6pPr marL="5026685" indent="-456971" algn="l" defTabSz="1827886" rtl="0" eaLnBrk="1" latinLnBrk="0" hangingPunct="1">
        <a:lnSpc>
          <a:spcPct val="90000"/>
        </a:lnSpc>
        <a:spcBef>
          <a:spcPts val="999"/>
        </a:spcBef>
        <a:buFont typeface="Arial" panose="020B0604020202020204" pitchFamily="34" charset="0"/>
        <a:buChar char="•"/>
        <a:defRPr sz="3598" kern="1200">
          <a:solidFill>
            <a:schemeClr val="tx1"/>
          </a:solidFill>
          <a:latin typeface="+mn-lt"/>
          <a:ea typeface="+mn-ea"/>
          <a:cs typeface="+mn-cs"/>
        </a:defRPr>
      </a:lvl6pPr>
      <a:lvl7pPr marL="5940628" indent="-456971" algn="l" defTabSz="1827886" rtl="0" eaLnBrk="1" latinLnBrk="0" hangingPunct="1">
        <a:lnSpc>
          <a:spcPct val="90000"/>
        </a:lnSpc>
        <a:spcBef>
          <a:spcPts val="999"/>
        </a:spcBef>
        <a:buFont typeface="Arial" panose="020B0604020202020204" pitchFamily="34" charset="0"/>
        <a:buChar char="•"/>
        <a:defRPr sz="3598" kern="1200">
          <a:solidFill>
            <a:schemeClr val="tx1"/>
          </a:solidFill>
          <a:latin typeface="+mn-lt"/>
          <a:ea typeface="+mn-ea"/>
          <a:cs typeface="+mn-cs"/>
        </a:defRPr>
      </a:lvl7pPr>
      <a:lvl8pPr marL="6854571" indent="-456971" algn="l" defTabSz="1827886" rtl="0" eaLnBrk="1" latinLnBrk="0" hangingPunct="1">
        <a:lnSpc>
          <a:spcPct val="90000"/>
        </a:lnSpc>
        <a:spcBef>
          <a:spcPts val="999"/>
        </a:spcBef>
        <a:buFont typeface="Arial" panose="020B0604020202020204" pitchFamily="34" charset="0"/>
        <a:buChar char="•"/>
        <a:defRPr sz="3598" kern="1200">
          <a:solidFill>
            <a:schemeClr val="tx1"/>
          </a:solidFill>
          <a:latin typeface="+mn-lt"/>
          <a:ea typeface="+mn-ea"/>
          <a:cs typeface="+mn-cs"/>
        </a:defRPr>
      </a:lvl8pPr>
      <a:lvl9pPr marL="7768514" indent="-456971" algn="l" defTabSz="1827886" rtl="0" eaLnBrk="1" latinLnBrk="0" hangingPunct="1">
        <a:lnSpc>
          <a:spcPct val="90000"/>
        </a:lnSpc>
        <a:spcBef>
          <a:spcPts val="999"/>
        </a:spcBef>
        <a:buFont typeface="Arial" panose="020B0604020202020204" pitchFamily="34" charset="0"/>
        <a:buChar char="•"/>
        <a:defRPr sz="3598" kern="1200">
          <a:solidFill>
            <a:schemeClr val="tx1"/>
          </a:solidFill>
          <a:latin typeface="+mn-lt"/>
          <a:ea typeface="+mn-ea"/>
          <a:cs typeface="+mn-cs"/>
        </a:defRPr>
      </a:lvl9pPr>
    </p:bodyStyle>
    <p:otherStyle>
      <a:defPPr>
        <a:defRPr lang="en-DK"/>
      </a:defPPr>
      <a:lvl1pPr marL="0" algn="l" defTabSz="1827886" rtl="0" eaLnBrk="1" latinLnBrk="0" hangingPunct="1">
        <a:defRPr sz="3598" kern="1200">
          <a:solidFill>
            <a:schemeClr val="tx1"/>
          </a:solidFill>
          <a:latin typeface="+mn-lt"/>
          <a:ea typeface="+mn-ea"/>
          <a:cs typeface="+mn-cs"/>
        </a:defRPr>
      </a:lvl1pPr>
      <a:lvl2pPr marL="913943" algn="l" defTabSz="1827886" rtl="0" eaLnBrk="1" latinLnBrk="0" hangingPunct="1">
        <a:defRPr sz="3598" kern="1200">
          <a:solidFill>
            <a:schemeClr val="tx1"/>
          </a:solidFill>
          <a:latin typeface="+mn-lt"/>
          <a:ea typeface="+mn-ea"/>
          <a:cs typeface="+mn-cs"/>
        </a:defRPr>
      </a:lvl2pPr>
      <a:lvl3pPr marL="1827886" algn="l" defTabSz="1827886" rtl="0" eaLnBrk="1" latinLnBrk="0" hangingPunct="1">
        <a:defRPr sz="3598" kern="1200">
          <a:solidFill>
            <a:schemeClr val="tx1"/>
          </a:solidFill>
          <a:latin typeface="+mn-lt"/>
          <a:ea typeface="+mn-ea"/>
          <a:cs typeface="+mn-cs"/>
        </a:defRPr>
      </a:lvl3pPr>
      <a:lvl4pPr marL="2741828" algn="l" defTabSz="1827886" rtl="0" eaLnBrk="1" latinLnBrk="0" hangingPunct="1">
        <a:defRPr sz="3598" kern="1200">
          <a:solidFill>
            <a:schemeClr val="tx1"/>
          </a:solidFill>
          <a:latin typeface="+mn-lt"/>
          <a:ea typeface="+mn-ea"/>
          <a:cs typeface="+mn-cs"/>
        </a:defRPr>
      </a:lvl4pPr>
      <a:lvl5pPr marL="3655771" algn="l" defTabSz="1827886" rtl="0" eaLnBrk="1" latinLnBrk="0" hangingPunct="1">
        <a:defRPr sz="3598" kern="1200">
          <a:solidFill>
            <a:schemeClr val="tx1"/>
          </a:solidFill>
          <a:latin typeface="+mn-lt"/>
          <a:ea typeface="+mn-ea"/>
          <a:cs typeface="+mn-cs"/>
        </a:defRPr>
      </a:lvl5pPr>
      <a:lvl6pPr marL="4569714" algn="l" defTabSz="1827886" rtl="0" eaLnBrk="1" latinLnBrk="0" hangingPunct="1">
        <a:defRPr sz="3598" kern="1200">
          <a:solidFill>
            <a:schemeClr val="tx1"/>
          </a:solidFill>
          <a:latin typeface="+mn-lt"/>
          <a:ea typeface="+mn-ea"/>
          <a:cs typeface="+mn-cs"/>
        </a:defRPr>
      </a:lvl6pPr>
      <a:lvl7pPr marL="5483657" algn="l" defTabSz="1827886" rtl="0" eaLnBrk="1" latinLnBrk="0" hangingPunct="1">
        <a:defRPr sz="3598" kern="1200">
          <a:solidFill>
            <a:schemeClr val="tx1"/>
          </a:solidFill>
          <a:latin typeface="+mn-lt"/>
          <a:ea typeface="+mn-ea"/>
          <a:cs typeface="+mn-cs"/>
        </a:defRPr>
      </a:lvl7pPr>
      <a:lvl8pPr marL="6397600" algn="l" defTabSz="1827886" rtl="0" eaLnBrk="1" latinLnBrk="0" hangingPunct="1">
        <a:defRPr sz="3598" kern="1200">
          <a:solidFill>
            <a:schemeClr val="tx1"/>
          </a:solidFill>
          <a:latin typeface="+mn-lt"/>
          <a:ea typeface="+mn-ea"/>
          <a:cs typeface="+mn-cs"/>
        </a:defRPr>
      </a:lvl8pPr>
      <a:lvl9pPr marL="7311542" algn="l" defTabSz="1827886" rtl="0" eaLnBrk="1" latinLnBrk="0" hangingPunct="1">
        <a:defRPr sz="3598"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108">
            <a:extLst>
              <a:ext uri="{FF2B5EF4-FFF2-40B4-BE49-F238E27FC236}">
                <a16:creationId xmlns:a16="http://schemas.microsoft.com/office/drawing/2014/main" id="{5725BFF3-C546-5AFF-D9DD-0A38034DCB81}"/>
              </a:ext>
            </a:extLst>
          </p:cNvPr>
          <p:cNvSpPr>
            <a:spLocks noChangeArrowheads="1"/>
          </p:cNvSpPr>
          <p:nvPr/>
        </p:nvSpPr>
        <p:spPr bwMode="auto">
          <a:xfrm>
            <a:off x="0" y="0"/>
            <a:ext cx="24371300" cy="13716000"/>
          </a:xfrm>
          <a:prstGeom prst="rect">
            <a:avLst/>
          </a:prstGeom>
          <a:noFill/>
          <a:ln w="381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300">
                <a:solidFill>
                  <a:schemeClr val="tx1"/>
                </a:solidFill>
                <a:latin typeface="Times New Roman" panose="02020603050405020304" pitchFamily="18" charset="0"/>
              </a:defRPr>
            </a:lvl1pPr>
            <a:lvl2pPr marL="742950" indent="-285750">
              <a:defRPr sz="2300">
                <a:solidFill>
                  <a:schemeClr val="tx1"/>
                </a:solidFill>
                <a:latin typeface="Times New Roman" panose="02020603050405020304" pitchFamily="18" charset="0"/>
              </a:defRPr>
            </a:lvl2pPr>
            <a:lvl3pPr marL="1143000" indent="-228600">
              <a:defRPr sz="2300">
                <a:solidFill>
                  <a:schemeClr val="tx1"/>
                </a:solidFill>
                <a:latin typeface="Times New Roman" panose="02020603050405020304" pitchFamily="18" charset="0"/>
              </a:defRPr>
            </a:lvl3pPr>
            <a:lvl4pPr marL="1600200" indent="-228600">
              <a:defRPr sz="2300">
                <a:solidFill>
                  <a:schemeClr val="tx1"/>
                </a:solidFill>
                <a:latin typeface="Times New Roman" panose="02020603050405020304" pitchFamily="18" charset="0"/>
              </a:defRPr>
            </a:lvl4pPr>
            <a:lvl5pPr marL="2057400" indent="-228600">
              <a:defRPr sz="23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3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3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3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300">
                <a:solidFill>
                  <a:schemeClr val="tx1"/>
                </a:solidFill>
                <a:latin typeface="Times New Roman" panose="02020603050405020304" pitchFamily="18" charset="0"/>
              </a:defRPr>
            </a:lvl9pPr>
          </a:lstStyle>
          <a:p>
            <a:pPr eaLnBrk="1" hangingPunct="1"/>
            <a:endParaRPr lang="en-US" altLang="en-DK" sz="736"/>
          </a:p>
        </p:txBody>
      </p:sp>
      <p:pic>
        <p:nvPicPr>
          <p:cNvPr id="7" name="Picture 6">
            <a:extLst>
              <a:ext uri="{FF2B5EF4-FFF2-40B4-BE49-F238E27FC236}">
                <a16:creationId xmlns:a16="http://schemas.microsoft.com/office/drawing/2014/main" id="{797D627B-18C6-A274-B98E-B65D3B8BAF20}"/>
              </a:ext>
            </a:extLst>
          </p:cNvPr>
          <p:cNvPicPr>
            <a:picLocks noChangeAspect="1"/>
          </p:cNvPicPr>
          <p:nvPr/>
        </p:nvPicPr>
        <p:blipFill>
          <a:blip r:embed="rId18"/>
          <a:stretch>
            <a:fillRect/>
          </a:stretch>
        </p:blipFill>
        <p:spPr>
          <a:xfrm>
            <a:off x="22564618" y="11915780"/>
            <a:ext cx="1503916" cy="1504700"/>
          </a:xfrm>
          <a:prstGeom prst="rect">
            <a:avLst/>
          </a:prstGeom>
          <a:noFill/>
          <a:ln>
            <a:noFill/>
          </a:ln>
        </p:spPr>
      </p:pic>
      <p:pic>
        <p:nvPicPr>
          <p:cNvPr id="2" name="Picture 1">
            <a:extLst>
              <a:ext uri="{FF2B5EF4-FFF2-40B4-BE49-F238E27FC236}">
                <a16:creationId xmlns:a16="http://schemas.microsoft.com/office/drawing/2014/main" id="{19DF4FB5-D08A-60B0-8961-4BB748B6DA87}"/>
              </a:ext>
            </a:extLst>
          </p:cNvPr>
          <p:cNvPicPr>
            <a:picLocks noChangeAspect="1"/>
          </p:cNvPicPr>
          <p:nvPr userDrawn="1"/>
        </p:nvPicPr>
        <p:blipFill>
          <a:blip r:embed="rId18"/>
          <a:stretch>
            <a:fillRect/>
          </a:stretch>
        </p:blipFill>
        <p:spPr>
          <a:xfrm>
            <a:off x="22564618" y="11915780"/>
            <a:ext cx="1503916" cy="1504700"/>
          </a:xfrm>
          <a:prstGeom prst="rect">
            <a:avLst/>
          </a:prstGeom>
          <a:noFill/>
          <a:ln>
            <a:noFill/>
          </a:ln>
        </p:spPr>
      </p:pic>
    </p:spTree>
    <p:extLst>
      <p:ext uri="{BB962C8B-B14F-4D97-AF65-F5344CB8AC3E}">
        <p14:creationId xmlns:p14="http://schemas.microsoft.com/office/powerpoint/2010/main" val="544821148"/>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 id="2147483714" r:id="rId12"/>
    <p:sldLayoutId id="2147483715" r:id="rId13"/>
    <p:sldLayoutId id="2147483716" r:id="rId14"/>
    <p:sldLayoutId id="2147483717" r:id="rId15"/>
    <p:sldLayoutId id="2147483718" r:id="rId16"/>
  </p:sldLayoutIdLst>
  <p:txStyles>
    <p:titleStyle>
      <a:lvl1pPr algn="l" defTabSz="1337549" rtl="0" eaLnBrk="1" fontAlgn="base" hangingPunct="1">
        <a:spcBef>
          <a:spcPct val="0"/>
        </a:spcBef>
        <a:spcAft>
          <a:spcPct val="0"/>
        </a:spcAft>
        <a:defRPr sz="2915" b="1" kern="1200">
          <a:solidFill>
            <a:schemeClr val="tx2"/>
          </a:solidFill>
          <a:latin typeface="+mj-lt"/>
          <a:ea typeface="+mj-ea"/>
          <a:cs typeface="+mj-cs"/>
        </a:defRPr>
      </a:lvl1pPr>
      <a:lvl2pPr algn="l" defTabSz="1337549" rtl="0" eaLnBrk="1" fontAlgn="base" hangingPunct="1">
        <a:spcBef>
          <a:spcPct val="0"/>
        </a:spcBef>
        <a:spcAft>
          <a:spcPct val="0"/>
        </a:spcAft>
        <a:defRPr sz="2915" b="1">
          <a:solidFill>
            <a:schemeClr val="tx2"/>
          </a:solidFill>
          <a:latin typeface="Arial" charset="0"/>
        </a:defRPr>
      </a:lvl2pPr>
      <a:lvl3pPr algn="l" defTabSz="1337549" rtl="0" eaLnBrk="1" fontAlgn="base" hangingPunct="1">
        <a:spcBef>
          <a:spcPct val="0"/>
        </a:spcBef>
        <a:spcAft>
          <a:spcPct val="0"/>
        </a:spcAft>
        <a:defRPr sz="2915" b="1">
          <a:solidFill>
            <a:schemeClr val="tx2"/>
          </a:solidFill>
          <a:latin typeface="Arial" charset="0"/>
        </a:defRPr>
      </a:lvl3pPr>
      <a:lvl4pPr algn="l" defTabSz="1337549" rtl="0" eaLnBrk="1" fontAlgn="base" hangingPunct="1">
        <a:spcBef>
          <a:spcPct val="0"/>
        </a:spcBef>
        <a:spcAft>
          <a:spcPct val="0"/>
        </a:spcAft>
        <a:defRPr sz="2915" b="1">
          <a:solidFill>
            <a:schemeClr val="tx2"/>
          </a:solidFill>
          <a:latin typeface="Arial" charset="0"/>
        </a:defRPr>
      </a:lvl4pPr>
      <a:lvl5pPr algn="l" defTabSz="1337549" rtl="0" eaLnBrk="1" fontAlgn="base" hangingPunct="1">
        <a:spcBef>
          <a:spcPct val="0"/>
        </a:spcBef>
        <a:spcAft>
          <a:spcPct val="0"/>
        </a:spcAft>
        <a:defRPr sz="2915" b="1">
          <a:solidFill>
            <a:schemeClr val="tx2"/>
          </a:solidFill>
          <a:latin typeface="Arial" charset="0"/>
        </a:defRPr>
      </a:lvl5pPr>
      <a:lvl6pPr marL="146413" algn="l" defTabSz="1337549" rtl="0" eaLnBrk="1" fontAlgn="base" hangingPunct="1">
        <a:spcBef>
          <a:spcPct val="0"/>
        </a:spcBef>
        <a:spcAft>
          <a:spcPct val="0"/>
        </a:spcAft>
        <a:defRPr sz="2915" b="1">
          <a:solidFill>
            <a:schemeClr val="tx2"/>
          </a:solidFill>
          <a:latin typeface="Arial" charset="0"/>
        </a:defRPr>
      </a:lvl6pPr>
      <a:lvl7pPr marL="292828" algn="l" defTabSz="1337549" rtl="0" eaLnBrk="1" fontAlgn="base" hangingPunct="1">
        <a:spcBef>
          <a:spcPct val="0"/>
        </a:spcBef>
        <a:spcAft>
          <a:spcPct val="0"/>
        </a:spcAft>
        <a:defRPr sz="2915" b="1">
          <a:solidFill>
            <a:schemeClr val="tx2"/>
          </a:solidFill>
          <a:latin typeface="Arial" charset="0"/>
        </a:defRPr>
      </a:lvl7pPr>
      <a:lvl8pPr marL="439240" algn="l" defTabSz="1337549" rtl="0" eaLnBrk="1" fontAlgn="base" hangingPunct="1">
        <a:spcBef>
          <a:spcPct val="0"/>
        </a:spcBef>
        <a:spcAft>
          <a:spcPct val="0"/>
        </a:spcAft>
        <a:defRPr sz="2915" b="1">
          <a:solidFill>
            <a:schemeClr val="tx2"/>
          </a:solidFill>
          <a:latin typeface="Arial" charset="0"/>
        </a:defRPr>
      </a:lvl8pPr>
      <a:lvl9pPr marL="585655" algn="l" defTabSz="1337549" rtl="0" eaLnBrk="1" fontAlgn="base" hangingPunct="1">
        <a:spcBef>
          <a:spcPct val="0"/>
        </a:spcBef>
        <a:spcAft>
          <a:spcPct val="0"/>
        </a:spcAft>
        <a:defRPr sz="2915" b="1">
          <a:solidFill>
            <a:schemeClr val="tx2"/>
          </a:solidFill>
          <a:latin typeface="Arial" charset="0"/>
        </a:defRPr>
      </a:lvl9pPr>
    </p:titleStyle>
    <p:bodyStyle>
      <a:lvl1pPr marL="501263" indent="-501263" algn="l" defTabSz="1337549" rtl="0" eaLnBrk="1" fontAlgn="base" hangingPunct="1">
        <a:spcBef>
          <a:spcPct val="20000"/>
        </a:spcBef>
        <a:spcAft>
          <a:spcPct val="0"/>
        </a:spcAft>
        <a:defRPr sz="1441" b="1" kern="1200">
          <a:solidFill>
            <a:schemeClr val="tx1"/>
          </a:solidFill>
          <a:latin typeface="+mn-lt"/>
          <a:ea typeface="+mn-ea"/>
          <a:cs typeface="+mn-cs"/>
        </a:defRPr>
      </a:lvl1pPr>
      <a:lvl2pPr marL="1086411" indent="-418397" algn="l" defTabSz="1337549" rtl="0" eaLnBrk="1" fontAlgn="base" hangingPunct="1">
        <a:spcBef>
          <a:spcPct val="20000"/>
        </a:spcBef>
        <a:spcAft>
          <a:spcPct val="0"/>
        </a:spcAft>
        <a:defRPr sz="2177" kern="1200">
          <a:solidFill>
            <a:schemeClr val="tx1"/>
          </a:solidFill>
          <a:latin typeface="+mn-lt"/>
          <a:ea typeface="+mn-ea"/>
          <a:cs typeface="+mn-cs"/>
        </a:defRPr>
      </a:lvl2pPr>
      <a:lvl3pPr marL="1671048" indent="-333497" algn="l" defTabSz="1337549" rtl="0" eaLnBrk="1" fontAlgn="base" hangingPunct="1">
        <a:spcBef>
          <a:spcPct val="20000"/>
        </a:spcBef>
        <a:spcAft>
          <a:spcPct val="0"/>
        </a:spcAft>
        <a:defRPr sz="1441" kern="1200">
          <a:solidFill>
            <a:schemeClr val="tx1"/>
          </a:solidFill>
          <a:latin typeface="+mn-lt"/>
          <a:ea typeface="+mn-ea"/>
          <a:cs typeface="+mn-cs"/>
        </a:defRPr>
      </a:lvl3pPr>
      <a:lvl4pPr marL="2340585" indent="-334515" algn="l" defTabSz="1337549" rtl="0" eaLnBrk="1" fontAlgn="base" hangingPunct="1">
        <a:spcBef>
          <a:spcPct val="20000"/>
        </a:spcBef>
        <a:spcAft>
          <a:spcPct val="0"/>
        </a:spcAft>
        <a:defRPr sz="834" kern="1200">
          <a:solidFill>
            <a:schemeClr val="tx1"/>
          </a:solidFill>
          <a:latin typeface="+mn-lt"/>
          <a:ea typeface="+mn-ea"/>
          <a:cs typeface="+mn-cs"/>
        </a:defRPr>
      </a:lvl4pPr>
      <a:lvl5pPr marL="3008089" indent="-335532" algn="l" defTabSz="1337549" rtl="0" eaLnBrk="1" fontAlgn="base" hangingPunct="1">
        <a:spcBef>
          <a:spcPct val="20000"/>
        </a:spcBef>
        <a:spcAft>
          <a:spcPct val="0"/>
        </a:spcAft>
        <a:defRPr sz="736" kern="1200">
          <a:solidFill>
            <a:schemeClr val="tx1"/>
          </a:solidFill>
          <a:latin typeface="+mn-lt"/>
          <a:ea typeface="+mn-ea"/>
          <a:cs typeface="+mn-cs"/>
        </a:defRPr>
      </a:lvl5pPr>
      <a:lvl6pPr marL="805275" indent="-73207" algn="l" defTabSz="292828" rtl="0" eaLnBrk="1" latinLnBrk="0" hangingPunct="1">
        <a:lnSpc>
          <a:spcPct val="90000"/>
        </a:lnSpc>
        <a:spcBef>
          <a:spcPts val="160"/>
        </a:spcBef>
        <a:buFont typeface="Arial"/>
        <a:buChar char="•"/>
        <a:defRPr sz="576" kern="1200">
          <a:solidFill>
            <a:schemeClr val="tx1"/>
          </a:solidFill>
          <a:latin typeface="+mn-lt"/>
          <a:ea typeface="+mn-ea"/>
          <a:cs typeface="+mn-cs"/>
        </a:defRPr>
      </a:lvl6pPr>
      <a:lvl7pPr marL="951688" indent="-73207" algn="l" defTabSz="292828" rtl="0" eaLnBrk="1" latinLnBrk="0" hangingPunct="1">
        <a:lnSpc>
          <a:spcPct val="90000"/>
        </a:lnSpc>
        <a:spcBef>
          <a:spcPts val="160"/>
        </a:spcBef>
        <a:buFont typeface="Arial"/>
        <a:buChar char="•"/>
        <a:defRPr sz="576" kern="1200">
          <a:solidFill>
            <a:schemeClr val="tx1"/>
          </a:solidFill>
          <a:latin typeface="+mn-lt"/>
          <a:ea typeface="+mn-ea"/>
          <a:cs typeface="+mn-cs"/>
        </a:defRPr>
      </a:lvl7pPr>
      <a:lvl8pPr marL="1098103" indent="-73207" algn="l" defTabSz="292828" rtl="0" eaLnBrk="1" latinLnBrk="0" hangingPunct="1">
        <a:lnSpc>
          <a:spcPct val="90000"/>
        </a:lnSpc>
        <a:spcBef>
          <a:spcPts val="160"/>
        </a:spcBef>
        <a:buFont typeface="Arial"/>
        <a:buChar char="•"/>
        <a:defRPr sz="576" kern="1200">
          <a:solidFill>
            <a:schemeClr val="tx1"/>
          </a:solidFill>
          <a:latin typeface="+mn-lt"/>
          <a:ea typeface="+mn-ea"/>
          <a:cs typeface="+mn-cs"/>
        </a:defRPr>
      </a:lvl8pPr>
      <a:lvl9pPr marL="1244515" indent="-73207" algn="l" defTabSz="292828" rtl="0" eaLnBrk="1" latinLnBrk="0" hangingPunct="1">
        <a:lnSpc>
          <a:spcPct val="90000"/>
        </a:lnSpc>
        <a:spcBef>
          <a:spcPts val="160"/>
        </a:spcBef>
        <a:buFont typeface="Arial"/>
        <a:buChar char="•"/>
        <a:defRPr sz="576" kern="1200">
          <a:solidFill>
            <a:schemeClr val="tx1"/>
          </a:solidFill>
          <a:latin typeface="+mn-lt"/>
          <a:ea typeface="+mn-ea"/>
          <a:cs typeface="+mn-cs"/>
        </a:defRPr>
      </a:lvl9pPr>
    </p:bodyStyle>
    <p:otherStyle>
      <a:defPPr>
        <a:defRPr lang="en-US"/>
      </a:defPPr>
      <a:lvl1pPr marL="0" algn="l" defTabSz="292828" rtl="0" eaLnBrk="1" latinLnBrk="0" hangingPunct="1">
        <a:defRPr sz="576" kern="1200">
          <a:solidFill>
            <a:schemeClr val="tx1"/>
          </a:solidFill>
          <a:latin typeface="+mn-lt"/>
          <a:ea typeface="+mn-ea"/>
          <a:cs typeface="+mn-cs"/>
        </a:defRPr>
      </a:lvl1pPr>
      <a:lvl2pPr marL="146413" algn="l" defTabSz="292828" rtl="0" eaLnBrk="1" latinLnBrk="0" hangingPunct="1">
        <a:defRPr sz="576" kern="1200">
          <a:solidFill>
            <a:schemeClr val="tx1"/>
          </a:solidFill>
          <a:latin typeface="+mn-lt"/>
          <a:ea typeface="+mn-ea"/>
          <a:cs typeface="+mn-cs"/>
        </a:defRPr>
      </a:lvl2pPr>
      <a:lvl3pPr marL="292828" algn="l" defTabSz="292828" rtl="0" eaLnBrk="1" latinLnBrk="0" hangingPunct="1">
        <a:defRPr sz="576" kern="1200">
          <a:solidFill>
            <a:schemeClr val="tx1"/>
          </a:solidFill>
          <a:latin typeface="+mn-lt"/>
          <a:ea typeface="+mn-ea"/>
          <a:cs typeface="+mn-cs"/>
        </a:defRPr>
      </a:lvl3pPr>
      <a:lvl4pPr marL="439240" algn="l" defTabSz="292828" rtl="0" eaLnBrk="1" latinLnBrk="0" hangingPunct="1">
        <a:defRPr sz="576" kern="1200">
          <a:solidFill>
            <a:schemeClr val="tx1"/>
          </a:solidFill>
          <a:latin typeface="+mn-lt"/>
          <a:ea typeface="+mn-ea"/>
          <a:cs typeface="+mn-cs"/>
        </a:defRPr>
      </a:lvl4pPr>
      <a:lvl5pPr marL="585655" algn="l" defTabSz="292828" rtl="0" eaLnBrk="1" latinLnBrk="0" hangingPunct="1">
        <a:defRPr sz="576" kern="1200">
          <a:solidFill>
            <a:schemeClr val="tx1"/>
          </a:solidFill>
          <a:latin typeface="+mn-lt"/>
          <a:ea typeface="+mn-ea"/>
          <a:cs typeface="+mn-cs"/>
        </a:defRPr>
      </a:lvl5pPr>
      <a:lvl6pPr marL="732068" algn="l" defTabSz="292828" rtl="0" eaLnBrk="1" latinLnBrk="0" hangingPunct="1">
        <a:defRPr sz="576" kern="1200">
          <a:solidFill>
            <a:schemeClr val="tx1"/>
          </a:solidFill>
          <a:latin typeface="+mn-lt"/>
          <a:ea typeface="+mn-ea"/>
          <a:cs typeface="+mn-cs"/>
        </a:defRPr>
      </a:lvl6pPr>
      <a:lvl7pPr marL="878483" algn="l" defTabSz="292828" rtl="0" eaLnBrk="1" latinLnBrk="0" hangingPunct="1">
        <a:defRPr sz="576" kern="1200">
          <a:solidFill>
            <a:schemeClr val="tx1"/>
          </a:solidFill>
          <a:latin typeface="+mn-lt"/>
          <a:ea typeface="+mn-ea"/>
          <a:cs typeface="+mn-cs"/>
        </a:defRPr>
      </a:lvl7pPr>
      <a:lvl8pPr marL="1024895" algn="l" defTabSz="292828" rtl="0" eaLnBrk="1" latinLnBrk="0" hangingPunct="1">
        <a:defRPr sz="576" kern="1200">
          <a:solidFill>
            <a:schemeClr val="tx1"/>
          </a:solidFill>
          <a:latin typeface="+mn-lt"/>
          <a:ea typeface="+mn-ea"/>
          <a:cs typeface="+mn-cs"/>
        </a:defRPr>
      </a:lvl8pPr>
      <a:lvl9pPr marL="1171310" algn="l" defTabSz="292828" rtl="0" eaLnBrk="1" latinLnBrk="0" hangingPunct="1">
        <a:defRPr sz="576"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49489F2-0874-7248-213F-7F81B7D06383}"/>
              </a:ext>
            </a:extLst>
          </p:cNvPr>
          <p:cNvSpPr>
            <a:spLocks noGrp="1"/>
          </p:cNvSpPr>
          <p:nvPr>
            <p:ph type="title"/>
          </p:nvPr>
        </p:nvSpPr>
        <p:spPr>
          <a:xfrm>
            <a:off x="1675527" y="730251"/>
            <a:ext cx="21020246" cy="2651126"/>
          </a:xfrm>
          <a:prstGeom prst="rect">
            <a:avLst/>
          </a:prstGeom>
        </p:spPr>
        <p:txBody>
          <a:bodyPr vert="horz" lIns="91440" tIns="45720" rIns="91440" bIns="45720" rtlCol="0" anchor="ctr">
            <a:normAutofit/>
          </a:bodyPr>
          <a:lstStyle/>
          <a:p>
            <a:r>
              <a:rPr lang="en-GB"/>
              <a:t>Click to edit Master title style</a:t>
            </a:r>
            <a:endParaRPr lang="en-DK"/>
          </a:p>
        </p:txBody>
      </p:sp>
      <p:sp>
        <p:nvSpPr>
          <p:cNvPr id="3" name="Text Placeholder 2">
            <a:extLst>
              <a:ext uri="{FF2B5EF4-FFF2-40B4-BE49-F238E27FC236}">
                <a16:creationId xmlns:a16="http://schemas.microsoft.com/office/drawing/2014/main" id="{FA464146-6724-D7B2-C018-7DEB8A52AF65}"/>
              </a:ext>
            </a:extLst>
          </p:cNvPr>
          <p:cNvSpPr>
            <a:spLocks noGrp="1"/>
          </p:cNvSpPr>
          <p:nvPr>
            <p:ph type="body" idx="1"/>
          </p:nvPr>
        </p:nvSpPr>
        <p:spPr>
          <a:xfrm>
            <a:off x="1675527" y="3651250"/>
            <a:ext cx="21020246" cy="8702676"/>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4" name="Date Placeholder 3">
            <a:extLst>
              <a:ext uri="{FF2B5EF4-FFF2-40B4-BE49-F238E27FC236}">
                <a16:creationId xmlns:a16="http://schemas.microsoft.com/office/drawing/2014/main" id="{A3222CBA-176B-8BC5-536E-201A817453E3}"/>
              </a:ext>
            </a:extLst>
          </p:cNvPr>
          <p:cNvSpPr>
            <a:spLocks noGrp="1"/>
          </p:cNvSpPr>
          <p:nvPr>
            <p:ph type="dt" sz="half" idx="2"/>
          </p:nvPr>
        </p:nvSpPr>
        <p:spPr>
          <a:xfrm>
            <a:off x="1675527" y="12712701"/>
            <a:ext cx="5483543" cy="730250"/>
          </a:xfrm>
          <a:prstGeom prst="rect">
            <a:avLst/>
          </a:prstGeom>
        </p:spPr>
        <p:txBody>
          <a:bodyPr vert="horz" lIns="91440" tIns="45720" rIns="91440" bIns="45720" rtlCol="0" anchor="ctr"/>
          <a:lstStyle>
            <a:lvl1pPr algn="l">
              <a:defRPr sz="2399">
                <a:solidFill>
                  <a:schemeClr val="tx1">
                    <a:tint val="82000"/>
                  </a:schemeClr>
                </a:solidFill>
              </a:defRPr>
            </a:lvl1pPr>
          </a:lstStyle>
          <a:p>
            <a:fld id="{DEB7C420-992B-E64E-9E12-1B12486DB7A5}" type="datetimeFigureOut">
              <a:rPr lang="en-DK" smtClean="0"/>
              <a:t>09/09/2024</a:t>
            </a:fld>
            <a:endParaRPr lang="en-DK"/>
          </a:p>
        </p:txBody>
      </p:sp>
      <p:sp>
        <p:nvSpPr>
          <p:cNvPr id="5" name="Footer Placeholder 4">
            <a:extLst>
              <a:ext uri="{FF2B5EF4-FFF2-40B4-BE49-F238E27FC236}">
                <a16:creationId xmlns:a16="http://schemas.microsoft.com/office/drawing/2014/main" id="{AD9A7D30-1433-5ED7-399C-E73562557D43}"/>
              </a:ext>
            </a:extLst>
          </p:cNvPr>
          <p:cNvSpPr>
            <a:spLocks noGrp="1"/>
          </p:cNvSpPr>
          <p:nvPr>
            <p:ph type="ftr" sz="quarter" idx="3"/>
          </p:nvPr>
        </p:nvSpPr>
        <p:spPr>
          <a:xfrm>
            <a:off x="8072993" y="12712701"/>
            <a:ext cx="8225314" cy="730250"/>
          </a:xfrm>
          <a:prstGeom prst="rect">
            <a:avLst/>
          </a:prstGeom>
        </p:spPr>
        <p:txBody>
          <a:bodyPr vert="horz" lIns="91440" tIns="45720" rIns="91440" bIns="45720" rtlCol="0" anchor="ctr"/>
          <a:lstStyle>
            <a:lvl1pPr algn="ctr">
              <a:defRPr sz="2399">
                <a:solidFill>
                  <a:schemeClr val="tx1">
                    <a:tint val="82000"/>
                  </a:schemeClr>
                </a:solidFill>
              </a:defRPr>
            </a:lvl1pPr>
          </a:lstStyle>
          <a:p>
            <a:endParaRPr lang="en-DK"/>
          </a:p>
        </p:txBody>
      </p:sp>
      <p:sp>
        <p:nvSpPr>
          <p:cNvPr id="6" name="Slide Number Placeholder 5">
            <a:extLst>
              <a:ext uri="{FF2B5EF4-FFF2-40B4-BE49-F238E27FC236}">
                <a16:creationId xmlns:a16="http://schemas.microsoft.com/office/drawing/2014/main" id="{8573B231-1C8E-9B5F-4AA8-8E273F371FC1}"/>
              </a:ext>
            </a:extLst>
          </p:cNvPr>
          <p:cNvSpPr>
            <a:spLocks noGrp="1"/>
          </p:cNvSpPr>
          <p:nvPr>
            <p:ph type="sldNum" sz="quarter" idx="4"/>
          </p:nvPr>
        </p:nvSpPr>
        <p:spPr>
          <a:xfrm>
            <a:off x="17212230" y="12712701"/>
            <a:ext cx="5483543" cy="730250"/>
          </a:xfrm>
          <a:prstGeom prst="rect">
            <a:avLst/>
          </a:prstGeom>
        </p:spPr>
        <p:txBody>
          <a:bodyPr vert="horz" lIns="91440" tIns="45720" rIns="91440" bIns="45720" rtlCol="0" anchor="ctr"/>
          <a:lstStyle>
            <a:lvl1pPr algn="r">
              <a:defRPr sz="2399">
                <a:solidFill>
                  <a:schemeClr val="tx1">
                    <a:tint val="82000"/>
                  </a:schemeClr>
                </a:solidFill>
              </a:defRPr>
            </a:lvl1pPr>
          </a:lstStyle>
          <a:p>
            <a:fld id="{2B81FCF7-47A2-004F-BAC2-6F3935CFBDAA}" type="slidenum">
              <a:rPr lang="en-DK" smtClean="0"/>
              <a:t>‹#›</a:t>
            </a:fld>
            <a:endParaRPr lang="en-DK"/>
          </a:p>
        </p:txBody>
      </p:sp>
    </p:spTree>
    <p:extLst>
      <p:ext uri="{BB962C8B-B14F-4D97-AF65-F5344CB8AC3E}">
        <p14:creationId xmlns:p14="http://schemas.microsoft.com/office/powerpoint/2010/main" val="2440143568"/>
      </p:ext>
    </p:extLst>
  </p:cSld>
  <p:clrMap bg1="lt1" tx1="dk1" bg2="lt2" tx2="dk2" accent1="accent1" accent2="accent2" accent3="accent3" accent4="accent4" accent5="accent5" accent6="accent6" hlink="hlink" folHlink="folHlink"/>
  <p:sldLayoutIdLst>
    <p:sldLayoutId id="2147483720" r:id="rId1"/>
    <p:sldLayoutId id="2147483721" r:id="rId2"/>
    <p:sldLayoutId id="2147483722" r:id="rId3"/>
    <p:sldLayoutId id="2147483723" r:id="rId4"/>
    <p:sldLayoutId id="2147483724" r:id="rId5"/>
    <p:sldLayoutId id="2147483725" r:id="rId6"/>
    <p:sldLayoutId id="2147483726" r:id="rId7"/>
    <p:sldLayoutId id="2147483727" r:id="rId8"/>
    <p:sldLayoutId id="2147483728" r:id="rId9"/>
    <p:sldLayoutId id="2147483729" r:id="rId10"/>
    <p:sldLayoutId id="2147483730" r:id="rId11"/>
  </p:sldLayoutIdLst>
  <p:txStyles>
    <p:titleStyle>
      <a:lvl1pPr algn="l" defTabSz="1827886" rtl="0" eaLnBrk="1" latinLnBrk="0" hangingPunct="1">
        <a:lnSpc>
          <a:spcPct val="90000"/>
        </a:lnSpc>
        <a:spcBef>
          <a:spcPct val="0"/>
        </a:spcBef>
        <a:buNone/>
        <a:defRPr sz="8796" kern="1200">
          <a:solidFill>
            <a:schemeClr val="tx1"/>
          </a:solidFill>
          <a:latin typeface="+mj-lt"/>
          <a:ea typeface="+mj-ea"/>
          <a:cs typeface="+mj-cs"/>
        </a:defRPr>
      </a:lvl1pPr>
    </p:titleStyle>
    <p:bodyStyle>
      <a:lvl1pPr marL="456971" indent="-456971" algn="l" defTabSz="1827886" rtl="0" eaLnBrk="1" latinLnBrk="0" hangingPunct="1">
        <a:lnSpc>
          <a:spcPct val="90000"/>
        </a:lnSpc>
        <a:spcBef>
          <a:spcPts val="1999"/>
        </a:spcBef>
        <a:buFont typeface="Arial" panose="020B0604020202020204" pitchFamily="34" charset="0"/>
        <a:buChar char="•"/>
        <a:defRPr sz="5597" kern="1200">
          <a:solidFill>
            <a:schemeClr val="tx1"/>
          </a:solidFill>
          <a:latin typeface="+mn-lt"/>
          <a:ea typeface="+mn-ea"/>
          <a:cs typeface="+mn-cs"/>
        </a:defRPr>
      </a:lvl1pPr>
      <a:lvl2pPr marL="1370914" indent="-456971" algn="l" defTabSz="1827886" rtl="0" eaLnBrk="1" latinLnBrk="0" hangingPunct="1">
        <a:lnSpc>
          <a:spcPct val="90000"/>
        </a:lnSpc>
        <a:spcBef>
          <a:spcPts val="999"/>
        </a:spcBef>
        <a:buFont typeface="Arial" panose="020B0604020202020204" pitchFamily="34" charset="0"/>
        <a:buChar char="•"/>
        <a:defRPr sz="4798" kern="1200">
          <a:solidFill>
            <a:schemeClr val="tx1"/>
          </a:solidFill>
          <a:latin typeface="+mn-lt"/>
          <a:ea typeface="+mn-ea"/>
          <a:cs typeface="+mn-cs"/>
        </a:defRPr>
      </a:lvl2pPr>
      <a:lvl3pPr marL="2284857" indent="-456971" algn="l" defTabSz="1827886" rtl="0" eaLnBrk="1" latinLnBrk="0" hangingPunct="1">
        <a:lnSpc>
          <a:spcPct val="90000"/>
        </a:lnSpc>
        <a:spcBef>
          <a:spcPts val="999"/>
        </a:spcBef>
        <a:buFont typeface="Arial" panose="020B0604020202020204" pitchFamily="34" charset="0"/>
        <a:buChar char="•"/>
        <a:defRPr sz="3998" kern="1200">
          <a:solidFill>
            <a:schemeClr val="tx1"/>
          </a:solidFill>
          <a:latin typeface="+mn-lt"/>
          <a:ea typeface="+mn-ea"/>
          <a:cs typeface="+mn-cs"/>
        </a:defRPr>
      </a:lvl3pPr>
      <a:lvl4pPr marL="3198800" indent="-456971" algn="l" defTabSz="1827886" rtl="0" eaLnBrk="1" latinLnBrk="0" hangingPunct="1">
        <a:lnSpc>
          <a:spcPct val="90000"/>
        </a:lnSpc>
        <a:spcBef>
          <a:spcPts val="999"/>
        </a:spcBef>
        <a:buFont typeface="Arial" panose="020B0604020202020204" pitchFamily="34" charset="0"/>
        <a:buChar char="•"/>
        <a:defRPr sz="3598" kern="1200">
          <a:solidFill>
            <a:schemeClr val="tx1"/>
          </a:solidFill>
          <a:latin typeface="+mn-lt"/>
          <a:ea typeface="+mn-ea"/>
          <a:cs typeface="+mn-cs"/>
        </a:defRPr>
      </a:lvl4pPr>
      <a:lvl5pPr marL="4112743" indent="-456971" algn="l" defTabSz="1827886" rtl="0" eaLnBrk="1" latinLnBrk="0" hangingPunct="1">
        <a:lnSpc>
          <a:spcPct val="90000"/>
        </a:lnSpc>
        <a:spcBef>
          <a:spcPts val="999"/>
        </a:spcBef>
        <a:buFont typeface="Arial" panose="020B0604020202020204" pitchFamily="34" charset="0"/>
        <a:buChar char="•"/>
        <a:defRPr sz="3598" kern="1200">
          <a:solidFill>
            <a:schemeClr val="tx1"/>
          </a:solidFill>
          <a:latin typeface="+mn-lt"/>
          <a:ea typeface="+mn-ea"/>
          <a:cs typeface="+mn-cs"/>
        </a:defRPr>
      </a:lvl5pPr>
      <a:lvl6pPr marL="5026685" indent="-456971" algn="l" defTabSz="1827886" rtl="0" eaLnBrk="1" latinLnBrk="0" hangingPunct="1">
        <a:lnSpc>
          <a:spcPct val="90000"/>
        </a:lnSpc>
        <a:spcBef>
          <a:spcPts val="999"/>
        </a:spcBef>
        <a:buFont typeface="Arial" panose="020B0604020202020204" pitchFamily="34" charset="0"/>
        <a:buChar char="•"/>
        <a:defRPr sz="3598" kern="1200">
          <a:solidFill>
            <a:schemeClr val="tx1"/>
          </a:solidFill>
          <a:latin typeface="+mn-lt"/>
          <a:ea typeface="+mn-ea"/>
          <a:cs typeface="+mn-cs"/>
        </a:defRPr>
      </a:lvl6pPr>
      <a:lvl7pPr marL="5940628" indent="-456971" algn="l" defTabSz="1827886" rtl="0" eaLnBrk="1" latinLnBrk="0" hangingPunct="1">
        <a:lnSpc>
          <a:spcPct val="90000"/>
        </a:lnSpc>
        <a:spcBef>
          <a:spcPts val="999"/>
        </a:spcBef>
        <a:buFont typeface="Arial" panose="020B0604020202020204" pitchFamily="34" charset="0"/>
        <a:buChar char="•"/>
        <a:defRPr sz="3598" kern="1200">
          <a:solidFill>
            <a:schemeClr val="tx1"/>
          </a:solidFill>
          <a:latin typeface="+mn-lt"/>
          <a:ea typeface="+mn-ea"/>
          <a:cs typeface="+mn-cs"/>
        </a:defRPr>
      </a:lvl7pPr>
      <a:lvl8pPr marL="6854571" indent="-456971" algn="l" defTabSz="1827886" rtl="0" eaLnBrk="1" latinLnBrk="0" hangingPunct="1">
        <a:lnSpc>
          <a:spcPct val="90000"/>
        </a:lnSpc>
        <a:spcBef>
          <a:spcPts val="999"/>
        </a:spcBef>
        <a:buFont typeface="Arial" panose="020B0604020202020204" pitchFamily="34" charset="0"/>
        <a:buChar char="•"/>
        <a:defRPr sz="3598" kern="1200">
          <a:solidFill>
            <a:schemeClr val="tx1"/>
          </a:solidFill>
          <a:latin typeface="+mn-lt"/>
          <a:ea typeface="+mn-ea"/>
          <a:cs typeface="+mn-cs"/>
        </a:defRPr>
      </a:lvl8pPr>
      <a:lvl9pPr marL="7768514" indent="-456971" algn="l" defTabSz="1827886" rtl="0" eaLnBrk="1" latinLnBrk="0" hangingPunct="1">
        <a:lnSpc>
          <a:spcPct val="90000"/>
        </a:lnSpc>
        <a:spcBef>
          <a:spcPts val="999"/>
        </a:spcBef>
        <a:buFont typeface="Arial" panose="020B0604020202020204" pitchFamily="34" charset="0"/>
        <a:buChar char="•"/>
        <a:defRPr sz="3598" kern="1200">
          <a:solidFill>
            <a:schemeClr val="tx1"/>
          </a:solidFill>
          <a:latin typeface="+mn-lt"/>
          <a:ea typeface="+mn-ea"/>
          <a:cs typeface="+mn-cs"/>
        </a:defRPr>
      </a:lvl9pPr>
    </p:bodyStyle>
    <p:otherStyle>
      <a:defPPr>
        <a:defRPr lang="en-DK"/>
      </a:defPPr>
      <a:lvl1pPr marL="0" algn="l" defTabSz="1827886" rtl="0" eaLnBrk="1" latinLnBrk="0" hangingPunct="1">
        <a:defRPr sz="3598" kern="1200">
          <a:solidFill>
            <a:schemeClr val="tx1"/>
          </a:solidFill>
          <a:latin typeface="+mn-lt"/>
          <a:ea typeface="+mn-ea"/>
          <a:cs typeface="+mn-cs"/>
        </a:defRPr>
      </a:lvl1pPr>
      <a:lvl2pPr marL="913943" algn="l" defTabSz="1827886" rtl="0" eaLnBrk="1" latinLnBrk="0" hangingPunct="1">
        <a:defRPr sz="3598" kern="1200">
          <a:solidFill>
            <a:schemeClr val="tx1"/>
          </a:solidFill>
          <a:latin typeface="+mn-lt"/>
          <a:ea typeface="+mn-ea"/>
          <a:cs typeface="+mn-cs"/>
        </a:defRPr>
      </a:lvl2pPr>
      <a:lvl3pPr marL="1827886" algn="l" defTabSz="1827886" rtl="0" eaLnBrk="1" latinLnBrk="0" hangingPunct="1">
        <a:defRPr sz="3598" kern="1200">
          <a:solidFill>
            <a:schemeClr val="tx1"/>
          </a:solidFill>
          <a:latin typeface="+mn-lt"/>
          <a:ea typeface="+mn-ea"/>
          <a:cs typeface="+mn-cs"/>
        </a:defRPr>
      </a:lvl3pPr>
      <a:lvl4pPr marL="2741828" algn="l" defTabSz="1827886" rtl="0" eaLnBrk="1" latinLnBrk="0" hangingPunct="1">
        <a:defRPr sz="3598" kern="1200">
          <a:solidFill>
            <a:schemeClr val="tx1"/>
          </a:solidFill>
          <a:latin typeface="+mn-lt"/>
          <a:ea typeface="+mn-ea"/>
          <a:cs typeface="+mn-cs"/>
        </a:defRPr>
      </a:lvl4pPr>
      <a:lvl5pPr marL="3655771" algn="l" defTabSz="1827886" rtl="0" eaLnBrk="1" latinLnBrk="0" hangingPunct="1">
        <a:defRPr sz="3598" kern="1200">
          <a:solidFill>
            <a:schemeClr val="tx1"/>
          </a:solidFill>
          <a:latin typeface="+mn-lt"/>
          <a:ea typeface="+mn-ea"/>
          <a:cs typeface="+mn-cs"/>
        </a:defRPr>
      </a:lvl5pPr>
      <a:lvl6pPr marL="4569714" algn="l" defTabSz="1827886" rtl="0" eaLnBrk="1" latinLnBrk="0" hangingPunct="1">
        <a:defRPr sz="3598" kern="1200">
          <a:solidFill>
            <a:schemeClr val="tx1"/>
          </a:solidFill>
          <a:latin typeface="+mn-lt"/>
          <a:ea typeface="+mn-ea"/>
          <a:cs typeface="+mn-cs"/>
        </a:defRPr>
      </a:lvl6pPr>
      <a:lvl7pPr marL="5483657" algn="l" defTabSz="1827886" rtl="0" eaLnBrk="1" latinLnBrk="0" hangingPunct="1">
        <a:defRPr sz="3598" kern="1200">
          <a:solidFill>
            <a:schemeClr val="tx1"/>
          </a:solidFill>
          <a:latin typeface="+mn-lt"/>
          <a:ea typeface="+mn-ea"/>
          <a:cs typeface="+mn-cs"/>
        </a:defRPr>
      </a:lvl7pPr>
      <a:lvl8pPr marL="6397600" algn="l" defTabSz="1827886" rtl="0" eaLnBrk="1" latinLnBrk="0" hangingPunct="1">
        <a:defRPr sz="3598" kern="1200">
          <a:solidFill>
            <a:schemeClr val="tx1"/>
          </a:solidFill>
          <a:latin typeface="+mn-lt"/>
          <a:ea typeface="+mn-ea"/>
          <a:cs typeface="+mn-cs"/>
        </a:defRPr>
      </a:lvl8pPr>
      <a:lvl9pPr marL="7311542" algn="l" defTabSz="1827886" rtl="0" eaLnBrk="1" latinLnBrk="0" hangingPunct="1">
        <a:defRPr sz="3598"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108">
            <a:extLst>
              <a:ext uri="{FF2B5EF4-FFF2-40B4-BE49-F238E27FC236}">
                <a16:creationId xmlns:a16="http://schemas.microsoft.com/office/drawing/2014/main" id="{5725BFF3-C546-5AFF-D9DD-0A38034DCB81}"/>
              </a:ext>
            </a:extLst>
          </p:cNvPr>
          <p:cNvSpPr>
            <a:spLocks noChangeArrowheads="1"/>
          </p:cNvSpPr>
          <p:nvPr/>
        </p:nvSpPr>
        <p:spPr bwMode="auto">
          <a:xfrm>
            <a:off x="0" y="0"/>
            <a:ext cx="24371300" cy="13716000"/>
          </a:xfrm>
          <a:prstGeom prst="rect">
            <a:avLst/>
          </a:prstGeom>
          <a:noFill/>
          <a:ln w="381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300">
                <a:solidFill>
                  <a:schemeClr val="tx1"/>
                </a:solidFill>
                <a:latin typeface="Times New Roman" panose="02020603050405020304" pitchFamily="18" charset="0"/>
              </a:defRPr>
            </a:lvl1pPr>
            <a:lvl2pPr marL="742950" indent="-285750">
              <a:defRPr sz="2300">
                <a:solidFill>
                  <a:schemeClr val="tx1"/>
                </a:solidFill>
                <a:latin typeface="Times New Roman" panose="02020603050405020304" pitchFamily="18" charset="0"/>
              </a:defRPr>
            </a:lvl2pPr>
            <a:lvl3pPr marL="1143000" indent="-228600">
              <a:defRPr sz="2300">
                <a:solidFill>
                  <a:schemeClr val="tx1"/>
                </a:solidFill>
                <a:latin typeface="Times New Roman" panose="02020603050405020304" pitchFamily="18" charset="0"/>
              </a:defRPr>
            </a:lvl3pPr>
            <a:lvl4pPr marL="1600200" indent="-228600">
              <a:defRPr sz="2300">
                <a:solidFill>
                  <a:schemeClr val="tx1"/>
                </a:solidFill>
                <a:latin typeface="Times New Roman" panose="02020603050405020304" pitchFamily="18" charset="0"/>
              </a:defRPr>
            </a:lvl4pPr>
            <a:lvl5pPr marL="2057400" indent="-228600">
              <a:defRPr sz="23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3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3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3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300">
                <a:solidFill>
                  <a:schemeClr val="tx1"/>
                </a:solidFill>
                <a:latin typeface="Times New Roman" panose="02020603050405020304" pitchFamily="18" charset="0"/>
              </a:defRPr>
            </a:lvl9pPr>
          </a:lstStyle>
          <a:p>
            <a:pPr eaLnBrk="1" hangingPunct="1"/>
            <a:endParaRPr lang="en-US" altLang="en-DK" sz="736"/>
          </a:p>
        </p:txBody>
      </p:sp>
      <p:pic>
        <p:nvPicPr>
          <p:cNvPr id="7" name="Picture 6">
            <a:extLst>
              <a:ext uri="{FF2B5EF4-FFF2-40B4-BE49-F238E27FC236}">
                <a16:creationId xmlns:a16="http://schemas.microsoft.com/office/drawing/2014/main" id="{797D627B-18C6-A274-B98E-B65D3B8BAF20}"/>
              </a:ext>
            </a:extLst>
          </p:cNvPr>
          <p:cNvPicPr>
            <a:picLocks noChangeAspect="1"/>
          </p:cNvPicPr>
          <p:nvPr/>
        </p:nvPicPr>
        <p:blipFill>
          <a:blip r:embed="rId18"/>
          <a:stretch>
            <a:fillRect/>
          </a:stretch>
        </p:blipFill>
        <p:spPr>
          <a:xfrm>
            <a:off x="22564618" y="11915780"/>
            <a:ext cx="1503916" cy="1504700"/>
          </a:xfrm>
          <a:prstGeom prst="rect">
            <a:avLst/>
          </a:prstGeom>
          <a:noFill/>
          <a:ln>
            <a:noFill/>
          </a:ln>
        </p:spPr>
      </p:pic>
      <p:pic>
        <p:nvPicPr>
          <p:cNvPr id="2" name="Picture 1">
            <a:extLst>
              <a:ext uri="{FF2B5EF4-FFF2-40B4-BE49-F238E27FC236}">
                <a16:creationId xmlns:a16="http://schemas.microsoft.com/office/drawing/2014/main" id="{6F1D87B1-7993-C0BE-7C7D-E098F8A319A3}"/>
              </a:ext>
            </a:extLst>
          </p:cNvPr>
          <p:cNvPicPr>
            <a:picLocks noChangeAspect="1"/>
          </p:cNvPicPr>
          <p:nvPr userDrawn="1"/>
        </p:nvPicPr>
        <p:blipFill>
          <a:blip r:embed="rId18"/>
          <a:stretch>
            <a:fillRect/>
          </a:stretch>
        </p:blipFill>
        <p:spPr>
          <a:xfrm>
            <a:off x="22564618" y="11915780"/>
            <a:ext cx="1503916" cy="1504700"/>
          </a:xfrm>
          <a:prstGeom prst="rect">
            <a:avLst/>
          </a:prstGeom>
          <a:noFill/>
          <a:ln>
            <a:noFill/>
          </a:ln>
        </p:spPr>
      </p:pic>
    </p:spTree>
    <p:extLst>
      <p:ext uri="{BB962C8B-B14F-4D97-AF65-F5344CB8AC3E}">
        <p14:creationId xmlns:p14="http://schemas.microsoft.com/office/powerpoint/2010/main" val="2478283893"/>
      </p:ext>
    </p:extLst>
  </p:cSld>
  <p:clrMap bg1="lt1" tx1="dk1" bg2="lt2" tx2="dk2" accent1="accent1" accent2="accent2" accent3="accent3" accent4="accent4" accent5="accent5" accent6="accent6" hlink="hlink" folHlink="folHlink"/>
  <p:sldLayoutIdLst>
    <p:sldLayoutId id="2147483732" r:id="rId1"/>
    <p:sldLayoutId id="2147483733" r:id="rId2"/>
    <p:sldLayoutId id="2147483734" r:id="rId3"/>
    <p:sldLayoutId id="2147483735" r:id="rId4"/>
    <p:sldLayoutId id="2147483736" r:id="rId5"/>
    <p:sldLayoutId id="2147483737" r:id="rId6"/>
    <p:sldLayoutId id="2147483738" r:id="rId7"/>
    <p:sldLayoutId id="2147483739" r:id="rId8"/>
    <p:sldLayoutId id="2147483740" r:id="rId9"/>
    <p:sldLayoutId id="2147483741" r:id="rId10"/>
    <p:sldLayoutId id="2147483742" r:id="rId11"/>
    <p:sldLayoutId id="2147483743" r:id="rId12"/>
    <p:sldLayoutId id="2147483744" r:id="rId13"/>
    <p:sldLayoutId id="2147483745" r:id="rId14"/>
    <p:sldLayoutId id="2147483746" r:id="rId15"/>
    <p:sldLayoutId id="2147483747" r:id="rId16"/>
  </p:sldLayoutIdLst>
  <p:txStyles>
    <p:titleStyle>
      <a:lvl1pPr algn="l" defTabSz="1337549" rtl="0" eaLnBrk="1" fontAlgn="base" hangingPunct="1">
        <a:spcBef>
          <a:spcPct val="0"/>
        </a:spcBef>
        <a:spcAft>
          <a:spcPct val="0"/>
        </a:spcAft>
        <a:defRPr sz="2915" b="1" kern="1200">
          <a:solidFill>
            <a:schemeClr val="tx2"/>
          </a:solidFill>
          <a:latin typeface="+mj-lt"/>
          <a:ea typeface="+mj-ea"/>
          <a:cs typeface="+mj-cs"/>
        </a:defRPr>
      </a:lvl1pPr>
      <a:lvl2pPr algn="l" defTabSz="1337549" rtl="0" eaLnBrk="1" fontAlgn="base" hangingPunct="1">
        <a:spcBef>
          <a:spcPct val="0"/>
        </a:spcBef>
        <a:spcAft>
          <a:spcPct val="0"/>
        </a:spcAft>
        <a:defRPr sz="2915" b="1">
          <a:solidFill>
            <a:schemeClr val="tx2"/>
          </a:solidFill>
          <a:latin typeface="Arial" charset="0"/>
        </a:defRPr>
      </a:lvl2pPr>
      <a:lvl3pPr algn="l" defTabSz="1337549" rtl="0" eaLnBrk="1" fontAlgn="base" hangingPunct="1">
        <a:spcBef>
          <a:spcPct val="0"/>
        </a:spcBef>
        <a:spcAft>
          <a:spcPct val="0"/>
        </a:spcAft>
        <a:defRPr sz="2915" b="1">
          <a:solidFill>
            <a:schemeClr val="tx2"/>
          </a:solidFill>
          <a:latin typeface="Arial" charset="0"/>
        </a:defRPr>
      </a:lvl3pPr>
      <a:lvl4pPr algn="l" defTabSz="1337549" rtl="0" eaLnBrk="1" fontAlgn="base" hangingPunct="1">
        <a:spcBef>
          <a:spcPct val="0"/>
        </a:spcBef>
        <a:spcAft>
          <a:spcPct val="0"/>
        </a:spcAft>
        <a:defRPr sz="2915" b="1">
          <a:solidFill>
            <a:schemeClr val="tx2"/>
          </a:solidFill>
          <a:latin typeface="Arial" charset="0"/>
        </a:defRPr>
      </a:lvl4pPr>
      <a:lvl5pPr algn="l" defTabSz="1337549" rtl="0" eaLnBrk="1" fontAlgn="base" hangingPunct="1">
        <a:spcBef>
          <a:spcPct val="0"/>
        </a:spcBef>
        <a:spcAft>
          <a:spcPct val="0"/>
        </a:spcAft>
        <a:defRPr sz="2915" b="1">
          <a:solidFill>
            <a:schemeClr val="tx2"/>
          </a:solidFill>
          <a:latin typeface="Arial" charset="0"/>
        </a:defRPr>
      </a:lvl5pPr>
      <a:lvl6pPr marL="146413" algn="l" defTabSz="1337549" rtl="0" eaLnBrk="1" fontAlgn="base" hangingPunct="1">
        <a:spcBef>
          <a:spcPct val="0"/>
        </a:spcBef>
        <a:spcAft>
          <a:spcPct val="0"/>
        </a:spcAft>
        <a:defRPr sz="2915" b="1">
          <a:solidFill>
            <a:schemeClr val="tx2"/>
          </a:solidFill>
          <a:latin typeface="Arial" charset="0"/>
        </a:defRPr>
      </a:lvl6pPr>
      <a:lvl7pPr marL="292828" algn="l" defTabSz="1337549" rtl="0" eaLnBrk="1" fontAlgn="base" hangingPunct="1">
        <a:spcBef>
          <a:spcPct val="0"/>
        </a:spcBef>
        <a:spcAft>
          <a:spcPct val="0"/>
        </a:spcAft>
        <a:defRPr sz="2915" b="1">
          <a:solidFill>
            <a:schemeClr val="tx2"/>
          </a:solidFill>
          <a:latin typeface="Arial" charset="0"/>
        </a:defRPr>
      </a:lvl7pPr>
      <a:lvl8pPr marL="439240" algn="l" defTabSz="1337549" rtl="0" eaLnBrk="1" fontAlgn="base" hangingPunct="1">
        <a:spcBef>
          <a:spcPct val="0"/>
        </a:spcBef>
        <a:spcAft>
          <a:spcPct val="0"/>
        </a:spcAft>
        <a:defRPr sz="2915" b="1">
          <a:solidFill>
            <a:schemeClr val="tx2"/>
          </a:solidFill>
          <a:latin typeface="Arial" charset="0"/>
        </a:defRPr>
      </a:lvl8pPr>
      <a:lvl9pPr marL="585655" algn="l" defTabSz="1337549" rtl="0" eaLnBrk="1" fontAlgn="base" hangingPunct="1">
        <a:spcBef>
          <a:spcPct val="0"/>
        </a:spcBef>
        <a:spcAft>
          <a:spcPct val="0"/>
        </a:spcAft>
        <a:defRPr sz="2915" b="1">
          <a:solidFill>
            <a:schemeClr val="tx2"/>
          </a:solidFill>
          <a:latin typeface="Arial" charset="0"/>
        </a:defRPr>
      </a:lvl9pPr>
    </p:titleStyle>
    <p:bodyStyle>
      <a:lvl1pPr marL="501263" indent="-501263" algn="l" defTabSz="1337549" rtl="0" eaLnBrk="1" fontAlgn="base" hangingPunct="1">
        <a:spcBef>
          <a:spcPct val="20000"/>
        </a:spcBef>
        <a:spcAft>
          <a:spcPct val="0"/>
        </a:spcAft>
        <a:defRPr sz="1441" b="1" kern="1200">
          <a:solidFill>
            <a:schemeClr val="tx1"/>
          </a:solidFill>
          <a:latin typeface="+mn-lt"/>
          <a:ea typeface="+mn-ea"/>
          <a:cs typeface="+mn-cs"/>
        </a:defRPr>
      </a:lvl1pPr>
      <a:lvl2pPr marL="1086411" indent="-418397" algn="l" defTabSz="1337549" rtl="0" eaLnBrk="1" fontAlgn="base" hangingPunct="1">
        <a:spcBef>
          <a:spcPct val="20000"/>
        </a:spcBef>
        <a:spcAft>
          <a:spcPct val="0"/>
        </a:spcAft>
        <a:defRPr sz="2177" kern="1200">
          <a:solidFill>
            <a:schemeClr val="tx1"/>
          </a:solidFill>
          <a:latin typeface="+mn-lt"/>
          <a:ea typeface="+mn-ea"/>
          <a:cs typeface="+mn-cs"/>
        </a:defRPr>
      </a:lvl2pPr>
      <a:lvl3pPr marL="1671048" indent="-333497" algn="l" defTabSz="1337549" rtl="0" eaLnBrk="1" fontAlgn="base" hangingPunct="1">
        <a:spcBef>
          <a:spcPct val="20000"/>
        </a:spcBef>
        <a:spcAft>
          <a:spcPct val="0"/>
        </a:spcAft>
        <a:defRPr sz="1441" kern="1200">
          <a:solidFill>
            <a:schemeClr val="tx1"/>
          </a:solidFill>
          <a:latin typeface="+mn-lt"/>
          <a:ea typeface="+mn-ea"/>
          <a:cs typeface="+mn-cs"/>
        </a:defRPr>
      </a:lvl3pPr>
      <a:lvl4pPr marL="2340585" indent="-334515" algn="l" defTabSz="1337549" rtl="0" eaLnBrk="1" fontAlgn="base" hangingPunct="1">
        <a:spcBef>
          <a:spcPct val="20000"/>
        </a:spcBef>
        <a:spcAft>
          <a:spcPct val="0"/>
        </a:spcAft>
        <a:defRPr sz="834" kern="1200">
          <a:solidFill>
            <a:schemeClr val="tx1"/>
          </a:solidFill>
          <a:latin typeface="+mn-lt"/>
          <a:ea typeface="+mn-ea"/>
          <a:cs typeface="+mn-cs"/>
        </a:defRPr>
      </a:lvl4pPr>
      <a:lvl5pPr marL="3008089" indent="-335532" algn="l" defTabSz="1337549" rtl="0" eaLnBrk="1" fontAlgn="base" hangingPunct="1">
        <a:spcBef>
          <a:spcPct val="20000"/>
        </a:spcBef>
        <a:spcAft>
          <a:spcPct val="0"/>
        </a:spcAft>
        <a:defRPr sz="736" kern="1200">
          <a:solidFill>
            <a:schemeClr val="tx1"/>
          </a:solidFill>
          <a:latin typeface="+mn-lt"/>
          <a:ea typeface="+mn-ea"/>
          <a:cs typeface="+mn-cs"/>
        </a:defRPr>
      </a:lvl5pPr>
      <a:lvl6pPr marL="805275" indent="-73207" algn="l" defTabSz="292828" rtl="0" eaLnBrk="1" latinLnBrk="0" hangingPunct="1">
        <a:lnSpc>
          <a:spcPct val="90000"/>
        </a:lnSpc>
        <a:spcBef>
          <a:spcPts val="160"/>
        </a:spcBef>
        <a:buFont typeface="Arial"/>
        <a:buChar char="•"/>
        <a:defRPr sz="576" kern="1200">
          <a:solidFill>
            <a:schemeClr val="tx1"/>
          </a:solidFill>
          <a:latin typeface="+mn-lt"/>
          <a:ea typeface="+mn-ea"/>
          <a:cs typeface="+mn-cs"/>
        </a:defRPr>
      </a:lvl6pPr>
      <a:lvl7pPr marL="951688" indent="-73207" algn="l" defTabSz="292828" rtl="0" eaLnBrk="1" latinLnBrk="0" hangingPunct="1">
        <a:lnSpc>
          <a:spcPct val="90000"/>
        </a:lnSpc>
        <a:spcBef>
          <a:spcPts val="160"/>
        </a:spcBef>
        <a:buFont typeface="Arial"/>
        <a:buChar char="•"/>
        <a:defRPr sz="576" kern="1200">
          <a:solidFill>
            <a:schemeClr val="tx1"/>
          </a:solidFill>
          <a:latin typeface="+mn-lt"/>
          <a:ea typeface="+mn-ea"/>
          <a:cs typeface="+mn-cs"/>
        </a:defRPr>
      </a:lvl7pPr>
      <a:lvl8pPr marL="1098103" indent="-73207" algn="l" defTabSz="292828" rtl="0" eaLnBrk="1" latinLnBrk="0" hangingPunct="1">
        <a:lnSpc>
          <a:spcPct val="90000"/>
        </a:lnSpc>
        <a:spcBef>
          <a:spcPts val="160"/>
        </a:spcBef>
        <a:buFont typeface="Arial"/>
        <a:buChar char="•"/>
        <a:defRPr sz="576" kern="1200">
          <a:solidFill>
            <a:schemeClr val="tx1"/>
          </a:solidFill>
          <a:latin typeface="+mn-lt"/>
          <a:ea typeface="+mn-ea"/>
          <a:cs typeface="+mn-cs"/>
        </a:defRPr>
      </a:lvl8pPr>
      <a:lvl9pPr marL="1244515" indent="-73207" algn="l" defTabSz="292828" rtl="0" eaLnBrk="1" latinLnBrk="0" hangingPunct="1">
        <a:lnSpc>
          <a:spcPct val="90000"/>
        </a:lnSpc>
        <a:spcBef>
          <a:spcPts val="160"/>
        </a:spcBef>
        <a:buFont typeface="Arial"/>
        <a:buChar char="•"/>
        <a:defRPr sz="576" kern="1200">
          <a:solidFill>
            <a:schemeClr val="tx1"/>
          </a:solidFill>
          <a:latin typeface="+mn-lt"/>
          <a:ea typeface="+mn-ea"/>
          <a:cs typeface="+mn-cs"/>
        </a:defRPr>
      </a:lvl9pPr>
    </p:bodyStyle>
    <p:otherStyle>
      <a:defPPr>
        <a:defRPr lang="en-US"/>
      </a:defPPr>
      <a:lvl1pPr marL="0" algn="l" defTabSz="292828" rtl="0" eaLnBrk="1" latinLnBrk="0" hangingPunct="1">
        <a:defRPr sz="576" kern="1200">
          <a:solidFill>
            <a:schemeClr val="tx1"/>
          </a:solidFill>
          <a:latin typeface="+mn-lt"/>
          <a:ea typeface="+mn-ea"/>
          <a:cs typeface="+mn-cs"/>
        </a:defRPr>
      </a:lvl1pPr>
      <a:lvl2pPr marL="146413" algn="l" defTabSz="292828" rtl="0" eaLnBrk="1" latinLnBrk="0" hangingPunct="1">
        <a:defRPr sz="576" kern="1200">
          <a:solidFill>
            <a:schemeClr val="tx1"/>
          </a:solidFill>
          <a:latin typeface="+mn-lt"/>
          <a:ea typeface="+mn-ea"/>
          <a:cs typeface="+mn-cs"/>
        </a:defRPr>
      </a:lvl2pPr>
      <a:lvl3pPr marL="292828" algn="l" defTabSz="292828" rtl="0" eaLnBrk="1" latinLnBrk="0" hangingPunct="1">
        <a:defRPr sz="576" kern="1200">
          <a:solidFill>
            <a:schemeClr val="tx1"/>
          </a:solidFill>
          <a:latin typeface="+mn-lt"/>
          <a:ea typeface="+mn-ea"/>
          <a:cs typeface="+mn-cs"/>
        </a:defRPr>
      </a:lvl3pPr>
      <a:lvl4pPr marL="439240" algn="l" defTabSz="292828" rtl="0" eaLnBrk="1" latinLnBrk="0" hangingPunct="1">
        <a:defRPr sz="576" kern="1200">
          <a:solidFill>
            <a:schemeClr val="tx1"/>
          </a:solidFill>
          <a:latin typeface="+mn-lt"/>
          <a:ea typeface="+mn-ea"/>
          <a:cs typeface="+mn-cs"/>
        </a:defRPr>
      </a:lvl4pPr>
      <a:lvl5pPr marL="585655" algn="l" defTabSz="292828" rtl="0" eaLnBrk="1" latinLnBrk="0" hangingPunct="1">
        <a:defRPr sz="576" kern="1200">
          <a:solidFill>
            <a:schemeClr val="tx1"/>
          </a:solidFill>
          <a:latin typeface="+mn-lt"/>
          <a:ea typeface="+mn-ea"/>
          <a:cs typeface="+mn-cs"/>
        </a:defRPr>
      </a:lvl5pPr>
      <a:lvl6pPr marL="732068" algn="l" defTabSz="292828" rtl="0" eaLnBrk="1" latinLnBrk="0" hangingPunct="1">
        <a:defRPr sz="576" kern="1200">
          <a:solidFill>
            <a:schemeClr val="tx1"/>
          </a:solidFill>
          <a:latin typeface="+mn-lt"/>
          <a:ea typeface="+mn-ea"/>
          <a:cs typeface="+mn-cs"/>
        </a:defRPr>
      </a:lvl6pPr>
      <a:lvl7pPr marL="878483" algn="l" defTabSz="292828" rtl="0" eaLnBrk="1" latinLnBrk="0" hangingPunct="1">
        <a:defRPr sz="576" kern="1200">
          <a:solidFill>
            <a:schemeClr val="tx1"/>
          </a:solidFill>
          <a:latin typeface="+mn-lt"/>
          <a:ea typeface="+mn-ea"/>
          <a:cs typeface="+mn-cs"/>
        </a:defRPr>
      </a:lvl7pPr>
      <a:lvl8pPr marL="1024895" algn="l" defTabSz="292828" rtl="0" eaLnBrk="1" latinLnBrk="0" hangingPunct="1">
        <a:defRPr sz="576" kern="1200">
          <a:solidFill>
            <a:schemeClr val="tx1"/>
          </a:solidFill>
          <a:latin typeface="+mn-lt"/>
          <a:ea typeface="+mn-ea"/>
          <a:cs typeface="+mn-cs"/>
        </a:defRPr>
      </a:lvl8pPr>
      <a:lvl9pPr marL="1171310" algn="l" defTabSz="292828" rtl="0" eaLnBrk="1" latinLnBrk="0" hangingPunct="1">
        <a:defRPr sz="576"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49489F2-0874-7248-213F-7F81B7D06383}"/>
              </a:ext>
            </a:extLst>
          </p:cNvPr>
          <p:cNvSpPr>
            <a:spLocks noGrp="1"/>
          </p:cNvSpPr>
          <p:nvPr>
            <p:ph type="title"/>
          </p:nvPr>
        </p:nvSpPr>
        <p:spPr>
          <a:xfrm>
            <a:off x="1675527" y="730251"/>
            <a:ext cx="21020246" cy="2651126"/>
          </a:xfrm>
          <a:prstGeom prst="rect">
            <a:avLst/>
          </a:prstGeom>
        </p:spPr>
        <p:txBody>
          <a:bodyPr vert="horz" lIns="91440" tIns="45720" rIns="91440" bIns="45720" rtlCol="0" anchor="ctr">
            <a:normAutofit/>
          </a:bodyPr>
          <a:lstStyle/>
          <a:p>
            <a:r>
              <a:rPr lang="en-GB"/>
              <a:t>Click to edit Master title style</a:t>
            </a:r>
            <a:endParaRPr lang="en-DK"/>
          </a:p>
        </p:txBody>
      </p:sp>
      <p:sp>
        <p:nvSpPr>
          <p:cNvPr id="3" name="Text Placeholder 2">
            <a:extLst>
              <a:ext uri="{FF2B5EF4-FFF2-40B4-BE49-F238E27FC236}">
                <a16:creationId xmlns:a16="http://schemas.microsoft.com/office/drawing/2014/main" id="{FA464146-6724-D7B2-C018-7DEB8A52AF65}"/>
              </a:ext>
            </a:extLst>
          </p:cNvPr>
          <p:cNvSpPr>
            <a:spLocks noGrp="1"/>
          </p:cNvSpPr>
          <p:nvPr>
            <p:ph type="body" idx="1"/>
          </p:nvPr>
        </p:nvSpPr>
        <p:spPr>
          <a:xfrm>
            <a:off x="1675527" y="3651250"/>
            <a:ext cx="21020246" cy="8702676"/>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4" name="Date Placeholder 3">
            <a:extLst>
              <a:ext uri="{FF2B5EF4-FFF2-40B4-BE49-F238E27FC236}">
                <a16:creationId xmlns:a16="http://schemas.microsoft.com/office/drawing/2014/main" id="{A3222CBA-176B-8BC5-536E-201A817453E3}"/>
              </a:ext>
            </a:extLst>
          </p:cNvPr>
          <p:cNvSpPr>
            <a:spLocks noGrp="1"/>
          </p:cNvSpPr>
          <p:nvPr>
            <p:ph type="dt" sz="half" idx="2"/>
          </p:nvPr>
        </p:nvSpPr>
        <p:spPr>
          <a:xfrm>
            <a:off x="1675527" y="12712701"/>
            <a:ext cx="5483543" cy="730250"/>
          </a:xfrm>
          <a:prstGeom prst="rect">
            <a:avLst/>
          </a:prstGeom>
        </p:spPr>
        <p:txBody>
          <a:bodyPr vert="horz" lIns="91440" tIns="45720" rIns="91440" bIns="45720" rtlCol="0" anchor="ctr"/>
          <a:lstStyle>
            <a:lvl1pPr algn="l">
              <a:defRPr sz="2399">
                <a:solidFill>
                  <a:schemeClr val="tx1">
                    <a:tint val="82000"/>
                  </a:schemeClr>
                </a:solidFill>
              </a:defRPr>
            </a:lvl1pPr>
          </a:lstStyle>
          <a:p>
            <a:fld id="{DEB7C420-992B-E64E-9E12-1B12486DB7A5}" type="datetimeFigureOut">
              <a:rPr lang="en-DK" smtClean="0"/>
              <a:t>09/09/2024</a:t>
            </a:fld>
            <a:endParaRPr lang="en-DK"/>
          </a:p>
        </p:txBody>
      </p:sp>
      <p:sp>
        <p:nvSpPr>
          <p:cNvPr id="5" name="Footer Placeholder 4">
            <a:extLst>
              <a:ext uri="{FF2B5EF4-FFF2-40B4-BE49-F238E27FC236}">
                <a16:creationId xmlns:a16="http://schemas.microsoft.com/office/drawing/2014/main" id="{AD9A7D30-1433-5ED7-399C-E73562557D43}"/>
              </a:ext>
            </a:extLst>
          </p:cNvPr>
          <p:cNvSpPr>
            <a:spLocks noGrp="1"/>
          </p:cNvSpPr>
          <p:nvPr>
            <p:ph type="ftr" sz="quarter" idx="3"/>
          </p:nvPr>
        </p:nvSpPr>
        <p:spPr>
          <a:xfrm>
            <a:off x="8072993" y="12712701"/>
            <a:ext cx="8225314" cy="730250"/>
          </a:xfrm>
          <a:prstGeom prst="rect">
            <a:avLst/>
          </a:prstGeom>
        </p:spPr>
        <p:txBody>
          <a:bodyPr vert="horz" lIns="91440" tIns="45720" rIns="91440" bIns="45720" rtlCol="0" anchor="ctr"/>
          <a:lstStyle>
            <a:lvl1pPr algn="ctr">
              <a:defRPr sz="2399">
                <a:solidFill>
                  <a:schemeClr val="tx1">
                    <a:tint val="82000"/>
                  </a:schemeClr>
                </a:solidFill>
              </a:defRPr>
            </a:lvl1pPr>
          </a:lstStyle>
          <a:p>
            <a:endParaRPr lang="en-DK"/>
          </a:p>
        </p:txBody>
      </p:sp>
      <p:sp>
        <p:nvSpPr>
          <p:cNvPr id="6" name="Slide Number Placeholder 5">
            <a:extLst>
              <a:ext uri="{FF2B5EF4-FFF2-40B4-BE49-F238E27FC236}">
                <a16:creationId xmlns:a16="http://schemas.microsoft.com/office/drawing/2014/main" id="{8573B231-1C8E-9B5F-4AA8-8E273F371FC1}"/>
              </a:ext>
            </a:extLst>
          </p:cNvPr>
          <p:cNvSpPr>
            <a:spLocks noGrp="1"/>
          </p:cNvSpPr>
          <p:nvPr>
            <p:ph type="sldNum" sz="quarter" idx="4"/>
          </p:nvPr>
        </p:nvSpPr>
        <p:spPr>
          <a:xfrm>
            <a:off x="17212230" y="12712701"/>
            <a:ext cx="5483543" cy="730250"/>
          </a:xfrm>
          <a:prstGeom prst="rect">
            <a:avLst/>
          </a:prstGeom>
        </p:spPr>
        <p:txBody>
          <a:bodyPr vert="horz" lIns="91440" tIns="45720" rIns="91440" bIns="45720" rtlCol="0" anchor="ctr"/>
          <a:lstStyle>
            <a:lvl1pPr algn="r">
              <a:defRPr sz="2399">
                <a:solidFill>
                  <a:schemeClr val="tx1">
                    <a:tint val="82000"/>
                  </a:schemeClr>
                </a:solidFill>
              </a:defRPr>
            </a:lvl1pPr>
          </a:lstStyle>
          <a:p>
            <a:fld id="{2B81FCF7-47A2-004F-BAC2-6F3935CFBDAA}" type="slidenum">
              <a:rPr lang="en-DK" smtClean="0"/>
              <a:t>‹#›</a:t>
            </a:fld>
            <a:endParaRPr lang="en-DK"/>
          </a:p>
        </p:txBody>
      </p:sp>
    </p:spTree>
    <p:extLst>
      <p:ext uri="{BB962C8B-B14F-4D97-AF65-F5344CB8AC3E}">
        <p14:creationId xmlns:p14="http://schemas.microsoft.com/office/powerpoint/2010/main" val="3712561202"/>
      </p:ext>
    </p:extLst>
  </p:cSld>
  <p:clrMap bg1="lt1" tx1="dk1" bg2="lt2" tx2="dk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Lst>
  <p:txStyles>
    <p:titleStyle>
      <a:lvl1pPr algn="l" defTabSz="1827886" rtl="0" eaLnBrk="1" latinLnBrk="0" hangingPunct="1">
        <a:lnSpc>
          <a:spcPct val="90000"/>
        </a:lnSpc>
        <a:spcBef>
          <a:spcPct val="0"/>
        </a:spcBef>
        <a:buNone/>
        <a:defRPr sz="8796" kern="1200">
          <a:solidFill>
            <a:schemeClr val="tx1"/>
          </a:solidFill>
          <a:latin typeface="+mj-lt"/>
          <a:ea typeface="+mj-ea"/>
          <a:cs typeface="+mj-cs"/>
        </a:defRPr>
      </a:lvl1pPr>
    </p:titleStyle>
    <p:bodyStyle>
      <a:lvl1pPr marL="456971" indent="-456971" algn="l" defTabSz="1827886" rtl="0" eaLnBrk="1" latinLnBrk="0" hangingPunct="1">
        <a:lnSpc>
          <a:spcPct val="90000"/>
        </a:lnSpc>
        <a:spcBef>
          <a:spcPts val="1999"/>
        </a:spcBef>
        <a:buFont typeface="Arial" panose="020B0604020202020204" pitchFamily="34" charset="0"/>
        <a:buChar char="•"/>
        <a:defRPr sz="5597" kern="1200">
          <a:solidFill>
            <a:schemeClr val="tx1"/>
          </a:solidFill>
          <a:latin typeface="+mn-lt"/>
          <a:ea typeface="+mn-ea"/>
          <a:cs typeface="+mn-cs"/>
        </a:defRPr>
      </a:lvl1pPr>
      <a:lvl2pPr marL="1370914" indent="-456971" algn="l" defTabSz="1827886" rtl="0" eaLnBrk="1" latinLnBrk="0" hangingPunct="1">
        <a:lnSpc>
          <a:spcPct val="90000"/>
        </a:lnSpc>
        <a:spcBef>
          <a:spcPts val="999"/>
        </a:spcBef>
        <a:buFont typeface="Arial" panose="020B0604020202020204" pitchFamily="34" charset="0"/>
        <a:buChar char="•"/>
        <a:defRPr sz="4798" kern="1200">
          <a:solidFill>
            <a:schemeClr val="tx1"/>
          </a:solidFill>
          <a:latin typeface="+mn-lt"/>
          <a:ea typeface="+mn-ea"/>
          <a:cs typeface="+mn-cs"/>
        </a:defRPr>
      </a:lvl2pPr>
      <a:lvl3pPr marL="2284857" indent="-456971" algn="l" defTabSz="1827886" rtl="0" eaLnBrk="1" latinLnBrk="0" hangingPunct="1">
        <a:lnSpc>
          <a:spcPct val="90000"/>
        </a:lnSpc>
        <a:spcBef>
          <a:spcPts val="999"/>
        </a:spcBef>
        <a:buFont typeface="Arial" panose="020B0604020202020204" pitchFamily="34" charset="0"/>
        <a:buChar char="•"/>
        <a:defRPr sz="3998" kern="1200">
          <a:solidFill>
            <a:schemeClr val="tx1"/>
          </a:solidFill>
          <a:latin typeface="+mn-lt"/>
          <a:ea typeface="+mn-ea"/>
          <a:cs typeface="+mn-cs"/>
        </a:defRPr>
      </a:lvl3pPr>
      <a:lvl4pPr marL="3198800" indent="-456971" algn="l" defTabSz="1827886" rtl="0" eaLnBrk="1" latinLnBrk="0" hangingPunct="1">
        <a:lnSpc>
          <a:spcPct val="90000"/>
        </a:lnSpc>
        <a:spcBef>
          <a:spcPts val="999"/>
        </a:spcBef>
        <a:buFont typeface="Arial" panose="020B0604020202020204" pitchFamily="34" charset="0"/>
        <a:buChar char="•"/>
        <a:defRPr sz="3598" kern="1200">
          <a:solidFill>
            <a:schemeClr val="tx1"/>
          </a:solidFill>
          <a:latin typeface="+mn-lt"/>
          <a:ea typeface="+mn-ea"/>
          <a:cs typeface="+mn-cs"/>
        </a:defRPr>
      </a:lvl4pPr>
      <a:lvl5pPr marL="4112743" indent="-456971" algn="l" defTabSz="1827886" rtl="0" eaLnBrk="1" latinLnBrk="0" hangingPunct="1">
        <a:lnSpc>
          <a:spcPct val="90000"/>
        </a:lnSpc>
        <a:spcBef>
          <a:spcPts val="999"/>
        </a:spcBef>
        <a:buFont typeface="Arial" panose="020B0604020202020204" pitchFamily="34" charset="0"/>
        <a:buChar char="•"/>
        <a:defRPr sz="3598" kern="1200">
          <a:solidFill>
            <a:schemeClr val="tx1"/>
          </a:solidFill>
          <a:latin typeface="+mn-lt"/>
          <a:ea typeface="+mn-ea"/>
          <a:cs typeface="+mn-cs"/>
        </a:defRPr>
      </a:lvl5pPr>
      <a:lvl6pPr marL="5026685" indent="-456971" algn="l" defTabSz="1827886" rtl="0" eaLnBrk="1" latinLnBrk="0" hangingPunct="1">
        <a:lnSpc>
          <a:spcPct val="90000"/>
        </a:lnSpc>
        <a:spcBef>
          <a:spcPts val="999"/>
        </a:spcBef>
        <a:buFont typeface="Arial" panose="020B0604020202020204" pitchFamily="34" charset="0"/>
        <a:buChar char="•"/>
        <a:defRPr sz="3598" kern="1200">
          <a:solidFill>
            <a:schemeClr val="tx1"/>
          </a:solidFill>
          <a:latin typeface="+mn-lt"/>
          <a:ea typeface="+mn-ea"/>
          <a:cs typeface="+mn-cs"/>
        </a:defRPr>
      </a:lvl6pPr>
      <a:lvl7pPr marL="5940628" indent="-456971" algn="l" defTabSz="1827886" rtl="0" eaLnBrk="1" latinLnBrk="0" hangingPunct="1">
        <a:lnSpc>
          <a:spcPct val="90000"/>
        </a:lnSpc>
        <a:spcBef>
          <a:spcPts val="999"/>
        </a:spcBef>
        <a:buFont typeface="Arial" panose="020B0604020202020204" pitchFamily="34" charset="0"/>
        <a:buChar char="•"/>
        <a:defRPr sz="3598" kern="1200">
          <a:solidFill>
            <a:schemeClr val="tx1"/>
          </a:solidFill>
          <a:latin typeface="+mn-lt"/>
          <a:ea typeface="+mn-ea"/>
          <a:cs typeface="+mn-cs"/>
        </a:defRPr>
      </a:lvl7pPr>
      <a:lvl8pPr marL="6854571" indent="-456971" algn="l" defTabSz="1827886" rtl="0" eaLnBrk="1" latinLnBrk="0" hangingPunct="1">
        <a:lnSpc>
          <a:spcPct val="90000"/>
        </a:lnSpc>
        <a:spcBef>
          <a:spcPts val="999"/>
        </a:spcBef>
        <a:buFont typeface="Arial" panose="020B0604020202020204" pitchFamily="34" charset="0"/>
        <a:buChar char="•"/>
        <a:defRPr sz="3598" kern="1200">
          <a:solidFill>
            <a:schemeClr val="tx1"/>
          </a:solidFill>
          <a:latin typeface="+mn-lt"/>
          <a:ea typeface="+mn-ea"/>
          <a:cs typeface="+mn-cs"/>
        </a:defRPr>
      </a:lvl8pPr>
      <a:lvl9pPr marL="7768514" indent="-456971" algn="l" defTabSz="1827886" rtl="0" eaLnBrk="1" latinLnBrk="0" hangingPunct="1">
        <a:lnSpc>
          <a:spcPct val="90000"/>
        </a:lnSpc>
        <a:spcBef>
          <a:spcPts val="999"/>
        </a:spcBef>
        <a:buFont typeface="Arial" panose="020B0604020202020204" pitchFamily="34" charset="0"/>
        <a:buChar char="•"/>
        <a:defRPr sz="3598" kern="1200">
          <a:solidFill>
            <a:schemeClr val="tx1"/>
          </a:solidFill>
          <a:latin typeface="+mn-lt"/>
          <a:ea typeface="+mn-ea"/>
          <a:cs typeface="+mn-cs"/>
        </a:defRPr>
      </a:lvl9pPr>
    </p:bodyStyle>
    <p:otherStyle>
      <a:defPPr>
        <a:defRPr lang="en-DK"/>
      </a:defPPr>
      <a:lvl1pPr marL="0" algn="l" defTabSz="1827886" rtl="0" eaLnBrk="1" latinLnBrk="0" hangingPunct="1">
        <a:defRPr sz="3598" kern="1200">
          <a:solidFill>
            <a:schemeClr val="tx1"/>
          </a:solidFill>
          <a:latin typeface="+mn-lt"/>
          <a:ea typeface="+mn-ea"/>
          <a:cs typeface="+mn-cs"/>
        </a:defRPr>
      </a:lvl1pPr>
      <a:lvl2pPr marL="913943" algn="l" defTabSz="1827886" rtl="0" eaLnBrk="1" latinLnBrk="0" hangingPunct="1">
        <a:defRPr sz="3598" kern="1200">
          <a:solidFill>
            <a:schemeClr val="tx1"/>
          </a:solidFill>
          <a:latin typeface="+mn-lt"/>
          <a:ea typeface="+mn-ea"/>
          <a:cs typeface="+mn-cs"/>
        </a:defRPr>
      </a:lvl2pPr>
      <a:lvl3pPr marL="1827886" algn="l" defTabSz="1827886" rtl="0" eaLnBrk="1" latinLnBrk="0" hangingPunct="1">
        <a:defRPr sz="3598" kern="1200">
          <a:solidFill>
            <a:schemeClr val="tx1"/>
          </a:solidFill>
          <a:latin typeface="+mn-lt"/>
          <a:ea typeface="+mn-ea"/>
          <a:cs typeface="+mn-cs"/>
        </a:defRPr>
      </a:lvl3pPr>
      <a:lvl4pPr marL="2741828" algn="l" defTabSz="1827886" rtl="0" eaLnBrk="1" latinLnBrk="0" hangingPunct="1">
        <a:defRPr sz="3598" kern="1200">
          <a:solidFill>
            <a:schemeClr val="tx1"/>
          </a:solidFill>
          <a:latin typeface="+mn-lt"/>
          <a:ea typeface="+mn-ea"/>
          <a:cs typeface="+mn-cs"/>
        </a:defRPr>
      </a:lvl4pPr>
      <a:lvl5pPr marL="3655771" algn="l" defTabSz="1827886" rtl="0" eaLnBrk="1" latinLnBrk="0" hangingPunct="1">
        <a:defRPr sz="3598" kern="1200">
          <a:solidFill>
            <a:schemeClr val="tx1"/>
          </a:solidFill>
          <a:latin typeface="+mn-lt"/>
          <a:ea typeface="+mn-ea"/>
          <a:cs typeface="+mn-cs"/>
        </a:defRPr>
      </a:lvl5pPr>
      <a:lvl6pPr marL="4569714" algn="l" defTabSz="1827886" rtl="0" eaLnBrk="1" latinLnBrk="0" hangingPunct="1">
        <a:defRPr sz="3598" kern="1200">
          <a:solidFill>
            <a:schemeClr val="tx1"/>
          </a:solidFill>
          <a:latin typeface="+mn-lt"/>
          <a:ea typeface="+mn-ea"/>
          <a:cs typeface="+mn-cs"/>
        </a:defRPr>
      </a:lvl6pPr>
      <a:lvl7pPr marL="5483657" algn="l" defTabSz="1827886" rtl="0" eaLnBrk="1" latinLnBrk="0" hangingPunct="1">
        <a:defRPr sz="3598" kern="1200">
          <a:solidFill>
            <a:schemeClr val="tx1"/>
          </a:solidFill>
          <a:latin typeface="+mn-lt"/>
          <a:ea typeface="+mn-ea"/>
          <a:cs typeface="+mn-cs"/>
        </a:defRPr>
      </a:lvl7pPr>
      <a:lvl8pPr marL="6397600" algn="l" defTabSz="1827886" rtl="0" eaLnBrk="1" latinLnBrk="0" hangingPunct="1">
        <a:defRPr sz="3598" kern="1200">
          <a:solidFill>
            <a:schemeClr val="tx1"/>
          </a:solidFill>
          <a:latin typeface="+mn-lt"/>
          <a:ea typeface="+mn-ea"/>
          <a:cs typeface="+mn-cs"/>
        </a:defRPr>
      </a:lvl8pPr>
      <a:lvl9pPr marL="7311542" algn="l" defTabSz="1827886" rtl="0" eaLnBrk="1" latinLnBrk="0" hangingPunct="1">
        <a:defRPr sz="3598"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13.xml"/><Relationship Id="rId5" Type="http://schemas.openxmlformats.org/officeDocument/2006/relationships/image" Target="../media/image26.svg"/><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13.xml"/><Relationship Id="rId5" Type="http://schemas.openxmlformats.org/officeDocument/2006/relationships/image" Target="../media/image26.svg"/><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13.xml"/><Relationship Id="rId5" Type="http://schemas.openxmlformats.org/officeDocument/2006/relationships/image" Target="../media/image30.png"/><Relationship Id="rId4" Type="http://schemas.openxmlformats.org/officeDocument/2006/relationships/image" Target="../media/image26.svg"/></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13.xml"/><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32.png"/></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4.xml"/><Relationship Id="rId1" Type="http://schemas.openxmlformats.org/officeDocument/2006/relationships/slideLayout" Target="../slideLayouts/slideLayout13.xml"/><Relationship Id="rId5" Type="http://schemas.openxmlformats.org/officeDocument/2006/relationships/image" Target="../media/image26.svg"/><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5.xml"/><Relationship Id="rId1" Type="http://schemas.openxmlformats.org/officeDocument/2006/relationships/slideLayout" Target="../slideLayouts/slideLayout13.xml"/><Relationship Id="rId5" Type="http://schemas.openxmlformats.org/officeDocument/2006/relationships/image" Target="../media/image26.svg"/><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6.xml"/><Relationship Id="rId1" Type="http://schemas.openxmlformats.org/officeDocument/2006/relationships/slideLayout" Target="../slideLayouts/slideLayout13.xml"/><Relationship Id="rId5" Type="http://schemas.openxmlformats.org/officeDocument/2006/relationships/image" Target="../media/image26.svg"/><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7.xml"/><Relationship Id="rId1" Type="http://schemas.openxmlformats.org/officeDocument/2006/relationships/slideLayout" Target="../slideLayouts/slideLayout13.xml"/><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36.png"/></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8.xml"/><Relationship Id="rId1" Type="http://schemas.openxmlformats.org/officeDocument/2006/relationships/slideLayout" Target="../slideLayouts/slideLayout13.xml"/><Relationship Id="rId4" Type="http://schemas.openxmlformats.org/officeDocument/2006/relationships/image" Target="../media/image38.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3.xml"/><Relationship Id="rId5" Type="http://schemas.openxmlformats.org/officeDocument/2006/relationships/image" Target="../media/image7.png"/><Relationship Id="rId4" Type="http://schemas.openxmlformats.org/officeDocument/2006/relationships/hyperlink" Target="mailto:bartell@sund.ku.dk"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9.png"/><Relationship Id="rId1" Type="http://schemas.openxmlformats.org/officeDocument/2006/relationships/slideLayout" Target="../slideLayouts/slideLayout13.xml"/><Relationship Id="rId4" Type="http://schemas.openxmlformats.org/officeDocument/2006/relationships/image" Target="../media/image26.svg"/></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0.xml"/><Relationship Id="rId1" Type="http://schemas.openxmlformats.org/officeDocument/2006/relationships/slideLayout" Target="../slideLayouts/slideLayout4.xml"/><Relationship Id="rId5" Type="http://schemas.openxmlformats.org/officeDocument/2006/relationships/image" Target="../media/image41.png"/><Relationship Id="rId4" Type="http://schemas.microsoft.com/office/2007/relationships/hdphoto" Target="../media/hdphoto1.wdp"/></Relationships>
</file>

<file path=ppt/slides/_rels/slide2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1.xml"/><Relationship Id="rId1" Type="http://schemas.openxmlformats.org/officeDocument/2006/relationships/slideLayout" Target="../slideLayouts/slideLayout4.xml"/><Relationship Id="rId5" Type="http://schemas.openxmlformats.org/officeDocument/2006/relationships/image" Target="../media/image42.png"/><Relationship Id="rId4" Type="http://schemas.microsoft.com/office/2007/relationships/hdphoto" Target="../media/hdphoto1.wdp"/></Relationships>
</file>

<file path=ppt/slides/_rels/slide2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2.xml"/><Relationship Id="rId1" Type="http://schemas.openxmlformats.org/officeDocument/2006/relationships/slideLayout" Target="../slideLayouts/slideLayout4.xml"/><Relationship Id="rId5" Type="http://schemas.openxmlformats.org/officeDocument/2006/relationships/image" Target="../media/image42.png"/><Relationship Id="rId4" Type="http://schemas.microsoft.com/office/2007/relationships/hdphoto" Target="../media/hdphoto1.wdp"/></Relationships>
</file>

<file path=ppt/slides/_rels/slide2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46.png"/><Relationship Id="rId7" Type="http://schemas.microsoft.com/office/2007/relationships/hdphoto" Target="../media/hdphoto1.wdp"/><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image" Target="../media/image40.png"/><Relationship Id="rId5" Type="http://schemas.openxmlformats.org/officeDocument/2006/relationships/image" Target="../media/image48.png"/><Relationship Id="rId4" Type="http://schemas.openxmlformats.org/officeDocument/2006/relationships/image" Target="../media/image47.png"/></Relationships>
</file>

<file path=ppt/slides/_rels/slide29.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0.png"/><Relationship Id="rId7" Type="http://schemas.openxmlformats.org/officeDocument/2006/relationships/image" Target="../media/image48.png"/><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image" Target="../media/image47.png"/><Relationship Id="rId5" Type="http://schemas.openxmlformats.org/officeDocument/2006/relationships/image" Target="../media/image46.png"/><Relationship Id="rId4" Type="http://schemas.microsoft.com/office/2007/relationships/hdphoto" Target="../media/hdphoto1.wdp"/><Relationship Id="rId9" Type="http://schemas.openxmlformats.org/officeDocument/2006/relationships/image" Target="../media/image50.sv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6.xml"/><Relationship Id="rId1" Type="http://schemas.openxmlformats.org/officeDocument/2006/relationships/slideLayout" Target="../slideLayouts/slideLayout7.xml"/><Relationship Id="rId6" Type="http://schemas.openxmlformats.org/officeDocument/2006/relationships/image" Target="../media/image52.svg"/><Relationship Id="rId5" Type="http://schemas.openxmlformats.org/officeDocument/2006/relationships/image" Target="../media/image51.png"/><Relationship Id="rId4" Type="http://schemas.microsoft.com/office/2007/relationships/hdphoto" Target="../media/hdphoto1.wdp"/></Relationships>
</file>

<file path=ppt/slides/_rels/slide31.xml.rels><?xml version="1.0" encoding="UTF-8" standalone="yes"?>
<Relationships xmlns="http://schemas.openxmlformats.org/package/2006/relationships"><Relationship Id="rId8" Type="http://schemas.openxmlformats.org/officeDocument/2006/relationships/image" Target="../media/image56.svg"/><Relationship Id="rId3" Type="http://schemas.openxmlformats.org/officeDocument/2006/relationships/image" Target="../media/image53.png"/><Relationship Id="rId7" Type="http://schemas.openxmlformats.org/officeDocument/2006/relationships/image" Target="../media/image55.png"/><Relationship Id="rId2" Type="http://schemas.openxmlformats.org/officeDocument/2006/relationships/notesSlide" Target="../notesSlides/notesSlide27.xml"/><Relationship Id="rId1" Type="http://schemas.openxmlformats.org/officeDocument/2006/relationships/slideLayout" Target="../slideLayouts/slideLayout7.xml"/><Relationship Id="rId6" Type="http://schemas.microsoft.com/office/2007/relationships/hdphoto" Target="../media/hdphoto1.wdp"/><Relationship Id="rId5" Type="http://schemas.openxmlformats.org/officeDocument/2006/relationships/image" Target="../media/image40.png"/><Relationship Id="rId4" Type="http://schemas.openxmlformats.org/officeDocument/2006/relationships/image" Target="../media/image54.svg"/></Relationships>
</file>

<file path=ppt/slides/_rels/slide32.xml.rels><?xml version="1.0" encoding="UTF-8" standalone="yes"?>
<Relationships xmlns="http://schemas.openxmlformats.org/package/2006/relationships"><Relationship Id="rId8" Type="http://schemas.openxmlformats.org/officeDocument/2006/relationships/image" Target="../media/image62.svg"/><Relationship Id="rId13" Type="http://schemas.openxmlformats.org/officeDocument/2006/relationships/image" Target="../media/image67.png"/><Relationship Id="rId18" Type="http://schemas.openxmlformats.org/officeDocument/2006/relationships/image" Target="../media/image72.svg"/><Relationship Id="rId3" Type="http://schemas.openxmlformats.org/officeDocument/2006/relationships/image" Target="../media/image57.png"/><Relationship Id="rId21" Type="http://schemas.openxmlformats.org/officeDocument/2006/relationships/image" Target="../media/image75.png"/><Relationship Id="rId7" Type="http://schemas.openxmlformats.org/officeDocument/2006/relationships/image" Target="../media/image61.png"/><Relationship Id="rId12" Type="http://schemas.openxmlformats.org/officeDocument/2006/relationships/image" Target="../media/image66.svg"/><Relationship Id="rId17" Type="http://schemas.openxmlformats.org/officeDocument/2006/relationships/image" Target="../media/image71.png"/><Relationship Id="rId2" Type="http://schemas.openxmlformats.org/officeDocument/2006/relationships/notesSlide" Target="../notesSlides/notesSlide28.xml"/><Relationship Id="rId16" Type="http://schemas.openxmlformats.org/officeDocument/2006/relationships/image" Target="../media/image70.svg"/><Relationship Id="rId20" Type="http://schemas.openxmlformats.org/officeDocument/2006/relationships/image" Target="../media/image74.svg"/><Relationship Id="rId1" Type="http://schemas.openxmlformats.org/officeDocument/2006/relationships/slideLayout" Target="../slideLayouts/slideLayout7.xml"/><Relationship Id="rId6" Type="http://schemas.openxmlformats.org/officeDocument/2006/relationships/image" Target="../media/image60.svg"/><Relationship Id="rId11" Type="http://schemas.openxmlformats.org/officeDocument/2006/relationships/image" Target="../media/image65.png"/><Relationship Id="rId24" Type="http://schemas.microsoft.com/office/2007/relationships/hdphoto" Target="../media/hdphoto1.wdp"/><Relationship Id="rId5" Type="http://schemas.openxmlformats.org/officeDocument/2006/relationships/image" Target="../media/image59.png"/><Relationship Id="rId15" Type="http://schemas.openxmlformats.org/officeDocument/2006/relationships/image" Target="../media/image69.png"/><Relationship Id="rId23" Type="http://schemas.openxmlformats.org/officeDocument/2006/relationships/image" Target="../media/image40.png"/><Relationship Id="rId10" Type="http://schemas.openxmlformats.org/officeDocument/2006/relationships/image" Target="../media/image64.svg"/><Relationship Id="rId19" Type="http://schemas.openxmlformats.org/officeDocument/2006/relationships/image" Target="../media/image73.png"/><Relationship Id="rId4" Type="http://schemas.openxmlformats.org/officeDocument/2006/relationships/image" Target="../media/image58.svg"/><Relationship Id="rId9" Type="http://schemas.openxmlformats.org/officeDocument/2006/relationships/image" Target="../media/image63.png"/><Relationship Id="rId14" Type="http://schemas.openxmlformats.org/officeDocument/2006/relationships/image" Target="../media/image68.svg"/><Relationship Id="rId22" Type="http://schemas.openxmlformats.org/officeDocument/2006/relationships/image" Target="../media/image76.svg"/></Relationships>
</file>

<file path=ppt/slides/_rels/slide3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microsoft.com/office/2007/relationships/hdphoto" Target="../media/hdphoto1.wdp"/></Relationships>
</file>

<file path=ppt/slides/_rels/slide34.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image" Target="../media/image77.jpeg"/><Relationship Id="rId7" Type="http://schemas.openxmlformats.org/officeDocument/2006/relationships/image" Target="../media/image81.svg"/><Relationship Id="rId2" Type="http://schemas.openxmlformats.org/officeDocument/2006/relationships/notesSlide" Target="../notesSlides/notesSlide30.xml"/><Relationship Id="rId1" Type="http://schemas.openxmlformats.org/officeDocument/2006/relationships/slideLayout" Target="../slideLayouts/slideLayout7.xml"/><Relationship Id="rId6" Type="http://schemas.openxmlformats.org/officeDocument/2006/relationships/image" Target="../media/image80.png"/><Relationship Id="rId11" Type="http://schemas.microsoft.com/office/2007/relationships/hdphoto" Target="../media/hdphoto1.wdp"/><Relationship Id="rId5" Type="http://schemas.openxmlformats.org/officeDocument/2006/relationships/image" Target="../media/image79.svg"/><Relationship Id="rId10" Type="http://schemas.openxmlformats.org/officeDocument/2006/relationships/image" Target="../media/image40.png"/><Relationship Id="rId4" Type="http://schemas.openxmlformats.org/officeDocument/2006/relationships/image" Target="../media/image78.png"/><Relationship Id="rId9" Type="http://schemas.openxmlformats.org/officeDocument/2006/relationships/image" Target="../media/image83.svg"/></Relationships>
</file>

<file path=ppt/slides/_rels/slide35.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40.png"/><Relationship Id="rId7" Type="http://schemas.openxmlformats.org/officeDocument/2006/relationships/image" Target="../media/image86.png"/><Relationship Id="rId12" Type="http://schemas.openxmlformats.org/officeDocument/2006/relationships/image" Target="../media/image90.jpg"/><Relationship Id="rId2" Type="http://schemas.openxmlformats.org/officeDocument/2006/relationships/notesSlide" Target="../notesSlides/notesSlide31.xml"/><Relationship Id="rId1" Type="http://schemas.openxmlformats.org/officeDocument/2006/relationships/slideLayout" Target="../slideLayouts/slideLayout7.xml"/><Relationship Id="rId6" Type="http://schemas.openxmlformats.org/officeDocument/2006/relationships/image" Target="../media/image85.png"/><Relationship Id="rId11" Type="http://schemas.openxmlformats.org/officeDocument/2006/relationships/image" Target="../media/image89.png"/><Relationship Id="rId5" Type="http://schemas.openxmlformats.org/officeDocument/2006/relationships/image" Target="../media/image84.png"/><Relationship Id="rId10" Type="http://schemas.openxmlformats.org/officeDocument/2006/relationships/image" Target="../media/image88.svg"/><Relationship Id="rId4" Type="http://schemas.microsoft.com/office/2007/relationships/hdphoto" Target="../media/hdphoto1.wdp"/><Relationship Id="rId9" Type="http://schemas.openxmlformats.org/officeDocument/2006/relationships/image" Target="../media/image8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7.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16.xml"/></Relationships>
</file>

<file path=ppt/slides/_rels/slide38.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15.xml"/><Relationship Id="rId4" Type="http://schemas.openxmlformats.org/officeDocument/2006/relationships/image" Target="../media/image94.png"/></Relationships>
</file>

<file path=ppt/slides/_rels/slide39.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32.xml"/><Relationship Id="rId1" Type="http://schemas.openxmlformats.org/officeDocument/2006/relationships/slideLayout" Target="../slideLayouts/slideLayout7.xml"/><Relationship Id="rId5" Type="http://schemas.openxmlformats.org/officeDocument/2006/relationships/image" Target="../media/image94.png"/><Relationship Id="rId4" Type="http://schemas.openxmlformats.org/officeDocument/2006/relationships/image" Target="../media/image96.png"/></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2.xml.rels><?xml version="1.0" encoding="UTF-8" standalone="yes"?>
<Relationships xmlns="http://schemas.openxmlformats.org/package/2006/relationships"><Relationship Id="rId8" Type="http://schemas.openxmlformats.org/officeDocument/2006/relationships/hyperlink" Target="https://stackoverflow.com/questions/tagged/r" TargetMode="External"/><Relationship Id="rId13" Type="http://schemas.openxmlformats.org/officeDocument/2006/relationships/hyperlink" Target="https://www.codecademy.com/" TargetMode="External"/><Relationship Id="rId3" Type="http://schemas.openxmlformats.org/officeDocument/2006/relationships/hyperlink" Target="https://rstudio.com/resources/cheatsheets/" TargetMode="External"/><Relationship Id="rId7" Type="http://schemas.openxmlformats.org/officeDocument/2006/relationships/hyperlink" Target="https://blog.revolutionanalytics.com/" TargetMode="External"/><Relationship Id="rId12" Type="http://schemas.openxmlformats.org/officeDocument/2006/relationships/hyperlink" Target="https://www.datacamp.com/" TargetMode="External"/><Relationship Id="rId2" Type="http://schemas.openxmlformats.org/officeDocument/2006/relationships/hyperlink" Target="https://rseek.org/" TargetMode="External"/><Relationship Id="rId1" Type="http://schemas.openxmlformats.org/officeDocument/2006/relationships/slideLayout" Target="../slideLayouts/slideLayout7.xml"/><Relationship Id="rId6" Type="http://schemas.openxmlformats.org/officeDocument/2006/relationships/hyperlink" Target="https://github.com/trending/r" TargetMode="External"/><Relationship Id="rId11" Type="http://schemas.openxmlformats.org/officeDocument/2006/relationships/hyperlink" Target="https://www.r-bloggers.com/best-books-to-learn-r-programming/" TargetMode="External"/><Relationship Id="rId5" Type="http://schemas.openxmlformats.org/officeDocument/2006/relationships/hyperlink" Target="https://www.statmethods.net/r-tutorial/index.html" TargetMode="External"/><Relationship Id="rId15" Type="http://schemas.openxmlformats.org/officeDocument/2006/relationships/hyperlink" Target="https://www.r-project.org/" TargetMode="External"/><Relationship Id="rId10" Type="http://schemas.openxmlformats.org/officeDocument/2006/relationships/hyperlink" Target="http://r-statistics.co/Top50-Ggplot2-Visualizations-MasterList-R-Code.html" TargetMode="External"/><Relationship Id="rId4" Type="http://schemas.openxmlformats.org/officeDocument/2006/relationships/hyperlink" Target="http://www.cookbook-r.com/" TargetMode="External"/><Relationship Id="rId9" Type="http://schemas.openxmlformats.org/officeDocument/2006/relationships/hyperlink" Target="https://www.r-graph-gallery.com/" TargetMode="External"/><Relationship Id="rId14" Type="http://schemas.openxmlformats.org/officeDocument/2006/relationships/hyperlink" Target="https://www.coursera.org/" TargetMode="External"/></Relationships>
</file>

<file path=ppt/slides/_rels/slide43.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97.png"/><Relationship Id="rId7" Type="http://schemas.openxmlformats.org/officeDocument/2006/relationships/image" Target="../media/image40.png"/><Relationship Id="rId2" Type="http://schemas.openxmlformats.org/officeDocument/2006/relationships/notesSlide" Target="../notesSlides/notesSlide34.xml"/><Relationship Id="rId1" Type="http://schemas.openxmlformats.org/officeDocument/2006/relationships/slideLayout" Target="../slideLayouts/slideLayout7.xml"/><Relationship Id="rId6" Type="http://schemas.openxmlformats.org/officeDocument/2006/relationships/image" Target="../media/image99.png"/><Relationship Id="rId5" Type="http://schemas.openxmlformats.org/officeDocument/2006/relationships/image" Target="../media/image89.png"/><Relationship Id="rId4" Type="http://schemas.openxmlformats.org/officeDocument/2006/relationships/image" Target="../media/image98.png"/></Relationships>
</file>

<file path=ppt/slides/_rels/slide4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5.xml"/><Relationship Id="rId1" Type="http://schemas.openxmlformats.org/officeDocument/2006/relationships/slideLayout" Target="../slideLayouts/slideLayout7.xml"/><Relationship Id="rId6" Type="http://schemas.microsoft.com/office/2007/relationships/hdphoto" Target="../media/hdphoto1.wdp"/><Relationship Id="rId5" Type="http://schemas.openxmlformats.org/officeDocument/2006/relationships/image" Target="../media/image40.png"/><Relationship Id="rId4" Type="http://schemas.openxmlformats.org/officeDocument/2006/relationships/image" Target="../media/image54.svg"/></Relationships>
</file>

<file path=ppt/slides/_rels/slide45.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image" Target="../media/image40.png"/><Relationship Id="rId7" Type="http://schemas.openxmlformats.org/officeDocument/2006/relationships/image" Target="../media/image102.png"/><Relationship Id="rId2" Type="http://schemas.openxmlformats.org/officeDocument/2006/relationships/notesSlide" Target="../notesSlides/notesSlide36.xml"/><Relationship Id="rId1" Type="http://schemas.openxmlformats.org/officeDocument/2006/relationships/slideLayout" Target="../slideLayouts/slideLayout7.xml"/><Relationship Id="rId6" Type="http://schemas.openxmlformats.org/officeDocument/2006/relationships/image" Target="../media/image101.svg"/><Relationship Id="rId5" Type="http://schemas.openxmlformats.org/officeDocument/2006/relationships/image" Target="../media/image100.png"/><Relationship Id="rId4" Type="http://schemas.microsoft.com/office/2007/relationships/hdphoto" Target="../media/hdphoto1.wdp"/></Relationships>
</file>

<file path=ppt/slides/_rels/slide4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7.xml"/><Relationship Id="rId1" Type="http://schemas.openxmlformats.org/officeDocument/2006/relationships/slideLayout" Target="../slideLayouts/slideLayout7.xml"/><Relationship Id="rId6" Type="http://schemas.openxmlformats.org/officeDocument/2006/relationships/image" Target="../media/image105.png"/><Relationship Id="rId5" Type="http://schemas.openxmlformats.org/officeDocument/2006/relationships/image" Target="../media/image104.png"/><Relationship Id="rId4" Type="http://schemas.microsoft.com/office/2007/relationships/hdphoto" Target="../media/hdphoto1.wdp"/></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5.xml"/></Relationships>
</file>

<file path=ppt/slides/_rels/slide48.xml.rels><?xml version="1.0" encoding="UTF-8" standalone="yes"?>
<Relationships xmlns="http://schemas.openxmlformats.org/package/2006/relationships"><Relationship Id="rId8" Type="http://schemas.openxmlformats.org/officeDocument/2006/relationships/image" Target="../media/image111.png"/><Relationship Id="rId3" Type="http://schemas.openxmlformats.org/officeDocument/2006/relationships/image" Target="../media/image107.png"/><Relationship Id="rId7" Type="http://schemas.openxmlformats.org/officeDocument/2006/relationships/image" Target="../media/image93.png"/><Relationship Id="rId2" Type="http://schemas.openxmlformats.org/officeDocument/2006/relationships/image" Target="../media/image106.png"/><Relationship Id="rId1" Type="http://schemas.openxmlformats.org/officeDocument/2006/relationships/slideLayout" Target="../slideLayouts/slideLayout15.xml"/><Relationship Id="rId6" Type="http://schemas.openxmlformats.org/officeDocument/2006/relationships/image" Target="../media/image110.png"/><Relationship Id="rId5" Type="http://schemas.openxmlformats.org/officeDocument/2006/relationships/image" Target="../media/image109.png"/><Relationship Id="rId4" Type="http://schemas.openxmlformats.org/officeDocument/2006/relationships/image" Target="../media/image108.png"/></Relationships>
</file>

<file path=ppt/slides/_rels/slide49.xml.rels><?xml version="1.0" encoding="UTF-8" standalone="yes"?>
<Relationships xmlns="http://schemas.openxmlformats.org/package/2006/relationships"><Relationship Id="rId2" Type="http://schemas.openxmlformats.org/officeDocument/2006/relationships/hyperlink" Target="https://brianward1428.medium.com/introduction-to-tidyverse-7b3dbf2337d5" TargetMode="Externa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16.xml"/><Relationship Id="rId6" Type="http://schemas.openxmlformats.org/officeDocument/2006/relationships/image" Target="../media/image116.png"/><Relationship Id="rId5" Type="http://schemas.openxmlformats.org/officeDocument/2006/relationships/image" Target="../media/image115.png"/><Relationship Id="rId4" Type="http://schemas.openxmlformats.org/officeDocument/2006/relationships/image" Target="../media/image114.png"/></Relationships>
</file>

<file path=ppt/slides/_rels/slide51.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39.xml"/><Relationship Id="rId1" Type="http://schemas.openxmlformats.org/officeDocument/2006/relationships/slideLayout" Target="../slideLayouts/slideLayout16.xml"/><Relationship Id="rId6" Type="http://schemas.openxmlformats.org/officeDocument/2006/relationships/image" Target="../media/image120.png"/><Relationship Id="rId5" Type="http://schemas.openxmlformats.org/officeDocument/2006/relationships/image" Target="../media/image119.png"/><Relationship Id="rId4" Type="http://schemas.openxmlformats.org/officeDocument/2006/relationships/image" Target="../media/image118.png"/></Relationships>
</file>

<file path=ppt/slides/_rels/slide52.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16.xml"/></Relationships>
</file>

<file path=ppt/slides/_rels/slide53.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40.xml"/><Relationship Id="rId1" Type="http://schemas.openxmlformats.org/officeDocument/2006/relationships/slideLayout" Target="../slideLayouts/slideLayout16.xml"/><Relationship Id="rId6" Type="http://schemas.openxmlformats.org/officeDocument/2006/relationships/image" Target="../media/image120.png"/><Relationship Id="rId5" Type="http://schemas.openxmlformats.org/officeDocument/2006/relationships/image" Target="../media/image119.png"/><Relationship Id="rId4" Type="http://schemas.openxmlformats.org/officeDocument/2006/relationships/image" Target="../media/image118.png"/></Relationships>
</file>

<file path=ppt/slides/_rels/slide54.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16.xml"/><Relationship Id="rId4" Type="http://schemas.openxmlformats.org/officeDocument/2006/relationships/image" Target="../media/image125.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6.xml.rels><?xml version="1.0" encoding="UTF-8" standalone="yes"?>
<Relationships xmlns="http://schemas.openxmlformats.org/package/2006/relationships"><Relationship Id="rId3" Type="http://schemas.openxmlformats.org/officeDocument/2006/relationships/image" Target="../media/image126.png"/><Relationship Id="rId7" Type="http://schemas.openxmlformats.org/officeDocument/2006/relationships/image" Target="../media/image128.jpeg"/><Relationship Id="rId2" Type="http://schemas.openxmlformats.org/officeDocument/2006/relationships/notesSlide" Target="../notesSlides/notesSlide41.xml"/><Relationship Id="rId1" Type="http://schemas.openxmlformats.org/officeDocument/2006/relationships/slideLayout" Target="../slideLayouts/slideLayout7.xml"/><Relationship Id="rId6" Type="http://schemas.microsoft.com/office/2007/relationships/hdphoto" Target="../media/hdphoto1.wdp"/><Relationship Id="rId5" Type="http://schemas.openxmlformats.org/officeDocument/2006/relationships/image" Target="../media/image40.png"/><Relationship Id="rId4" Type="http://schemas.openxmlformats.org/officeDocument/2006/relationships/image" Target="../media/image127.jpg"/></Relationships>
</file>

<file path=ppt/slides/_rels/slide57.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42.xml"/><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40.png"/></Relationships>
</file>

<file path=ppt/slides/_rels/slide58.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hyperlink" Target="http://www.sthda.com/english/" TargetMode="External"/><Relationship Id="rId1" Type="http://schemas.openxmlformats.org/officeDocument/2006/relationships/slideLayout" Target="../slideLayouts/slideLayout16.xml"/><Relationship Id="rId5" Type="http://schemas.openxmlformats.org/officeDocument/2006/relationships/image" Target="../media/image133.png"/><Relationship Id="rId4" Type="http://schemas.openxmlformats.org/officeDocument/2006/relationships/image" Target="../media/image132.png"/></Relationships>
</file>

<file path=ppt/slides/_rels/slide6.xml.rels><?xml version="1.0" encoding="UTF-8" standalone="yes"?>
<Relationships xmlns="http://schemas.openxmlformats.org/package/2006/relationships"><Relationship Id="rId8" Type="http://schemas.openxmlformats.org/officeDocument/2006/relationships/image" Target="../media/image15.svg"/><Relationship Id="rId13" Type="http://schemas.openxmlformats.org/officeDocument/2006/relationships/image" Target="../media/image20.png"/><Relationship Id="rId3" Type="http://schemas.openxmlformats.org/officeDocument/2006/relationships/image" Target="../media/image10.png"/><Relationship Id="rId7" Type="http://schemas.openxmlformats.org/officeDocument/2006/relationships/image" Target="../media/image14.png"/><Relationship Id="rId12" Type="http://schemas.openxmlformats.org/officeDocument/2006/relationships/image" Target="../media/image19.svg"/><Relationship Id="rId2" Type="http://schemas.openxmlformats.org/officeDocument/2006/relationships/notesSlide" Target="../notesSlides/notesSlide5.xml"/><Relationship Id="rId1" Type="http://schemas.openxmlformats.org/officeDocument/2006/relationships/slideLayout" Target="../slideLayouts/slideLayout13.xml"/><Relationship Id="rId6" Type="http://schemas.openxmlformats.org/officeDocument/2006/relationships/image" Target="../media/image13.svg"/><Relationship Id="rId11" Type="http://schemas.openxmlformats.org/officeDocument/2006/relationships/image" Target="../media/image18.png"/><Relationship Id="rId5" Type="http://schemas.openxmlformats.org/officeDocument/2006/relationships/image" Target="../media/image12.png"/><Relationship Id="rId10" Type="http://schemas.openxmlformats.org/officeDocument/2006/relationships/image" Target="../media/image17.svg"/><Relationship Id="rId4" Type="http://schemas.openxmlformats.org/officeDocument/2006/relationships/image" Target="../media/image11.svg"/><Relationship Id="rId9" Type="http://schemas.openxmlformats.org/officeDocument/2006/relationships/image" Target="../media/image16.png"/><Relationship Id="rId14" Type="http://schemas.openxmlformats.org/officeDocument/2006/relationships/image" Target="../media/image21.sv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1.xml.rels><?xml version="1.0" encoding="UTF-8" standalone="yes"?>
<Relationships xmlns="http://schemas.openxmlformats.org/package/2006/relationships"><Relationship Id="rId3" Type="http://schemas.openxmlformats.org/officeDocument/2006/relationships/image" Target="../media/image134.jpeg"/><Relationship Id="rId2" Type="http://schemas.openxmlformats.org/officeDocument/2006/relationships/image" Target="../media/image8.jpeg"/><Relationship Id="rId1" Type="http://schemas.openxmlformats.org/officeDocument/2006/relationships/slideLayout" Target="../slideLayouts/slideLayout15.xml"/></Relationships>
</file>

<file path=ppt/slides/_rels/slide6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4.xml"/><Relationship Id="rId1" Type="http://schemas.openxmlformats.org/officeDocument/2006/relationships/slideLayout" Target="../slideLayouts/slideLayout7.xml"/><Relationship Id="rId5" Type="http://schemas.openxmlformats.org/officeDocument/2006/relationships/image" Target="../media/image135.jpeg"/><Relationship Id="rId4" Type="http://schemas.microsoft.com/office/2007/relationships/hdphoto" Target="../media/hdphoto1.wdp"/></Relationships>
</file>

<file path=ppt/slides/_rels/slide6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5.xml"/><Relationship Id="rId1" Type="http://schemas.openxmlformats.org/officeDocument/2006/relationships/slideLayout" Target="../slideLayouts/slideLayout7.xml"/><Relationship Id="rId6" Type="http://schemas.openxmlformats.org/officeDocument/2006/relationships/image" Target="../media/image137.png"/><Relationship Id="rId5" Type="http://schemas.openxmlformats.org/officeDocument/2006/relationships/image" Target="../media/image136.png"/><Relationship Id="rId4" Type="http://schemas.microsoft.com/office/2007/relationships/hdphoto" Target="../media/hdphoto1.wdp"/></Relationships>
</file>

<file path=ppt/slides/_rels/slide6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6.xml"/><Relationship Id="rId1" Type="http://schemas.openxmlformats.org/officeDocument/2006/relationships/slideLayout" Target="../slideLayouts/slideLayout7.xml"/><Relationship Id="rId5" Type="http://schemas.openxmlformats.org/officeDocument/2006/relationships/image" Target="../media/image135.jpeg"/><Relationship Id="rId4" Type="http://schemas.microsoft.com/office/2007/relationships/hdphoto" Target="../media/hdphoto1.wdp"/></Relationships>
</file>

<file path=ppt/slides/_rels/slide65.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8.xml"/><Relationship Id="rId1" Type="http://schemas.openxmlformats.org/officeDocument/2006/relationships/slideLayout" Target="../slideLayouts/slideLayout7.xml"/><Relationship Id="rId5" Type="http://schemas.openxmlformats.org/officeDocument/2006/relationships/image" Target="../media/image139.png"/><Relationship Id="rId4" Type="http://schemas.microsoft.com/office/2007/relationships/hdphoto" Target="../media/hdphoto1.wdp"/></Relationships>
</file>

<file path=ppt/slides/_rels/slide6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9.xml"/><Relationship Id="rId1" Type="http://schemas.openxmlformats.org/officeDocument/2006/relationships/slideLayout" Target="../slideLayouts/slideLayout7.xml"/><Relationship Id="rId5" Type="http://schemas.openxmlformats.org/officeDocument/2006/relationships/image" Target="../media/image139.png"/><Relationship Id="rId4" Type="http://schemas.microsoft.com/office/2007/relationships/hdphoto" Target="../media/hdphoto1.wdp"/></Relationships>
</file>

<file path=ppt/slides/_rels/slide6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0.xml"/><Relationship Id="rId1" Type="http://schemas.openxmlformats.org/officeDocument/2006/relationships/slideLayout" Target="../slideLayouts/slideLayout7.xml"/><Relationship Id="rId4" Type="http://schemas.microsoft.com/office/2007/relationships/hdphoto" Target="../media/hdphoto1.wdp"/></Relationships>
</file>

<file path=ppt/slides/_rels/slide6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1.xml"/><Relationship Id="rId1" Type="http://schemas.openxmlformats.org/officeDocument/2006/relationships/slideLayout" Target="../slideLayouts/slideLayout7.xml"/><Relationship Id="rId6" Type="http://schemas.openxmlformats.org/officeDocument/2006/relationships/image" Target="../media/image141.svg"/><Relationship Id="rId5" Type="http://schemas.openxmlformats.org/officeDocument/2006/relationships/image" Target="../media/image140.png"/><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52.xml"/><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40.png"/></Relationships>
</file>

<file path=ppt/slides/_rels/slide71.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53.xml"/><Relationship Id="rId1" Type="http://schemas.openxmlformats.org/officeDocument/2006/relationships/slideLayout" Target="../slideLayouts/slideLayout7.xml"/><Relationship Id="rId6" Type="http://schemas.microsoft.com/office/2007/relationships/hdphoto" Target="../media/hdphoto1.wdp"/><Relationship Id="rId5" Type="http://schemas.openxmlformats.org/officeDocument/2006/relationships/image" Target="../media/image40.png"/><Relationship Id="rId4" Type="http://schemas.openxmlformats.org/officeDocument/2006/relationships/image" Target="../media/image144.svg"/></Relationships>
</file>

<file path=ppt/slides/_rels/slide72.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54.xml"/><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40.png"/></Relationships>
</file>

<file path=ppt/slides/_rels/slide73.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55.xml"/><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40.png"/></Relationships>
</file>

<file path=ppt/slides/_rels/slide74.xml.rels><?xml version="1.0" encoding="UTF-8" standalone="yes"?>
<Relationships xmlns="http://schemas.openxmlformats.org/package/2006/relationships"><Relationship Id="rId3" Type="http://schemas.openxmlformats.org/officeDocument/2006/relationships/image" Target="../media/image127.jpg"/><Relationship Id="rId2" Type="http://schemas.openxmlformats.org/officeDocument/2006/relationships/notesSlide" Target="../notesSlides/notesSlide56.xml"/><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40.png"/></Relationships>
</file>

<file path=ppt/slides/_rels/slide75.xml.rels><?xml version="1.0" encoding="UTF-8" standalone="yes"?>
<Relationships xmlns="http://schemas.openxmlformats.org/package/2006/relationships"><Relationship Id="rId3" Type="http://schemas.openxmlformats.org/officeDocument/2006/relationships/image" Target="../media/image147.jpg"/><Relationship Id="rId2" Type="http://schemas.openxmlformats.org/officeDocument/2006/relationships/notesSlide" Target="../notesSlides/notesSlide57.xml"/><Relationship Id="rId1" Type="http://schemas.openxmlformats.org/officeDocument/2006/relationships/slideLayout" Target="../slideLayouts/slideLayout7.xml"/><Relationship Id="rId6" Type="http://schemas.microsoft.com/office/2007/relationships/hdphoto" Target="../media/hdphoto1.wdp"/><Relationship Id="rId5" Type="http://schemas.openxmlformats.org/officeDocument/2006/relationships/image" Target="../media/image40.png"/><Relationship Id="rId4" Type="http://schemas.openxmlformats.org/officeDocument/2006/relationships/image" Target="../media/image148.png"/></Relationships>
</file>

<file path=ppt/slides/_rels/slide76.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58.xml"/><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40.png"/></Relationships>
</file>

<file path=ppt/slides/_rels/slide7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9.xml"/><Relationship Id="rId1" Type="http://schemas.openxmlformats.org/officeDocument/2006/relationships/slideLayout" Target="../slideLayouts/slideLayout7.xml"/><Relationship Id="rId5" Type="http://schemas.openxmlformats.org/officeDocument/2006/relationships/image" Target="../media/image150.png"/><Relationship Id="rId4" Type="http://schemas.microsoft.com/office/2007/relationships/hdphoto" Target="../media/hdphoto1.wdp"/></Relationships>
</file>

<file path=ppt/slides/_rels/slide7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0.xml"/><Relationship Id="rId1" Type="http://schemas.openxmlformats.org/officeDocument/2006/relationships/slideLayout" Target="../slideLayouts/slideLayout7.xml"/><Relationship Id="rId5" Type="http://schemas.openxmlformats.org/officeDocument/2006/relationships/image" Target="../media/image151.jpg"/><Relationship Id="rId4" Type="http://schemas.microsoft.com/office/2007/relationships/hdphoto" Target="../media/hdphoto1.wdp"/></Relationships>
</file>

<file path=ppt/slides/_rels/slide79.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jpeg"/><Relationship Id="rId1" Type="http://schemas.openxmlformats.org/officeDocument/2006/relationships/slideLayout" Target="../slideLayouts/slideLayout16.xml"/><Relationship Id="rId5" Type="http://schemas.openxmlformats.org/officeDocument/2006/relationships/image" Target="../media/image155.png"/><Relationship Id="rId4" Type="http://schemas.openxmlformats.org/officeDocument/2006/relationships/image" Target="../media/image154.png"/></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13.xml"/><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24.png"/></Relationships>
</file>

<file path=ppt/slides/_rels/slide80.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8.jpeg"/><Relationship Id="rId1" Type="http://schemas.openxmlformats.org/officeDocument/2006/relationships/slideLayout" Target="../slideLayouts/slideLayout16.xml"/><Relationship Id="rId5" Type="http://schemas.openxmlformats.org/officeDocument/2006/relationships/hyperlink" Target="https://publichealth.ku.dk/about-the-department/biostat/" TargetMode="External"/><Relationship Id="rId4" Type="http://schemas.openxmlformats.org/officeDocument/2006/relationships/image" Target="../media/image157.png"/></Relationships>
</file>

<file path=ppt/slides/_rels/slide81.xml.rels><?xml version="1.0" encoding="UTF-8" standalone="yes"?>
<Relationships xmlns="http://schemas.openxmlformats.org/package/2006/relationships"><Relationship Id="rId8" Type="http://schemas.openxmlformats.org/officeDocument/2006/relationships/hyperlink" Target="https://cran.r-project.org/web/packages/glmnet/glmnet.pdf" TargetMode="External"/><Relationship Id="rId13" Type="http://schemas.openxmlformats.org/officeDocument/2006/relationships/hyperlink" Target="https://rpkgs.datanovia.com/survminer/" TargetMode="External"/><Relationship Id="rId3" Type="http://schemas.openxmlformats.org/officeDocument/2006/relationships/hyperlink" Target="https://cran.microsoft.com/snapshot/2017-08-01/web/packages/sjPlot/vignettes/sjplmer.html" TargetMode="External"/><Relationship Id="rId7" Type="http://schemas.openxmlformats.org/officeDocument/2006/relationships/image" Target="../media/image160.jpeg"/><Relationship Id="rId12" Type="http://schemas.openxmlformats.org/officeDocument/2006/relationships/hyperlink" Target="https://cran.r-project.org/web/packages/survminer/survminer.pdf" TargetMode="External"/><Relationship Id="rId17" Type="http://schemas.openxmlformats.org/officeDocument/2006/relationships/hyperlink" Target="https://cran.r-project.org/web/packages/incidence/vignettes/customize_plot.html" TargetMode="External"/><Relationship Id="rId2" Type="http://schemas.openxmlformats.org/officeDocument/2006/relationships/hyperlink" Target="https://cran.r-project.org/web/packages/lme4/vignettes/lmer.pdf" TargetMode="External"/><Relationship Id="rId16" Type="http://schemas.openxmlformats.org/officeDocument/2006/relationships/hyperlink" Target="https://rviews.rstudio.com/2020/03/05/covid-19-epidemiology-with-r/" TargetMode="External"/><Relationship Id="rId1" Type="http://schemas.openxmlformats.org/officeDocument/2006/relationships/slideLayout" Target="../slideLayouts/slideLayout16.xml"/><Relationship Id="rId6" Type="http://schemas.openxmlformats.org/officeDocument/2006/relationships/image" Target="../media/image159.png"/><Relationship Id="rId11" Type="http://schemas.openxmlformats.org/officeDocument/2006/relationships/hyperlink" Target="https://rviews.rstudio.com/2017/09/25/survival-analysis-with-r/" TargetMode="External"/><Relationship Id="rId5" Type="http://schemas.openxmlformats.org/officeDocument/2006/relationships/image" Target="../media/image158.png"/><Relationship Id="rId15" Type="http://schemas.openxmlformats.org/officeDocument/2006/relationships/hyperlink" Target="https://cran.r-project.org/web/packages/Epi/index.html" TargetMode="External"/><Relationship Id="rId10" Type="http://schemas.openxmlformats.org/officeDocument/2006/relationships/hyperlink" Target="https://www.datacamp.com/community/tutorials/tutorial-ridge-lasso-elastic-net" TargetMode="External"/><Relationship Id="rId4" Type="http://schemas.openxmlformats.org/officeDocument/2006/relationships/hyperlink" Target="https://cran.r-project.org/web/packages/glmmTMB/index.html" TargetMode="External"/><Relationship Id="rId9" Type="http://schemas.openxmlformats.org/officeDocument/2006/relationships/hyperlink" Target="https://cran.r-project.org/web/packages/elasticnet/elasticnet.pdf" TargetMode="External"/><Relationship Id="rId14" Type="http://schemas.openxmlformats.org/officeDocument/2006/relationships/image" Target="../media/image161.gif"/></Relationships>
</file>

<file path=ppt/slides/_rels/slide82.xml.rels><?xml version="1.0" encoding="UTF-8" standalone="yes"?>
<Relationships xmlns="http://schemas.openxmlformats.org/package/2006/relationships"><Relationship Id="rId8" Type="http://schemas.openxmlformats.org/officeDocument/2006/relationships/hyperlink" Target="https://lgatto.github.io/IntroMachineLearningWithR/an-introduction-to-machine-learning-with-r.html" TargetMode="External"/><Relationship Id="rId13" Type="http://schemas.openxmlformats.org/officeDocument/2006/relationships/image" Target="../media/image167.tif"/><Relationship Id="rId18" Type="http://schemas.openxmlformats.org/officeDocument/2006/relationships/image" Target="../media/image172.png"/><Relationship Id="rId3" Type="http://schemas.openxmlformats.org/officeDocument/2006/relationships/hyperlink" Target="https://amices.org/mice/" TargetMode="External"/><Relationship Id="rId7" Type="http://schemas.openxmlformats.org/officeDocument/2006/relationships/image" Target="../media/image162.png"/><Relationship Id="rId12" Type="http://schemas.openxmlformats.org/officeDocument/2006/relationships/image" Target="../media/image166.tif"/><Relationship Id="rId17" Type="http://schemas.openxmlformats.org/officeDocument/2006/relationships/image" Target="../media/image171.png"/><Relationship Id="rId2" Type="http://schemas.openxmlformats.org/officeDocument/2006/relationships/hyperlink" Target="https://statsandr.com/blog/clustering-analysis-k-means-and-hierarchical-clustering-by-hand-and-in-r/" TargetMode="External"/><Relationship Id="rId16" Type="http://schemas.openxmlformats.org/officeDocument/2006/relationships/image" Target="../media/image170.tif"/><Relationship Id="rId1" Type="http://schemas.openxmlformats.org/officeDocument/2006/relationships/slideLayout" Target="../slideLayouts/slideLayout15.xml"/><Relationship Id="rId6" Type="http://schemas.openxmlformats.org/officeDocument/2006/relationships/hyperlink" Target="https://tensorflow.rstudio.com/" TargetMode="External"/><Relationship Id="rId11" Type="http://schemas.openxmlformats.org/officeDocument/2006/relationships/image" Target="../media/image165.tif"/><Relationship Id="rId5" Type="http://schemas.openxmlformats.org/officeDocument/2006/relationships/hyperlink" Target="https://keras.rstudio.com/" TargetMode="External"/><Relationship Id="rId15" Type="http://schemas.openxmlformats.org/officeDocument/2006/relationships/image" Target="../media/image169.tif"/><Relationship Id="rId10" Type="http://schemas.openxmlformats.org/officeDocument/2006/relationships/image" Target="../media/image164.tif"/><Relationship Id="rId4" Type="http://schemas.openxmlformats.org/officeDocument/2006/relationships/hyperlink" Target="https://plotly-r.com/d-charts.html" TargetMode="External"/><Relationship Id="rId9" Type="http://schemas.openxmlformats.org/officeDocument/2006/relationships/image" Target="../media/image163.tif"/><Relationship Id="rId14" Type="http://schemas.openxmlformats.org/officeDocument/2006/relationships/image" Target="../media/image168.tif"/></Relationships>
</file>

<file path=ppt/slides/_rels/slide83.xml.rels><?xml version="1.0" encoding="UTF-8" standalone="yes"?>
<Relationships xmlns="http://schemas.openxmlformats.org/package/2006/relationships"><Relationship Id="rId8" Type="http://schemas.openxmlformats.org/officeDocument/2006/relationships/image" Target="../media/image177.png"/><Relationship Id="rId13" Type="http://schemas.openxmlformats.org/officeDocument/2006/relationships/hyperlink" Target="http://www.bioconductor.org/packages/release/BiocViews.html" TargetMode="External"/><Relationship Id="rId3" Type="http://schemas.openxmlformats.org/officeDocument/2006/relationships/hyperlink" Target="http://www.bioconductor.org/packages/release/BiocViews.html#___RNASeq" TargetMode="External"/><Relationship Id="rId7" Type="http://schemas.openxmlformats.org/officeDocument/2006/relationships/image" Target="../media/image176.png"/><Relationship Id="rId12" Type="http://schemas.openxmlformats.org/officeDocument/2006/relationships/image" Target="../media/image181.jpeg"/><Relationship Id="rId2" Type="http://schemas.openxmlformats.org/officeDocument/2006/relationships/hyperlink" Target="https://www.uni-regensburg.de/medizin/epidemiologie-praeventivmedizin/genetische-epidemiologie/software/" TargetMode="External"/><Relationship Id="rId1" Type="http://schemas.openxmlformats.org/officeDocument/2006/relationships/slideLayout" Target="../slideLayouts/slideLayout15.xml"/><Relationship Id="rId6" Type="http://schemas.openxmlformats.org/officeDocument/2006/relationships/image" Target="../media/image175.png"/><Relationship Id="rId11" Type="http://schemas.openxmlformats.org/officeDocument/2006/relationships/image" Target="../media/image180.png"/><Relationship Id="rId5" Type="http://schemas.openxmlformats.org/officeDocument/2006/relationships/image" Target="../media/image174.png"/><Relationship Id="rId10" Type="http://schemas.openxmlformats.org/officeDocument/2006/relationships/image" Target="../media/image179.png"/><Relationship Id="rId4" Type="http://schemas.openxmlformats.org/officeDocument/2006/relationships/image" Target="../media/image173.png"/><Relationship Id="rId9" Type="http://schemas.openxmlformats.org/officeDocument/2006/relationships/image" Target="../media/image178.png"/></Relationships>
</file>

<file path=ppt/slides/_rels/slide84.xml.rels><?xml version="1.0" encoding="UTF-8" standalone="yes"?>
<Relationships xmlns="http://schemas.openxmlformats.org/package/2006/relationships"><Relationship Id="rId8" Type="http://schemas.openxmlformats.org/officeDocument/2006/relationships/hyperlink" Target="https://github.com/briandconnelly/pushoverr" TargetMode="External"/><Relationship Id="rId13" Type="http://schemas.openxmlformats.org/officeDocument/2006/relationships/hyperlink" Target="https://plotly-r.com/d-charts.html" TargetMode="External"/><Relationship Id="rId18" Type="http://schemas.openxmlformats.org/officeDocument/2006/relationships/image" Target="../media/image162.png"/><Relationship Id="rId3" Type="http://schemas.openxmlformats.org/officeDocument/2006/relationships/image" Target="../media/image172.png"/><Relationship Id="rId7" Type="http://schemas.openxmlformats.org/officeDocument/2006/relationships/image" Target="../media/image185.png"/><Relationship Id="rId12" Type="http://schemas.openxmlformats.org/officeDocument/2006/relationships/hyperlink" Target="https://tensorflow.rstudio.com/" TargetMode="External"/><Relationship Id="rId17" Type="http://schemas.openxmlformats.org/officeDocument/2006/relationships/hyperlink" Target="https://shiny.rstudio.com/" TargetMode="External"/><Relationship Id="rId2" Type="http://schemas.openxmlformats.org/officeDocument/2006/relationships/image" Target="../media/image171.png"/><Relationship Id="rId16" Type="http://schemas.openxmlformats.org/officeDocument/2006/relationships/hyperlink" Target="https://gganimate.com/articles/gganimate.html" TargetMode="External"/><Relationship Id="rId1" Type="http://schemas.openxmlformats.org/officeDocument/2006/relationships/slideLayout" Target="../slideLayouts/slideLayout15.xml"/><Relationship Id="rId6" Type="http://schemas.openxmlformats.org/officeDocument/2006/relationships/image" Target="../media/image184.jpeg"/><Relationship Id="rId11" Type="http://schemas.openxmlformats.org/officeDocument/2006/relationships/hyperlink" Target="https://keras.rstudio.com/" TargetMode="External"/><Relationship Id="rId5" Type="http://schemas.openxmlformats.org/officeDocument/2006/relationships/image" Target="../media/image183.png"/><Relationship Id="rId15" Type="http://schemas.openxmlformats.org/officeDocument/2006/relationships/image" Target="../media/image188.gif"/><Relationship Id="rId10" Type="http://schemas.openxmlformats.org/officeDocument/2006/relationships/hyperlink" Target="https://mc-stan.org/users/interfaces/rstan" TargetMode="External"/><Relationship Id="rId4" Type="http://schemas.openxmlformats.org/officeDocument/2006/relationships/image" Target="../media/image182.jpeg"/><Relationship Id="rId9" Type="http://schemas.openxmlformats.org/officeDocument/2006/relationships/image" Target="../media/image186.png"/><Relationship Id="rId14" Type="http://schemas.openxmlformats.org/officeDocument/2006/relationships/image" Target="../media/image187.png"/></Relationships>
</file>

<file path=ppt/slides/_rels/slide85.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hyperlink" Target="https://rstudio.com/resources/cheatsheets/" TargetMode="External"/><Relationship Id="rId1" Type="http://schemas.openxmlformats.org/officeDocument/2006/relationships/slideLayout" Target="../slideLayouts/slideLayout15.xml"/><Relationship Id="rId4" Type="http://schemas.openxmlformats.org/officeDocument/2006/relationships/image" Target="../media/image190.png"/></Relationships>
</file>

<file path=ppt/slides/_rels/slide86.xml.rels><?xml version="1.0" encoding="UTF-8" standalone="yes"?>
<Relationships xmlns="http://schemas.openxmlformats.org/package/2006/relationships"><Relationship Id="rId3" Type="http://schemas.openxmlformats.org/officeDocument/2006/relationships/hyperlink" Target="https://rstudio.com/resources/cheatsheets/" TargetMode="External"/><Relationship Id="rId2" Type="http://schemas.openxmlformats.org/officeDocument/2006/relationships/image" Target="../media/image190.png"/><Relationship Id="rId1" Type="http://schemas.openxmlformats.org/officeDocument/2006/relationships/slideLayout" Target="../slideLayouts/slideLayout16.xml"/><Relationship Id="rId4" Type="http://schemas.openxmlformats.org/officeDocument/2006/relationships/image" Target="../media/image189.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13.xml"/><Relationship Id="rId5" Type="http://schemas.openxmlformats.org/officeDocument/2006/relationships/image" Target="../media/image26.svg"/><Relationship Id="rId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 name="01_Maersk_Tower_PANFO121_photo_by_Adam_Moerk.jpg" descr="01_Maersk_Tower_PANFO121_photo_by_Adam_Moerk.jpg"/>
          <p:cNvPicPr>
            <a:picLocks noChangeAspect="1"/>
          </p:cNvPicPr>
          <p:nvPr/>
        </p:nvPicPr>
        <p:blipFill>
          <a:blip r:embed="rId2"/>
          <a:stretch>
            <a:fillRect/>
          </a:stretch>
        </p:blipFill>
        <p:spPr>
          <a:xfrm>
            <a:off x="12594770" y="-17820"/>
            <a:ext cx="12989628" cy="13751688"/>
          </a:xfrm>
          <a:prstGeom prst="rect">
            <a:avLst/>
          </a:prstGeom>
          <a:ln w="12700">
            <a:miter lim="400000"/>
          </a:ln>
        </p:spPr>
      </p:pic>
      <p:sp>
        <p:nvSpPr>
          <p:cNvPr id="80" name="Rectangle"/>
          <p:cNvSpPr/>
          <p:nvPr/>
        </p:nvSpPr>
        <p:spPr>
          <a:xfrm>
            <a:off x="-635023" y="-1"/>
            <a:ext cx="14232629" cy="13716001"/>
          </a:xfrm>
          <a:prstGeom prst="rect">
            <a:avLst/>
          </a:prstGeom>
          <a:gradFill>
            <a:gsLst>
              <a:gs pos="0">
                <a:srgbClr val="89C2EA"/>
              </a:gs>
              <a:gs pos="100000">
                <a:srgbClr val="293441"/>
              </a:gs>
            </a:gsLst>
            <a:lin ang="10442512"/>
          </a:gradFill>
          <a:ln w="12700">
            <a:miter lim="400000"/>
          </a:ln>
        </p:spPr>
        <p:txBody>
          <a:bodyPr lIns="45719" rIns="45719" anchor="ctr"/>
          <a:lstStyle/>
          <a:p>
            <a:pPr algn="ctr">
              <a:defRPr>
                <a:solidFill>
                  <a:srgbClr val="FFFFFF"/>
                </a:solidFill>
              </a:defRPr>
            </a:pPr>
            <a:endParaRPr/>
          </a:p>
        </p:txBody>
      </p:sp>
      <p:sp>
        <p:nvSpPr>
          <p:cNvPr id="81" name="Group"/>
          <p:cNvSpPr txBox="1"/>
          <p:nvPr/>
        </p:nvSpPr>
        <p:spPr>
          <a:xfrm>
            <a:off x="986199" y="6016607"/>
            <a:ext cx="11976933" cy="347858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noAutofit/>
          </a:bodyPr>
          <a:lstStyle/>
          <a:p>
            <a:pPr>
              <a:defRPr sz="9000">
                <a:solidFill>
                  <a:srgbClr val="FFFFFF"/>
                </a:solidFill>
                <a:latin typeface="Helvetica"/>
                <a:ea typeface="Helvetica"/>
                <a:cs typeface="Helvetica"/>
                <a:sym typeface="Helvetica"/>
              </a:defRPr>
            </a:pPr>
            <a:r>
              <a:rPr lang="en-US" sz="8000" dirty="0">
                <a:latin typeface="Trebuchet MS" panose="020B0703020202090204" pitchFamily="34" charset="0"/>
              </a:rPr>
              <a:t>R for health data analysis</a:t>
            </a:r>
            <a:endParaRPr sz="8000" dirty="0">
              <a:latin typeface="Trebuchet MS" panose="020B0703020202090204" pitchFamily="34" charset="0"/>
            </a:endParaRPr>
          </a:p>
        </p:txBody>
      </p:sp>
      <p:sp>
        <p:nvSpPr>
          <p:cNvPr id="88" name="Rectangle"/>
          <p:cNvSpPr/>
          <p:nvPr/>
        </p:nvSpPr>
        <p:spPr>
          <a:xfrm flipH="1">
            <a:off x="12574093" y="-1"/>
            <a:ext cx="14954092" cy="13716001"/>
          </a:xfrm>
          <a:prstGeom prst="rect">
            <a:avLst/>
          </a:prstGeom>
          <a:gradFill>
            <a:gsLst>
              <a:gs pos="0">
                <a:srgbClr val="82BAE0">
                  <a:alpha val="40250"/>
                </a:srgbClr>
              </a:gs>
              <a:gs pos="100000">
                <a:srgbClr val="293441">
                  <a:alpha val="40250"/>
                </a:srgbClr>
              </a:gs>
            </a:gsLst>
            <a:lin ang="10442512"/>
          </a:gradFill>
          <a:ln w="12700">
            <a:miter lim="400000"/>
          </a:ln>
        </p:spPr>
        <p:txBody>
          <a:bodyPr lIns="45719" rIns="45719" anchor="ctr"/>
          <a:lstStyle/>
          <a:p>
            <a:pPr algn="ctr">
              <a:defRPr>
                <a:solidFill>
                  <a:srgbClr val="FFFFFF"/>
                </a:solidFill>
              </a:defRPr>
            </a:pPr>
            <a:endParaRP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pic>
        <p:nvPicPr>
          <p:cNvPr id="14" name="Picture 13" descr="A screen shot of a blue screen&#10;&#10;Description automatically generated">
            <a:extLst>
              <a:ext uri="{FF2B5EF4-FFF2-40B4-BE49-F238E27FC236}">
                <a16:creationId xmlns:a16="http://schemas.microsoft.com/office/drawing/2014/main" id="{CBBDC5D6-2663-D920-41A3-B4B6083667D4}"/>
              </a:ext>
            </a:extLst>
          </p:cNvPr>
          <p:cNvPicPr>
            <a:picLocks noChangeAspect="1"/>
          </p:cNvPicPr>
          <p:nvPr/>
        </p:nvPicPr>
        <p:blipFill>
          <a:blip r:embed="rId3"/>
          <a:stretch>
            <a:fillRect/>
          </a:stretch>
        </p:blipFill>
        <p:spPr>
          <a:xfrm>
            <a:off x="1523206" y="2896792"/>
            <a:ext cx="7470827" cy="9106774"/>
          </a:xfrm>
          <a:prstGeom prst="rect">
            <a:avLst/>
          </a:prstGeom>
        </p:spPr>
      </p:pic>
      <p:sp>
        <p:nvSpPr>
          <p:cNvPr id="232" name="Google Shape;232;p3"/>
          <p:cNvSpPr txBox="1">
            <a:spLocks noGrp="1"/>
          </p:cNvSpPr>
          <p:nvPr>
            <p:ph type="title"/>
          </p:nvPr>
        </p:nvSpPr>
        <p:spPr>
          <a:xfrm>
            <a:off x="1523207" y="1526776"/>
            <a:ext cx="22523773" cy="3639663"/>
          </a:xfrm>
          <a:prstGeom prst="rect">
            <a:avLst/>
          </a:prstGeom>
          <a:noFill/>
          <a:ln>
            <a:noFill/>
          </a:ln>
        </p:spPr>
        <p:txBody>
          <a:bodyPr spcFirstLastPara="1" wrap="square" lIns="0" tIns="0" rIns="0" bIns="0" anchor="t" anchorCtr="0">
            <a:normAutofit/>
          </a:bodyPr>
          <a:lstStyle/>
          <a:p>
            <a:pPr>
              <a:buSzPts val="2800"/>
            </a:pPr>
            <a:r>
              <a:rPr lang="en-US" dirty="0"/>
              <a:t>Projects</a:t>
            </a:r>
            <a:endParaRPr dirty="0"/>
          </a:p>
        </p:txBody>
      </p:sp>
      <p:sp>
        <p:nvSpPr>
          <p:cNvPr id="2" name="Google Shape;170;p3">
            <a:extLst>
              <a:ext uri="{FF2B5EF4-FFF2-40B4-BE49-F238E27FC236}">
                <a16:creationId xmlns:a16="http://schemas.microsoft.com/office/drawing/2014/main" id="{44F155C3-DE7A-024F-1CB3-41D1C7138F40}"/>
              </a:ext>
            </a:extLst>
          </p:cNvPr>
          <p:cNvSpPr/>
          <p:nvPr/>
        </p:nvSpPr>
        <p:spPr>
          <a:xfrm>
            <a:off x="11155441" y="6430302"/>
            <a:ext cx="8502233" cy="3045617"/>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676" tIns="45676" rIns="45676" bIns="45676" numCol="1" anchor="t">
            <a:spAutoFit/>
          </a:bodyPr>
          <a:lstStyle/>
          <a:p>
            <a:pPr>
              <a:defRPr sz="3000">
                <a:solidFill>
                  <a:srgbClr val="FFFFFF"/>
                </a:solidFill>
                <a:latin typeface="Helvetica Neue"/>
                <a:ea typeface="Helvetica Neue"/>
                <a:cs typeface="Helvetica Neue"/>
                <a:sym typeface="Helvetica Neue"/>
              </a:defRPr>
            </a:pPr>
            <a:r>
              <a:rPr lang="en-US" sz="4798" dirty="0">
                <a:solidFill>
                  <a:schemeClr val="tx2"/>
                </a:solidFill>
                <a:latin typeface="Trebuchet MS" panose="020B0703020202090204" pitchFamily="34" charset="0"/>
              </a:rPr>
              <a:t>Projects allow users to control permissions and resources for their workspace and associated files</a:t>
            </a:r>
          </a:p>
        </p:txBody>
      </p:sp>
      <p:sp>
        <p:nvSpPr>
          <p:cNvPr id="9" name="Rounded Rectangle 8">
            <a:extLst>
              <a:ext uri="{FF2B5EF4-FFF2-40B4-BE49-F238E27FC236}">
                <a16:creationId xmlns:a16="http://schemas.microsoft.com/office/drawing/2014/main" id="{63C894DC-EDCE-163C-80D9-0129DDB1A995}"/>
              </a:ext>
            </a:extLst>
          </p:cNvPr>
          <p:cNvSpPr/>
          <p:nvPr/>
        </p:nvSpPr>
        <p:spPr bwMode="auto">
          <a:xfrm>
            <a:off x="1793565" y="5384412"/>
            <a:ext cx="1080921" cy="1152044"/>
          </a:xfrm>
          <a:prstGeom prst="roundRect">
            <a:avLst/>
          </a:prstGeom>
          <a:noFill/>
          <a:ln w="38100">
            <a:solidFill>
              <a:schemeClr val="accent3"/>
            </a:solidFill>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182785" tIns="91392" rIns="182785" bIns="91392" numCol="1" rtlCol="0" anchor="t" anchorCtr="0" compatLnSpc="1">
            <a:prstTxWarp prst="textNoShape">
              <a:avLst/>
            </a:prstTxWarp>
          </a:bodyPr>
          <a:lstStyle/>
          <a:p>
            <a:pPr defTabSz="1726336" fontAlgn="base" hangingPunct="1">
              <a:spcBef>
                <a:spcPct val="0"/>
              </a:spcBef>
              <a:spcAft>
                <a:spcPct val="0"/>
              </a:spcAft>
            </a:pPr>
            <a:endParaRPr lang="en-DK" sz="4598" dirty="0">
              <a:solidFill>
                <a:schemeClr val="bg1"/>
              </a:solidFill>
              <a:latin typeface="Trebuchet MS" panose="020B0703020202090204" pitchFamily="34" charset="0"/>
            </a:endParaRPr>
          </a:p>
        </p:txBody>
      </p:sp>
      <p:pic>
        <p:nvPicPr>
          <p:cNvPr id="4" name="Graphic 3" descr="Cursor with solid fill">
            <a:extLst>
              <a:ext uri="{FF2B5EF4-FFF2-40B4-BE49-F238E27FC236}">
                <a16:creationId xmlns:a16="http://schemas.microsoft.com/office/drawing/2014/main" id="{00A2CC57-5BB1-BFB7-F897-41530037856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772032">
            <a:off x="1742071" y="6071821"/>
            <a:ext cx="2215448" cy="2215448"/>
          </a:xfrm>
          <a:prstGeom prst="rect">
            <a:avLst/>
          </a:prstGeom>
        </p:spPr>
      </p:pic>
    </p:spTree>
    <p:extLst>
      <p:ext uri="{BB962C8B-B14F-4D97-AF65-F5344CB8AC3E}">
        <p14:creationId xmlns:p14="http://schemas.microsoft.com/office/powerpoint/2010/main" val="28310244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pic>
        <p:nvPicPr>
          <p:cNvPr id="14" name="Picture 13" descr="A screen shot of a blue screen&#10;&#10;Description automatically generated">
            <a:extLst>
              <a:ext uri="{FF2B5EF4-FFF2-40B4-BE49-F238E27FC236}">
                <a16:creationId xmlns:a16="http://schemas.microsoft.com/office/drawing/2014/main" id="{CBBDC5D6-2663-D920-41A3-B4B6083667D4}"/>
              </a:ext>
            </a:extLst>
          </p:cNvPr>
          <p:cNvPicPr>
            <a:picLocks noChangeAspect="1"/>
          </p:cNvPicPr>
          <p:nvPr/>
        </p:nvPicPr>
        <p:blipFill>
          <a:blip r:embed="rId3"/>
          <a:stretch>
            <a:fillRect/>
          </a:stretch>
        </p:blipFill>
        <p:spPr>
          <a:xfrm>
            <a:off x="1523206" y="2896792"/>
            <a:ext cx="7470827" cy="9106774"/>
          </a:xfrm>
          <a:prstGeom prst="rect">
            <a:avLst/>
          </a:prstGeom>
        </p:spPr>
      </p:pic>
      <p:sp>
        <p:nvSpPr>
          <p:cNvPr id="232" name="Google Shape;232;p3"/>
          <p:cNvSpPr txBox="1">
            <a:spLocks noGrp="1"/>
          </p:cNvSpPr>
          <p:nvPr>
            <p:ph type="title"/>
          </p:nvPr>
        </p:nvSpPr>
        <p:spPr>
          <a:xfrm>
            <a:off x="1523207" y="1526776"/>
            <a:ext cx="22523773" cy="3639663"/>
          </a:xfrm>
          <a:prstGeom prst="rect">
            <a:avLst/>
          </a:prstGeom>
          <a:noFill/>
          <a:ln>
            <a:noFill/>
          </a:ln>
        </p:spPr>
        <p:txBody>
          <a:bodyPr spcFirstLastPara="1" wrap="square" lIns="0" tIns="0" rIns="0" bIns="0" anchor="t" anchorCtr="0">
            <a:normAutofit/>
          </a:bodyPr>
          <a:lstStyle/>
          <a:p>
            <a:pPr>
              <a:buSzPts val="2800"/>
            </a:pPr>
            <a:r>
              <a:rPr lang="en-US" dirty="0"/>
              <a:t>Projects</a:t>
            </a:r>
            <a:endParaRPr dirty="0"/>
          </a:p>
        </p:txBody>
      </p:sp>
      <p:sp>
        <p:nvSpPr>
          <p:cNvPr id="2" name="Google Shape;170;p3">
            <a:extLst>
              <a:ext uri="{FF2B5EF4-FFF2-40B4-BE49-F238E27FC236}">
                <a16:creationId xmlns:a16="http://schemas.microsoft.com/office/drawing/2014/main" id="{44F155C3-DE7A-024F-1CB3-41D1C7138F40}"/>
              </a:ext>
            </a:extLst>
          </p:cNvPr>
          <p:cNvSpPr/>
          <p:nvPr/>
        </p:nvSpPr>
        <p:spPr>
          <a:xfrm>
            <a:off x="11155441" y="6430302"/>
            <a:ext cx="8502233" cy="3045617"/>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676" tIns="45676" rIns="45676" bIns="45676" numCol="1" anchor="t">
            <a:spAutoFit/>
          </a:bodyPr>
          <a:lstStyle/>
          <a:p>
            <a:pPr>
              <a:defRPr sz="3000">
                <a:solidFill>
                  <a:srgbClr val="FFFFFF"/>
                </a:solidFill>
                <a:latin typeface="Helvetica Neue"/>
                <a:ea typeface="Helvetica Neue"/>
                <a:cs typeface="Helvetica Neue"/>
                <a:sym typeface="Helvetica Neue"/>
              </a:defRPr>
            </a:pPr>
            <a:r>
              <a:rPr lang="en-US" sz="4798" dirty="0">
                <a:solidFill>
                  <a:schemeClr val="tx2"/>
                </a:solidFill>
                <a:latin typeface="Trebuchet MS" panose="020B0703020202090204" pitchFamily="34" charset="0"/>
              </a:rPr>
              <a:t>Projects allow users to control permissions and resources for their workspace and associated files</a:t>
            </a:r>
          </a:p>
        </p:txBody>
      </p:sp>
      <p:sp>
        <p:nvSpPr>
          <p:cNvPr id="9" name="Rounded Rectangle 8">
            <a:extLst>
              <a:ext uri="{FF2B5EF4-FFF2-40B4-BE49-F238E27FC236}">
                <a16:creationId xmlns:a16="http://schemas.microsoft.com/office/drawing/2014/main" id="{63C894DC-EDCE-163C-80D9-0129DDB1A995}"/>
              </a:ext>
            </a:extLst>
          </p:cNvPr>
          <p:cNvSpPr/>
          <p:nvPr/>
        </p:nvSpPr>
        <p:spPr bwMode="auto">
          <a:xfrm>
            <a:off x="1793565" y="5384412"/>
            <a:ext cx="1080921" cy="1152044"/>
          </a:xfrm>
          <a:prstGeom prst="roundRect">
            <a:avLst/>
          </a:prstGeom>
          <a:noFill/>
          <a:ln w="38100">
            <a:solidFill>
              <a:schemeClr val="accent3"/>
            </a:solidFill>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182785" tIns="91392" rIns="182785" bIns="91392" numCol="1" rtlCol="0" anchor="t" anchorCtr="0" compatLnSpc="1">
            <a:prstTxWarp prst="textNoShape">
              <a:avLst/>
            </a:prstTxWarp>
          </a:bodyPr>
          <a:lstStyle/>
          <a:p>
            <a:pPr defTabSz="1726336" fontAlgn="base" hangingPunct="1">
              <a:spcBef>
                <a:spcPct val="0"/>
              </a:spcBef>
              <a:spcAft>
                <a:spcPct val="0"/>
              </a:spcAft>
            </a:pPr>
            <a:endParaRPr lang="en-DK" sz="4598" dirty="0">
              <a:solidFill>
                <a:schemeClr val="bg1"/>
              </a:solidFill>
              <a:latin typeface="Trebuchet MS" panose="020B0703020202090204" pitchFamily="34" charset="0"/>
            </a:endParaRPr>
          </a:p>
        </p:txBody>
      </p:sp>
      <p:pic>
        <p:nvPicPr>
          <p:cNvPr id="4" name="Graphic 3" descr="Cursor with solid fill">
            <a:extLst>
              <a:ext uri="{FF2B5EF4-FFF2-40B4-BE49-F238E27FC236}">
                <a16:creationId xmlns:a16="http://schemas.microsoft.com/office/drawing/2014/main" id="{00A2CC57-5BB1-BFB7-F897-41530037856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772032">
            <a:off x="1742071" y="6071821"/>
            <a:ext cx="2215448" cy="2215448"/>
          </a:xfrm>
          <a:prstGeom prst="rect">
            <a:avLst/>
          </a:prstGeom>
        </p:spPr>
      </p:pic>
      <p:pic>
        <p:nvPicPr>
          <p:cNvPr id="3" name="Graphic 2" descr="Cursor with solid fill">
            <a:extLst>
              <a:ext uri="{FF2B5EF4-FFF2-40B4-BE49-F238E27FC236}">
                <a16:creationId xmlns:a16="http://schemas.microsoft.com/office/drawing/2014/main" id="{7FC64701-D410-2C0E-BED7-2E1ABBA93E0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772032">
            <a:off x="5637132" y="6342455"/>
            <a:ext cx="2215448" cy="2215448"/>
          </a:xfrm>
          <a:prstGeom prst="rect">
            <a:avLst/>
          </a:prstGeom>
        </p:spPr>
      </p:pic>
      <p:sp>
        <p:nvSpPr>
          <p:cNvPr id="5" name="8-point Star 4">
            <a:extLst>
              <a:ext uri="{FF2B5EF4-FFF2-40B4-BE49-F238E27FC236}">
                <a16:creationId xmlns:a16="http://schemas.microsoft.com/office/drawing/2014/main" id="{87A760B8-681F-3E31-6BAC-05AB845569C8}"/>
              </a:ext>
            </a:extLst>
          </p:cNvPr>
          <p:cNvSpPr/>
          <p:nvPr/>
        </p:nvSpPr>
        <p:spPr bwMode="auto">
          <a:xfrm>
            <a:off x="1523204" y="7406219"/>
            <a:ext cx="981265" cy="1000505"/>
          </a:xfrm>
          <a:prstGeom prst="star8">
            <a:avLst/>
          </a:prstGeom>
          <a:solidFill>
            <a:schemeClr val="accent3"/>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182785" tIns="91392" rIns="182785" bIns="91392" numCol="1" rtlCol="0" anchor="ctr" anchorCtr="0" compatLnSpc="1">
            <a:prstTxWarp prst="textNoShape">
              <a:avLst/>
            </a:prstTxWarp>
          </a:bodyPr>
          <a:lstStyle/>
          <a:p>
            <a:pPr algn="ctr" defTabSz="1726336" fontAlgn="base" hangingPunct="1">
              <a:spcBef>
                <a:spcPct val="0"/>
              </a:spcBef>
              <a:spcAft>
                <a:spcPct val="0"/>
              </a:spcAft>
            </a:pPr>
            <a:r>
              <a:rPr lang="en-GB" sz="6397" dirty="0">
                <a:solidFill>
                  <a:schemeClr val="bg1"/>
                </a:solidFill>
                <a:latin typeface="Trebuchet MS" panose="020B0703020202090204" pitchFamily="34" charset="0"/>
              </a:rPr>
              <a:t>1</a:t>
            </a:r>
            <a:endParaRPr lang="en-GB" sz="4598" dirty="0">
              <a:solidFill>
                <a:schemeClr val="bg1"/>
              </a:solidFill>
              <a:latin typeface="Trebuchet MS" panose="020B0703020202090204" pitchFamily="34" charset="0"/>
            </a:endParaRPr>
          </a:p>
        </p:txBody>
      </p:sp>
      <p:sp>
        <p:nvSpPr>
          <p:cNvPr id="6" name="8-point Star 5">
            <a:extLst>
              <a:ext uri="{FF2B5EF4-FFF2-40B4-BE49-F238E27FC236}">
                <a16:creationId xmlns:a16="http://schemas.microsoft.com/office/drawing/2014/main" id="{63739570-D1B5-5C06-A7D9-1A4BD7438A28}"/>
              </a:ext>
            </a:extLst>
          </p:cNvPr>
          <p:cNvSpPr/>
          <p:nvPr/>
        </p:nvSpPr>
        <p:spPr bwMode="auto">
          <a:xfrm>
            <a:off x="7060842" y="6179040"/>
            <a:ext cx="981265" cy="1000505"/>
          </a:xfrm>
          <a:prstGeom prst="star8">
            <a:avLst/>
          </a:prstGeom>
          <a:solidFill>
            <a:schemeClr val="accent3"/>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182785" tIns="91392" rIns="182785" bIns="91392" numCol="1" rtlCol="0" anchor="ctr" anchorCtr="0" compatLnSpc="1">
            <a:prstTxWarp prst="textNoShape">
              <a:avLst/>
            </a:prstTxWarp>
          </a:bodyPr>
          <a:lstStyle/>
          <a:p>
            <a:pPr algn="ctr" defTabSz="1726336" fontAlgn="base" hangingPunct="1">
              <a:spcBef>
                <a:spcPct val="0"/>
              </a:spcBef>
              <a:spcAft>
                <a:spcPct val="0"/>
              </a:spcAft>
            </a:pPr>
            <a:r>
              <a:rPr lang="en-GB" sz="6397" dirty="0">
                <a:solidFill>
                  <a:schemeClr val="bg1"/>
                </a:solidFill>
                <a:latin typeface="Trebuchet MS" panose="020B0703020202090204" pitchFamily="34" charset="0"/>
              </a:rPr>
              <a:t>2</a:t>
            </a:r>
            <a:endParaRPr lang="en-GB" sz="4598" dirty="0">
              <a:solidFill>
                <a:schemeClr val="bg1"/>
              </a:solidFill>
              <a:latin typeface="Trebuchet MS" panose="020B0703020202090204" pitchFamily="34" charset="0"/>
            </a:endParaRPr>
          </a:p>
        </p:txBody>
      </p:sp>
    </p:spTree>
    <p:extLst>
      <p:ext uri="{BB962C8B-B14F-4D97-AF65-F5344CB8AC3E}">
        <p14:creationId xmlns:p14="http://schemas.microsoft.com/office/powerpoint/2010/main" val="2091904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2" name="Google Shape;232;p3"/>
          <p:cNvSpPr txBox="1">
            <a:spLocks noGrp="1"/>
          </p:cNvSpPr>
          <p:nvPr>
            <p:ph type="title"/>
          </p:nvPr>
        </p:nvSpPr>
        <p:spPr>
          <a:xfrm>
            <a:off x="1523207" y="1526776"/>
            <a:ext cx="22523773" cy="3639663"/>
          </a:xfrm>
          <a:prstGeom prst="rect">
            <a:avLst/>
          </a:prstGeom>
          <a:noFill/>
          <a:ln>
            <a:noFill/>
          </a:ln>
        </p:spPr>
        <p:txBody>
          <a:bodyPr spcFirstLastPara="1" wrap="square" lIns="0" tIns="0" rIns="0" bIns="0" anchor="t" anchorCtr="0">
            <a:normAutofit/>
          </a:bodyPr>
          <a:lstStyle/>
          <a:p>
            <a:pPr>
              <a:buSzPts val="2800"/>
            </a:pPr>
            <a:r>
              <a:rPr lang="en-US" dirty="0"/>
              <a:t>Resource allocation</a:t>
            </a:r>
            <a:endParaRPr dirty="0"/>
          </a:p>
        </p:txBody>
      </p:sp>
      <p:pic>
        <p:nvPicPr>
          <p:cNvPr id="3" name="Picture 2">
            <a:extLst>
              <a:ext uri="{FF2B5EF4-FFF2-40B4-BE49-F238E27FC236}">
                <a16:creationId xmlns:a16="http://schemas.microsoft.com/office/drawing/2014/main" id="{AA35C426-4E4F-D0C1-EAC1-5B29A6FDA0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39896" y="3794493"/>
            <a:ext cx="19634146" cy="7242101"/>
          </a:xfrm>
          <a:prstGeom prst="rect">
            <a:avLst/>
          </a:prstGeom>
        </p:spPr>
      </p:pic>
    </p:spTree>
    <p:extLst>
      <p:ext uri="{BB962C8B-B14F-4D97-AF65-F5344CB8AC3E}">
        <p14:creationId xmlns:p14="http://schemas.microsoft.com/office/powerpoint/2010/main" val="31138451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2" name="Google Shape;232;p3"/>
          <p:cNvSpPr txBox="1">
            <a:spLocks noGrp="1"/>
          </p:cNvSpPr>
          <p:nvPr>
            <p:ph type="title"/>
          </p:nvPr>
        </p:nvSpPr>
        <p:spPr>
          <a:xfrm>
            <a:off x="1523207" y="1526776"/>
            <a:ext cx="22523773" cy="3639663"/>
          </a:xfrm>
          <a:prstGeom prst="rect">
            <a:avLst/>
          </a:prstGeom>
          <a:noFill/>
          <a:ln>
            <a:noFill/>
          </a:ln>
        </p:spPr>
        <p:txBody>
          <a:bodyPr spcFirstLastPara="1" wrap="square" lIns="0" tIns="0" rIns="0" bIns="0" anchor="t" anchorCtr="0">
            <a:normAutofit/>
          </a:bodyPr>
          <a:lstStyle/>
          <a:p>
            <a:pPr>
              <a:buSzPts val="2800"/>
            </a:pPr>
            <a:r>
              <a:rPr lang="en-US" dirty="0"/>
              <a:t>Workspaces</a:t>
            </a:r>
            <a:endParaRPr dirty="0"/>
          </a:p>
        </p:txBody>
      </p:sp>
      <p:pic>
        <p:nvPicPr>
          <p:cNvPr id="9" name="Graphic 8" descr="Cursor with solid fill">
            <a:extLst>
              <a:ext uri="{FF2B5EF4-FFF2-40B4-BE49-F238E27FC236}">
                <a16:creationId xmlns:a16="http://schemas.microsoft.com/office/drawing/2014/main" id="{0C3FA64F-C2CB-F1AA-D738-E5FC371F062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841451">
            <a:off x="19929432" y="3359622"/>
            <a:ext cx="2367464" cy="2367464"/>
          </a:xfrm>
          <a:prstGeom prst="rect">
            <a:avLst/>
          </a:prstGeom>
        </p:spPr>
      </p:pic>
      <p:sp>
        <p:nvSpPr>
          <p:cNvPr id="7" name="Rounded Rectangle 6">
            <a:extLst>
              <a:ext uri="{FF2B5EF4-FFF2-40B4-BE49-F238E27FC236}">
                <a16:creationId xmlns:a16="http://schemas.microsoft.com/office/drawing/2014/main" id="{0A7804D7-344E-8025-1516-62E163E19ED3}"/>
              </a:ext>
            </a:extLst>
          </p:cNvPr>
          <p:cNvSpPr/>
          <p:nvPr/>
        </p:nvSpPr>
        <p:spPr bwMode="auto">
          <a:xfrm>
            <a:off x="14909540" y="5145901"/>
            <a:ext cx="6573295" cy="416829"/>
          </a:xfrm>
          <a:prstGeom prst="roundRect">
            <a:avLst/>
          </a:prstGeom>
          <a:noFill/>
          <a:ln w="38100">
            <a:solidFill>
              <a:schemeClr val="accent3"/>
            </a:solidFill>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182785" tIns="91392" rIns="182785" bIns="91392" numCol="1" rtlCol="0" anchor="t" anchorCtr="0" compatLnSpc="1">
            <a:prstTxWarp prst="textNoShape">
              <a:avLst/>
            </a:prstTxWarp>
          </a:bodyPr>
          <a:lstStyle/>
          <a:p>
            <a:pPr defTabSz="1726336" fontAlgn="base" hangingPunct="1">
              <a:spcBef>
                <a:spcPct val="0"/>
              </a:spcBef>
              <a:spcAft>
                <a:spcPct val="0"/>
              </a:spcAft>
            </a:pPr>
            <a:endParaRPr lang="en-DK" sz="4598" dirty="0">
              <a:solidFill>
                <a:schemeClr val="bg1"/>
              </a:solidFill>
              <a:latin typeface="Trebuchet MS" panose="020B0703020202090204" pitchFamily="34" charset="0"/>
            </a:endParaRPr>
          </a:p>
        </p:txBody>
      </p:sp>
      <p:pic>
        <p:nvPicPr>
          <p:cNvPr id="3" name="Picture 2">
            <a:extLst>
              <a:ext uri="{FF2B5EF4-FFF2-40B4-BE49-F238E27FC236}">
                <a16:creationId xmlns:a16="http://schemas.microsoft.com/office/drawing/2014/main" id="{28AC9AD6-6E06-D5CC-D0A6-B2DBB9D61BB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66242" y="1123214"/>
            <a:ext cx="17891844" cy="9263905"/>
          </a:xfrm>
          <a:prstGeom prst="rect">
            <a:avLst/>
          </a:prstGeom>
        </p:spPr>
      </p:pic>
      <p:sp>
        <p:nvSpPr>
          <p:cNvPr id="11" name="Google Shape;170;p3">
            <a:extLst>
              <a:ext uri="{FF2B5EF4-FFF2-40B4-BE49-F238E27FC236}">
                <a16:creationId xmlns:a16="http://schemas.microsoft.com/office/drawing/2014/main" id="{2735E14F-AD47-BCEB-9E9A-EB0862368881}"/>
              </a:ext>
            </a:extLst>
          </p:cNvPr>
          <p:cNvSpPr/>
          <p:nvPr/>
        </p:nvSpPr>
        <p:spPr>
          <a:xfrm>
            <a:off x="1024121" y="7589387"/>
            <a:ext cx="15613906" cy="5003399"/>
          </a:xfrm>
          <a:prstGeom prst="roundRect">
            <a:avLst/>
          </a:prstGeom>
          <a:ln/>
          <a:extLst>
            <a:ext uri="{C572A759-6A51-4108-AA02-DFA0A04FC94B}">
              <ma14:wrappingTextBoxFlag xmlns:ma14="http://schemas.microsoft.com/office/mac/drawingml/2011/main" xmlns:a14="http://schemas.microsoft.com/office/drawing/2010/main" xmlns:m="http://schemas.openxmlformats.org/officeDocument/2006/math" xmlns="" val="1"/>
            </a:ext>
          </a:extLst>
        </p:spPr>
        <p:style>
          <a:lnRef idx="2">
            <a:schemeClr val="accent2"/>
          </a:lnRef>
          <a:fillRef idx="1">
            <a:schemeClr val="lt1"/>
          </a:fillRef>
          <a:effectRef idx="0">
            <a:schemeClr val="accent2"/>
          </a:effectRef>
          <a:fontRef idx="minor">
            <a:schemeClr val="dk1"/>
          </a:fontRef>
        </p:style>
        <p:txBody>
          <a:bodyPr wrap="square" lIns="45676" tIns="45676" rIns="45676" bIns="45676" numCol="1" anchor="t">
            <a:spAutoFit/>
          </a:bodyPr>
          <a:lstStyle/>
          <a:p>
            <a:pPr>
              <a:defRPr sz="3000">
                <a:solidFill>
                  <a:srgbClr val="FFFFFF"/>
                </a:solidFill>
                <a:latin typeface="Helvetica Neue"/>
                <a:ea typeface="Helvetica Neue"/>
                <a:cs typeface="Helvetica Neue"/>
                <a:sym typeface="Helvetica Neue"/>
              </a:defRPr>
            </a:pPr>
            <a:r>
              <a:rPr lang="en-US" sz="4798" dirty="0">
                <a:solidFill>
                  <a:schemeClr val="tx2"/>
                </a:solidFill>
                <a:latin typeface="Trebuchet MS" panose="020B0703020202090204" pitchFamily="34" charset="0"/>
              </a:rPr>
              <a:t>Virtual workspaces allow you to share resources and work together with project collaborators</a:t>
            </a:r>
          </a:p>
          <a:p>
            <a:pPr>
              <a:defRPr sz="3000">
                <a:solidFill>
                  <a:srgbClr val="FFFFFF"/>
                </a:solidFill>
                <a:latin typeface="Helvetica Neue"/>
                <a:ea typeface="Helvetica Neue"/>
                <a:cs typeface="Helvetica Neue"/>
                <a:sym typeface="Helvetica Neue"/>
              </a:defRPr>
            </a:pPr>
            <a:endParaRPr lang="en-US" sz="4798" dirty="0">
              <a:solidFill>
                <a:schemeClr val="tx2"/>
              </a:solidFill>
              <a:latin typeface="Trebuchet MS" panose="020B0703020202090204" pitchFamily="34" charset="0"/>
            </a:endParaRPr>
          </a:p>
          <a:p>
            <a:pPr>
              <a:defRPr sz="3000">
                <a:solidFill>
                  <a:srgbClr val="FFFFFF"/>
                </a:solidFill>
                <a:latin typeface="Helvetica Neue"/>
                <a:ea typeface="Helvetica Neue"/>
                <a:cs typeface="Helvetica Neue"/>
                <a:sym typeface="Helvetica Neue"/>
              </a:defRPr>
            </a:pPr>
            <a:r>
              <a:rPr lang="en-US" sz="4798" dirty="0">
                <a:solidFill>
                  <a:schemeClr val="tx2"/>
                </a:solidFill>
                <a:latin typeface="Trebuchet MS" panose="020B0703020202090204" pitchFamily="34" charset="0"/>
              </a:rPr>
              <a:t>Project folders and files that only belong to the active workspace will be accessible from the menu at the left</a:t>
            </a:r>
          </a:p>
        </p:txBody>
      </p:sp>
      <p:pic>
        <p:nvPicPr>
          <p:cNvPr id="4" name="Graphic 3" descr="Cursor with solid fill">
            <a:extLst>
              <a:ext uri="{FF2B5EF4-FFF2-40B4-BE49-F238E27FC236}">
                <a16:creationId xmlns:a16="http://schemas.microsoft.com/office/drawing/2014/main" id="{0AB3AB0E-9657-AF57-307A-B8B193A0DA1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361506" y="5154842"/>
            <a:ext cx="1827848" cy="1827848"/>
          </a:xfrm>
          <a:prstGeom prst="rect">
            <a:avLst/>
          </a:prstGeom>
        </p:spPr>
      </p:pic>
      <p:pic>
        <p:nvPicPr>
          <p:cNvPr id="5" name="Graphic 4" descr="Cursor with solid fill">
            <a:extLst>
              <a:ext uri="{FF2B5EF4-FFF2-40B4-BE49-F238E27FC236}">
                <a16:creationId xmlns:a16="http://schemas.microsoft.com/office/drawing/2014/main" id="{E1729F2B-D132-FC1B-44B2-1F95DC5863D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2543452" y="1280201"/>
            <a:ext cx="1827848" cy="1827848"/>
          </a:xfrm>
          <a:prstGeom prst="rect">
            <a:avLst/>
          </a:prstGeom>
        </p:spPr>
      </p:pic>
      <p:sp>
        <p:nvSpPr>
          <p:cNvPr id="6" name="8-point Star 5">
            <a:extLst>
              <a:ext uri="{FF2B5EF4-FFF2-40B4-BE49-F238E27FC236}">
                <a16:creationId xmlns:a16="http://schemas.microsoft.com/office/drawing/2014/main" id="{95A3B8B6-02A6-933B-BFC5-7F35467EEE7E}"/>
              </a:ext>
            </a:extLst>
          </p:cNvPr>
          <p:cNvSpPr/>
          <p:nvPr/>
        </p:nvSpPr>
        <p:spPr bwMode="auto">
          <a:xfrm>
            <a:off x="22189354" y="2231641"/>
            <a:ext cx="981265" cy="1000505"/>
          </a:xfrm>
          <a:prstGeom prst="star8">
            <a:avLst/>
          </a:prstGeom>
          <a:solidFill>
            <a:schemeClr val="accent3"/>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182785" tIns="91392" rIns="182785" bIns="91392" numCol="1" rtlCol="0" anchor="ctr" anchorCtr="0" compatLnSpc="1">
            <a:prstTxWarp prst="textNoShape">
              <a:avLst/>
            </a:prstTxWarp>
          </a:bodyPr>
          <a:lstStyle/>
          <a:p>
            <a:pPr algn="ctr" defTabSz="1726336" fontAlgn="base" hangingPunct="1">
              <a:spcBef>
                <a:spcPct val="0"/>
              </a:spcBef>
              <a:spcAft>
                <a:spcPct val="0"/>
              </a:spcAft>
            </a:pPr>
            <a:r>
              <a:rPr lang="en-GB" sz="6397" dirty="0">
                <a:solidFill>
                  <a:schemeClr val="bg1"/>
                </a:solidFill>
                <a:latin typeface="Trebuchet MS" panose="020B0703020202090204" pitchFamily="34" charset="0"/>
              </a:rPr>
              <a:t>1</a:t>
            </a:r>
            <a:endParaRPr lang="en-GB" sz="4598" dirty="0">
              <a:solidFill>
                <a:schemeClr val="bg1"/>
              </a:solidFill>
              <a:latin typeface="Trebuchet MS" panose="020B0703020202090204" pitchFamily="34" charset="0"/>
            </a:endParaRPr>
          </a:p>
        </p:txBody>
      </p:sp>
      <p:sp>
        <p:nvSpPr>
          <p:cNvPr id="8" name="8-point Star 7">
            <a:extLst>
              <a:ext uri="{FF2B5EF4-FFF2-40B4-BE49-F238E27FC236}">
                <a16:creationId xmlns:a16="http://schemas.microsoft.com/office/drawing/2014/main" id="{59FADECE-93AD-9183-0EDB-C66DA2B2D734}"/>
              </a:ext>
            </a:extLst>
          </p:cNvPr>
          <p:cNvSpPr/>
          <p:nvPr/>
        </p:nvSpPr>
        <p:spPr bwMode="auto">
          <a:xfrm>
            <a:off x="20131899" y="6264439"/>
            <a:ext cx="981265" cy="1000505"/>
          </a:xfrm>
          <a:prstGeom prst="star8">
            <a:avLst/>
          </a:prstGeom>
          <a:solidFill>
            <a:schemeClr val="accent3"/>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182785" tIns="91392" rIns="182785" bIns="91392" numCol="1" rtlCol="0" anchor="ctr" anchorCtr="0" compatLnSpc="1">
            <a:prstTxWarp prst="textNoShape">
              <a:avLst/>
            </a:prstTxWarp>
          </a:bodyPr>
          <a:lstStyle/>
          <a:p>
            <a:pPr algn="ctr" defTabSz="1726336" fontAlgn="base" hangingPunct="1">
              <a:spcBef>
                <a:spcPct val="0"/>
              </a:spcBef>
              <a:spcAft>
                <a:spcPct val="0"/>
              </a:spcAft>
            </a:pPr>
            <a:r>
              <a:rPr lang="en-GB" sz="6397" dirty="0">
                <a:solidFill>
                  <a:schemeClr val="bg1"/>
                </a:solidFill>
                <a:latin typeface="Trebuchet MS" panose="020B0703020202090204" pitchFamily="34" charset="0"/>
              </a:rPr>
              <a:t>2</a:t>
            </a:r>
            <a:endParaRPr lang="en-GB" sz="4598" dirty="0">
              <a:solidFill>
                <a:schemeClr val="bg1"/>
              </a:solidFill>
              <a:latin typeface="Trebuchet MS" panose="020B0703020202090204" pitchFamily="34" charset="0"/>
            </a:endParaRPr>
          </a:p>
        </p:txBody>
      </p:sp>
    </p:spTree>
    <p:extLst>
      <p:ext uri="{BB962C8B-B14F-4D97-AF65-F5344CB8AC3E}">
        <p14:creationId xmlns:p14="http://schemas.microsoft.com/office/powerpoint/2010/main" val="2761547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grpSp>
        <p:nvGrpSpPr>
          <p:cNvPr id="15" name="Group 14">
            <a:extLst>
              <a:ext uri="{FF2B5EF4-FFF2-40B4-BE49-F238E27FC236}">
                <a16:creationId xmlns:a16="http://schemas.microsoft.com/office/drawing/2014/main" id="{9BCDC679-CB31-7C84-8213-979A5939B78C}"/>
              </a:ext>
            </a:extLst>
          </p:cNvPr>
          <p:cNvGrpSpPr/>
          <p:nvPr/>
        </p:nvGrpSpPr>
        <p:grpSpPr>
          <a:xfrm>
            <a:off x="1481701" y="2790418"/>
            <a:ext cx="22088432" cy="8114250"/>
            <a:chOff x="741236" y="1394149"/>
            <a:chExt cx="11049971" cy="4059239"/>
          </a:xfrm>
        </p:grpSpPr>
        <p:pic>
          <p:nvPicPr>
            <p:cNvPr id="13" name="Picture 12" descr="A screenshot of a computer&#10;&#10;Description automatically generated">
              <a:extLst>
                <a:ext uri="{FF2B5EF4-FFF2-40B4-BE49-F238E27FC236}">
                  <a16:creationId xmlns:a16="http://schemas.microsoft.com/office/drawing/2014/main" id="{930E02C8-FD01-9444-69F0-DE194A3221A2}"/>
                </a:ext>
              </a:extLst>
            </p:cNvPr>
            <p:cNvPicPr>
              <a:picLocks noChangeAspect="1"/>
            </p:cNvPicPr>
            <p:nvPr/>
          </p:nvPicPr>
          <p:blipFill rotWithShape="1">
            <a:blip r:embed="rId3"/>
            <a:srcRect l="9149" r="5179"/>
            <a:stretch/>
          </p:blipFill>
          <p:spPr>
            <a:xfrm>
              <a:off x="1351127" y="1394149"/>
              <a:ext cx="10440080" cy="4059239"/>
            </a:xfrm>
            <a:prstGeom prst="rect">
              <a:avLst/>
            </a:prstGeom>
          </p:spPr>
        </p:pic>
        <p:pic>
          <p:nvPicPr>
            <p:cNvPr id="14" name="Picture 13" descr="A screenshot of a computer&#10;&#10;Description automatically generated">
              <a:extLst>
                <a:ext uri="{FF2B5EF4-FFF2-40B4-BE49-F238E27FC236}">
                  <a16:creationId xmlns:a16="http://schemas.microsoft.com/office/drawing/2014/main" id="{E399ABE0-AEBD-C335-14B7-0D3CC4224F3F}"/>
                </a:ext>
              </a:extLst>
            </p:cNvPr>
            <p:cNvPicPr>
              <a:picLocks noChangeAspect="1"/>
            </p:cNvPicPr>
            <p:nvPr/>
          </p:nvPicPr>
          <p:blipFill rotWithShape="1">
            <a:blip r:embed="rId3"/>
            <a:srcRect r="95846"/>
            <a:stretch/>
          </p:blipFill>
          <p:spPr>
            <a:xfrm>
              <a:off x="741236" y="1394149"/>
              <a:ext cx="506184" cy="4059239"/>
            </a:xfrm>
            <a:prstGeom prst="rect">
              <a:avLst/>
            </a:prstGeom>
          </p:spPr>
        </p:pic>
      </p:grpSp>
      <p:sp>
        <p:nvSpPr>
          <p:cNvPr id="232" name="Google Shape;232;p3"/>
          <p:cNvSpPr txBox="1">
            <a:spLocks noGrp="1"/>
          </p:cNvSpPr>
          <p:nvPr>
            <p:ph type="title"/>
          </p:nvPr>
        </p:nvSpPr>
        <p:spPr>
          <a:xfrm>
            <a:off x="1523207" y="1526776"/>
            <a:ext cx="22523773" cy="3639663"/>
          </a:xfrm>
          <a:prstGeom prst="rect">
            <a:avLst/>
          </a:prstGeom>
          <a:noFill/>
          <a:ln>
            <a:noFill/>
          </a:ln>
        </p:spPr>
        <p:txBody>
          <a:bodyPr spcFirstLastPara="1" wrap="square" lIns="0" tIns="0" rIns="0" bIns="0" anchor="t" anchorCtr="0">
            <a:normAutofit/>
          </a:bodyPr>
          <a:lstStyle/>
          <a:p>
            <a:pPr>
              <a:buSzPts val="2800"/>
            </a:pPr>
            <a:r>
              <a:rPr lang="en-US" dirty="0"/>
              <a:t>File management</a:t>
            </a:r>
            <a:endParaRPr dirty="0"/>
          </a:p>
        </p:txBody>
      </p:sp>
      <p:sp>
        <p:nvSpPr>
          <p:cNvPr id="3" name="Rounded Rectangle 2">
            <a:extLst>
              <a:ext uri="{FF2B5EF4-FFF2-40B4-BE49-F238E27FC236}">
                <a16:creationId xmlns:a16="http://schemas.microsoft.com/office/drawing/2014/main" id="{721DDBE0-0C59-ACB6-83FF-3CDB6534CD27}"/>
              </a:ext>
            </a:extLst>
          </p:cNvPr>
          <p:cNvSpPr>
            <a:spLocks/>
          </p:cNvSpPr>
          <p:nvPr/>
        </p:nvSpPr>
        <p:spPr bwMode="auto">
          <a:xfrm>
            <a:off x="17440498" y="6037749"/>
            <a:ext cx="6044850" cy="575700"/>
          </a:xfrm>
          <a:prstGeom prst="roundRect">
            <a:avLst/>
          </a:prstGeom>
          <a:noFill/>
          <a:ln w="38100">
            <a:solidFill>
              <a:schemeClr val="accent3"/>
            </a:solidFill>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182785" tIns="91392" rIns="182785" bIns="91392" numCol="1" rtlCol="0" anchor="t" anchorCtr="0" compatLnSpc="1">
            <a:prstTxWarp prst="textNoShape">
              <a:avLst/>
            </a:prstTxWarp>
          </a:bodyPr>
          <a:lstStyle/>
          <a:p>
            <a:pPr defTabSz="1726336" fontAlgn="base" hangingPunct="1">
              <a:spcBef>
                <a:spcPct val="0"/>
              </a:spcBef>
              <a:spcAft>
                <a:spcPct val="0"/>
              </a:spcAft>
            </a:pPr>
            <a:endParaRPr lang="en-DK" sz="4598" dirty="0">
              <a:solidFill>
                <a:schemeClr val="bg1"/>
              </a:solidFill>
              <a:latin typeface="Trebuchet MS" panose="020B0703020202090204" pitchFamily="34" charset="0"/>
            </a:endParaRPr>
          </a:p>
        </p:txBody>
      </p:sp>
      <p:pic>
        <p:nvPicPr>
          <p:cNvPr id="8" name="Picture 7" descr="A screenshot of a computer&#10;&#10;Description automatically generated">
            <a:extLst>
              <a:ext uri="{FF2B5EF4-FFF2-40B4-BE49-F238E27FC236}">
                <a16:creationId xmlns:a16="http://schemas.microsoft.com/office/drawing/2014/main" id="{C80ACA03-1C74-07A6-ECA1-9DE3346FCE02}"/>
              </a:ext>
            </a:extLst>
          </p:cNvPr>
          <p:cNvPicPr>
            <a:picLocks noChangeAspect="1"/>
          </p:cNvPicPr>
          <p:nvPr/>
        </p:nvPicPr>
        <p:blipFill>
          <a:blip r:embed="rId4"/>
          <a:stretch>
            <a:fillRect/>
          </a:stretch>
        </p:blipFill>
        <p:spPr>
          <a:xfrm>
            <a:off x="7363816" y="6651554"/>
            <a:ext cx="6469179" cy="655861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Graphic 5" descr="Cursor with solid fill">
            <a:extLst>
              <a:ext uri="{FF2B5EF4-FFF2-40B4-BE49-F238E27FC236}">
                <a16:creationId xmlns:a16="http://schemas.microsoft.com/office/drawing/2014/main" id="{6351D7BC-2255-3E4A-BF9C-CEE51D55FFA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949953">
            <a:off x="18756155" y="5876344"/>
            <a:ext cx="2215448" cy="2215448"/>
          </a:xfrm>
          <a:prstGeom prst="rect">
            <a:avLst/>
          </a:prstGeom>
        </p:spPr>
      </p:pic>
      <p:sp>
        <p:nvSpPr>
          <p:cNvPr id="4" name="Rounded Rectangle 3">
            <a:extLst>
              <a:ext uri="{FF2B5EF4-FFF2-40B4-BE49-F238E27FC236}">
                <a16:creationId xmlns:a16="http://schemas.microsoft.com/office/drawing/2014/main" id="{FF059507-D3EE-C9F3-1DD7-B4F1C67F2F74}"/>
              </a:ext>
            </a:extLst>
          </p:cNvPr>
          <p:cNvSpPr/>
          <p:nvPr/>
        </p:nvSpPr>
        <p:spPr bwMode="auto">
          <a:xfrm>
            <a:off x="7549806" y="10056734"/>
            <a:ext cx="5506259" cy="566259"/>
          </a:xfrm>
          <a:prstGeom prst="roundRect">
            <a:avLst/>
          </a:prstGeom>
          <a:noFill/>
          <a:ln w="38100">
            <a:solidFill>
              <a:schemeClr val="accent4"/>
            </a:solidFill>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182785" tIns="91392" rIns="182785" bIns="91392" numCol="1" rtlCol="0" anchor="t" anchorCtr="0" compatLnSpc="1">
            <a:prstTxWarp prst="textNoShape">
              <a:avLst/>
            </a:prstTxWarp>
          </a:bodyPr>
          <a:lstStyle/>
          <a:p>
            <a:pPr defTabSz="1726336" fontAlgn="base" hangingPunct="1">
              <a:spcBef>
                <a:spcPct val="0"/>
              </a:spcBef>
              <a:spcAft>
                <a:spcPct val="0"/>
              </a:spcAft>
            </a:pPr>
            <a:endParaRPr lang="en-DK" sz="4598" dirty="0">
              <a:solidFill>
                <a:schemeClr val="accent4"/>
              </a:solidFill>
              <a:latin typeface="Trebuchet MS" panose="020B0703020202090204" pitchFamily="34" charset="0"/>
            </a:endParaRPr>
          </a:p>
        </p:txBody>
      </p:sp>
    </p:spTree>
    <p:extLst>
      <p:ext uri="{BB962C8B-B14F-4D97-AF65-F5344CB8AC3E}">
        <p14:creationId xmlns:p14="http://schemas.microsoft.com/office/powerpoint/2010/main" val="38999027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2" name="Google Shape;232;p3"/>
          <p:cNvSpPr txBox="1">
            <a:spLocks noGrp="1"/>
          </p:cNvSpPr>
          <p:nvPr>
            <p:ph type="title"/>
          </p:nvPr>
        </p:nvSpPr>
        <p:spPr>
          <a:xfrm>
            <a:off x="1523207" y="1526776"/>
            <a:ext cx="22523773" cy="3639663"/>
          </a:xfrm>
          <a:prstGeom prst="rect">
            <a:avLst/>
          </a:prstGeom>
          <a:noFill/>
          <a:ln>
            <a:noFill/>
          </a:ln>
        </p:spPr>
        <p:txBody>
          <a:bodyPr spcFirstLastPara="1" wrap="square" lIns="0" tIns="0" rIns="0" bIns="0" anchor="t" anchorCtr="0">
            <a:normAutofit/>
          </a:bodyPr>
          <a:lstStyle/>
          <a:p>
            <a:pPr>
              <a:buSzPts val="2800"/>
            </a:pPr>
            <a:r>
              <a:rPr lang="en-US" dirty="0"/>
              <a:t>File management</a:t>
            </a:r>
            <a:endParaRPr dirty="0"/>
          </a:p>
        </p:txBody>
      </p:sp>
      <p:pic>
        <p:nvPicPr>
          <p:cNvPr id="9" name="Picture 8">
            <a:extLst>
              <a:ext uri="{FF2B5EF4-FFF2-40B4-BE49-F238E27FC236}">
                <a16:creationId xmlns:a16="http://schemas.microsoft.com/office/drawing/2014/main" id="{97C0AD2D-D79C-1CA1-D3F0-290360C3B0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13420" y="2946238"/>
            <a:ext cx="18344460" cy="9961467"/>
          </a:xfrm>
          <a:prstGeom prst="rect">
            <a:avLst/>
          </a:prstGeom>
        </p:spPr>
      </p:pic>
      <p:sp>
        <p:nvSpPr>
          <p:cNvPr id="10" name="Rounded Rectangle 9">
            <a:extLst>
              <a:ext uri="{FF2B5EF4-FFF2-40B4-BE49-F238E27FC236}">
                <a16:creationId xmlns:a16="http://schemas.microsoft.com/office/drawing/2014/main" id="{B3CF3056-CE9B-E520-3BE3-E01641490781}"/>
              </a:ext>
            </a:extLst>
          </p:cNvPr>
          <p:cNvSpPr/>
          <p:nvPr/>
        </p:nvSpPr>
        <p:spPr bwMode="auto">
          <a:xfrm>
            <a:off x="3003802" y="3820646"/>
            <a:ext cx="976528" cy="1040782"/>
          </a:xfrm>
          <a:prstGeom prst="roundRect">
            <a:avLst/>
          </a:prstGeom>
          <a:noFill/>
          <a:ln w="57150">
            <a:solidFill>
              <a:schemeClr val="accent3"/>
            </a:solidFill>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182785" tIns="91392" rIns="182785" bIns="91392" numCol="1" rtlCol="0" anchor="t" anchorCtr="0" compatLnSpc="1">
            <a:prstTxWarp prst="textNoShape">
              <a:avLst/>
            </a:prstTxWarp>
          </a:bodyPr>
          <a:lstStyle/>
          <a:p>
            <a:pPr defTabSz="1726336" fontAlgn="base" hangingPunct="1">
              <a:spcBef>
                <a:spcPct val="0"/>
              </a:spcBef>
              <a:spcAft>
                <a:spcPct val="0"/>
              </a:spcAft>
            </a:pPr>
            <a:endParaRPr lang="en-DK" sz="4598" dirty="0">
              <a:solidFill>
                <a:schemeClr val="bg1"/>
              </a:solidFill>
              <a:latin typeface="Trebuchet MS" panose="020B0703020202090204" pitchFamily="34" charset="0"/>
            </a:endParaRPr>
          </a:p>
        </p:txBody>
      </p:sp>
      <p:pic>
        <p:nvPicPr>
          <p:cNvPr id="11" name="Graphic 10" descr="Cursor with solid fill">
            <a:extLst>
              <a:ext uri="{FF2B5EF4-FFF2-40B4-BE49-F238E27FC236}">
                <a16:creationId xmlns:a16="http://schemas.microsoft.com/office/drawing/2014/main" id="{AD508195-4512-31A3-E648-D38D9D85C57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772032">
            <a:off x="3007677" y="4379538"/>
            <a:ext cx="1768557" cy="1768557"/>
          </a:xfrm>
          <a:prstGeom prst="rect">
            <a:avLst/>
          </a:prstGeom>
        </p:spPr>
      </p:pic>
    </p:spTree>
    <p:extLst>
      <p:ext uri="{BB962C8B-B14F-4D97-AF65-F5344CB8AC3E}">
        <p14:creationId xmlns:p14="http://schemas.microsoft.com/office/powerpoint/2010/main" val="31489541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pic>
        <p:nvPicPr>
          <p:cNvPr id="10" name="Picture 9" descr="A screenshot of a computer&#10;&#10;Description automatically generated">
            <a:extLst>
              <a:ext uri="{FF2B5EF4-FFF2-40B4-BE49-F238E27FC236}">
                <a16:creationId xmlns:a16="http://schemas.microsoft.com/office/drawing/2014/main" id="{618EBEB2-C393-64C5-94ED-7AA32354D5AC}"/>
              </a:ext>
            </a:extLst>
          </p:cNvPr>
          <p:cNvPicPr>
            <a:picLocks noChangeAspect="1"/>
          </p:cNvPicPr>
          <p:nvPr/>
        </p:nvPicPr>
        <p:blipFill>
          <a:blip r:embed="rId3"/>
          <a:stretch>
            <a:fillRect/>
          </a:stretch>
        </p:blipFill>
        <p:spPr>
          <a:xfrm>
            <a:off x="1589273" y="2920408"/>
            <a:ext cx="6058769" cy="9790010"/>
          </a:xfrm>
          <a:prstGeom prst="rect">
            <a:avLst/>
          </a:prstGeom>
        </p:spPr>
      </p:pic>
      <p:sp>
        <p:nvSpPr>
          <p:cNvPr id="232" name="Google Shape;232;p3"/>
          <p:cNvSpPr txBox="1">
            <a:spLocks noGrp="1"/>
          </p:cNvSpPr>
          <p:nvPr>
            <p:ph type="title"/>
          </p:nvPr>
        </p:nvSpPr>
        <p:spPr>
          <a:xfrm>
            <a:off x="1523207" y="1526776"/>
            <a:ext cx="22523773" cy="3639663"/>
          </a:xfrm>
          <a:prstGeom prst="rect">
            <a:avLst/>
          </a:prstGeom>
          <a:noFill/>
          <a:ln>
            <a:noFill/>
          </a:ln>
        </p:spPr>
        <p:txBody>
          <a:bodyPr spcFirstLastPara="1" wrap="square" lIns="0" tIns="0" rIns="0" bIns="0" anchor="t" anchorCtr="0">
            <a:normAutofit/>
          </a:bodyPr>
          <a:lstStyle/>
          <a:p>
            <a:pPr>
              <a:buSzPts val="2800"/>
            </a:pPr>
            <a:r>
              <a:rPr lang="en-US" dirty="0"/>
              <a:t>Apps</a:t>
            </a:r>
            <a:endParaRPr dirty="0"/>
          </a:p>
        </p:txBody>
      </p:sp>
      <p:sp>
        <p:nvSpPr>
          <p:cNvPr id="9" name="Google Shape;170;p3">
            <a:extLst>
              <a:ext uri="{FF2B5EF4-FFF2-40B4-BE49-F238E27FC236}">
                <a16:creationId xmlns:a16="http://schemas.microsoft.com/office/drawing/2014/main" id="{36C03AA5-7E65-491B-D26D-4EB84B1C0EB6}"/>
              </a:ext>
            </a:extLst>
          </p:cNvPr>
          <p:cNvSpPr/>
          <p:nvPr/>
        </p:nvSpPr>
        <p:spPr>
          <a:xfrm>
            <a:off x="8272283" y="5187760"/>
            <a:ext cx="11987537" cy="2307274"/>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676" tIns="45676" rIns="45676" bIns="45676" numCol="1" anchor="t">
            <a:spAutoFit/>
          </a:bodyPr>
          <a:lstStyle/>
          <a:p>
            <a:pPr>
              <a:defRPr sz="3000">
                <a:solidFill>
                  <a:srgbClr val="FFFFFF"/>
                </a:solidFill>
                <a:latin typeface="Helvetica Neue"/>
                <a:ea typeface="Helvetica Neue"/>
                <a:cs typeface="Helvetica Neue"/>
                <a:sym typeface="Helvetica Neue"/>
              </a:defRPr>
            </a:pPr>
            <a:r>
              <a:rPr lang="en-US" sz="4798" i="1" dirty="0">
                <a:solidFill>
                  <a:schemeClr val="tx2"/>
                </a:solidFill>
                <a:latin typeface="Trebuchet MS" panose="020B0703020202090204" pitchFamily="34" charset="0"/>
              </a:rPr>
              <a:t>Yes, there is a point and we can actually use tools and custom environments to do computing on </a:t>
            </a:r>
            <a:r>
              <a:rPr lang="en-US" sz="4798" i="1" dirty="0" err="1">
                <a:solidFill>
                  <a:schemeClr val="tx2"/>
                </a:solidFill>
                <a:latin typeface="Trebuchet MS" panose="020B0703020202090204" pitchFamily="34" charset="0"/>
              </a:rPr>
              <a:t>UCloud</a:t>
            </a:r>
            <a:endParaRPr lang="en-US" sz="4798" dirty="0">
              <a:solidFill>
                <a:schemeClr val="tx2"/>
              </a:solidFill>
              <a:latin typeface="Trebuchet MS" panose="020B0703020202090204" pitchFamily="34" charset="0"/>
            </a:endParaRPr>
          </a:p>
        </p:txBody>
      </p:sp>
      <p:pic>
        <p:nvPicPr>
          <p:cNvPr id="8" name="Graphic 7" descr="Cursor with solid fill">
            <a:extLst>
              <a:ext uri="{FF2B5EF4-FFF2-40B4-BE49-F238E27FC236}">
                <a16:creationId xmlns:a16="http://schemas.microsoft.com/office/drawing/2014/main" id="{9F28E7CF-A359-223B-861B-DFA6E55E556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384423">
            <a:off x="1616584" y="7203519"/>
            <a:ext cx="2215448" cy="2215448"/>
          </a:xfrm>
          <a:prstGeom prst="rect">
            <a:avLst/>
          </a:prstGeom>
        </p:spPr>
      </p:pic>
    </p:spTree>
    <p:extLst>
      <p:ext uri="{BB962C8B-B14F-4D97-AF65-F5344CB8AC3E}">
        <p14:creationId xmlns:p14="http://schemas.microsoft.com/office/powerpoint/2010/main" val="33421649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pic>
        <p:nvPicPr>
          <p:cNvPr id="10" name="Picture 9" descr="A screenshot of a computer&#10;&#10;Description automatically generated">
            <a:extLst>
              <a:ext uri="{FF2B5EF4-FFF2-40B4-BE49-F238E27FC236}">
                <a16:creationId xmlns:a16="http://schemas.microsoft.com/office/drawing/2014/main" id="{618EBEB2-C393-64C5-94ED-7AA32354D5AC}"/>
              </a:ext>
            </a:extLst>
          </p:cNvPr>
          <p:cNvPicPr>
            <a:picLocks noChangeAspect="1"/>
          </p:cNvPicPr>
          <p:nvPr/>
        </p:nvPicPr>
        <p:blipFill>
          <a:blip r:embed="rId3"/>
          <a:stretch>
            <a:fillRect/>
          </a:stretch>
        </p:blipFill>
        <p:spPr>
          <a:xfrm>
            <a:off x="1589273" y="2920408"/>
            <a:ext cx="6058769" cy="9790010"/>
          </a:xfrm>
          <a:prstGeom prst="rect">
            <a:avLst/>
          </a:prstGeom>
        </p:spPr>
      </p:pic>
      <p:sp>
        <p:nvSpPr>
          <p:cNvPr id="232" name="Google Shape;232;p3"/>
          <p:cNvSpPr txBox="1">
            <a:spLocks noGrp="1"/>
          </p:cNvSpPr>
          <p:nvPr>
            <p:ph type="title"/>
          </p:nvPr>
        </p:nvSpPr>
        <p:spPr>
          <a:xfrm>
            <a:off x="1523207" y="1526776"/>
            <a:ext cx="22523773" cy="3639663"/>
          </a:xfrm>
          <a:prstGeom prst="rect">
            <a:avLst/>
          </a:prstGeom>
          <a:noFill/>
          <a:ln>
            <a:noFill/>
          </a:ln>
        </p:spPr>
        <p:txBody>
          <a:bodyPr spcFirstLastPara="1" wrap="square" lIns="0" tIns="0" rIns="0" bIns="0" anchor="t" anchorCtr="0">
            <a:normAutofit/>
          </a:bodyPr>
          <a:lstStyle/>
          <a:p>
            <a:pPr>
              <a:buSzPts val="2800"/>
            </a:pPr>
            <a:r>
              <a:rPr lang="en-US" dirty="0"/>
              <a:t>Apps</a:t>
            </a:r>
            <a:endParaRPr dirty="0"/>
          </a:p>
        </p:txBody>
      </p:sp>
      <p:sp>
        <p:nvSpPr>
          <p:cNvPr id="9" name="Google Shape;170;p3">
            <a:extLst>
              <a:ext uri="{FF2B5EF4-FFF2-40B4-BE49-F238E27FC236}">
                <a16:creationId xmlns:a16="http://schemas.microsoft.com/office/drawing/2014/main" id="{36C03AA5-7E65-491B-D26D-4EB84B1C0EB6}"/>
              </a:ext>
            </a:extLst>
          </p:cNvPr>
          <p:cNvSpPr/>
          <p:nvPr/>
        </p:nvSpPr>
        <p:spPr>
          <a:xfrm>
            <a:off x="8272283" y="5187760"/>
            <a:ext cx="11987537" cy="5260647"/>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676" tIns="45676" rIns="45676" bIns="45676" numCol="1" anchor="t">
            <a:spAutoFit/>
          </a:bodyPr>
          <a:lstStyle/>
          <a:p>
            <a:pPr>
              <a:defRPr sz="3000">
                <a:solidFill>
                  <a:srgbClr val="FFFFFF"/>
                </a:solidFill>
                <a:latin typeface="Helvetica Neue"/>
                <a:ea typeface="Helvetica Neue"/>
                <a:cs typeface="Helvetica Neue"/>
                <a:sym typeface="Helvetica Neue"/>
              </a:defRPr>
            </a:pPr>
            <a:r>
              <a:rPr lang="en-US" sz="4798" i="1" dirty="0">
                <a:solidFill>
                  <a:schemeClr val="tx2"/>
                </a:solidFill>
                <a:latin typeface="Trebuchet MS" panose="020B0703020202090204" pitchFamily="34" charset="0"/>
              </a:rPr>
              <a:t>Yes, there is a point and we can actually use tools and custom environments to do computing on </a:t>
            </a:r>
            <a:r>
              <a:rPr lang="en-US" sz="4798" i="1" dirty="0" err="1">
                <a:solidFill>
                  <a:schemeClr val="tx2"/>
                </a:solidFill>
                <a:latin typeface="Trebuchet MS" panose="020B0703020202090204" pitchFamily="34" charset="0"/>
              </a:rPr>
              <a:t>UCloud</a:t>
            </a:r>
            <a:endParaRPr lang="en-US" sz="4798" i="1" dirty="0">
              <a:solidFill>
                <a:schemeClr val="tx2"/>
              </a:solidFill>
              <a:latin typeface="Trebuchet MS" panose="020B0703020202090204" pitchFamily="34" charset="0"/>
            </a:endParaRPr>
          </a:p>
          <a:p>
            <a:pPr>
              <a:defRPr sz="3000">
                <a:solidFill>
                  <a:srgbClr val="FFFFFF"/>
                </a:solidFill>
                <a:latin typeface="Helvetica Neue"/>
                <a:ea typeface="Helvetica Neue"/>
                <a:cs typeface="Helvetica Neue"/>
                <a:sym typeface="Helvetica Neue"/>
              </a:defRPr>
            </a:pPr>
            <a:endParaRPr lang="en-US" sz="4798" i="1" dirty="0">
              <a:solidFill>
                <a:schemeClr val="tx2"/>
              </a:solidFill>
              <a:latin typeface="Trebuchet MS" panose="020B0703020202090204" pitchFamily="34" charset="0"/>
            </a:endParaRPr>
          </a:p>
          <a:p>
            <a:pPr>
              <a:defRPr sz="3000">
                <a:solidFill>
                  <a:srgbClr val="FFFFFF"/>
                </a:solidFill>
                <a:latin typeface="Helvetica Neue"/>
                <a:ea typeface="Helvetica Neue"/>
                <a:cs typeface="Helvetica Neue"/>
                <a:sym typeface="Helvetica Neue"/>
              </a:defRPr>
            </a:pPr>
            <a:r>
              <a:rPr lang="en-US" sz="4798" dirty="0">
                <a:solidFill>
                  <a:schemeClr val="tx2"/>
                </a:solidFill>
                <a:latin typeface="Trebuchet MS" panose="020B0703020202090204" pitchFamily="34" charset="0"/>
              </a:rPr>
              <a:t>You’ll need to go to the store and star RStudio in order to add it to your starred applications (for easy access)</a:t>
            </a:r>
          </a:p>
        </p:txBody>
      </p:sp>
      <p:pic>
        <p:nvPicPr>
          <p:cNvPr id="8" name="Graphic 7" descr="Cursor with solid fill">
            <a:extLst>
              <a:ext uri="{FF2B5EF4-FFF2-40B4-BE49-F238E27FC236}">
                <a16:creationId xmlns:a16="http://schemas.microsoft.com/office/drawing/2014/main" id="{9F28E7CF-A359-223B-861B-DFA6E55E556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384423">
            <a:off x="1616584" y="7203519"/>
            <a:ext cx="2215448" cy="2215448"/>
          </a:xfrm>
          <a:prstGeom prst="rect">
            <a:avLst/>
          </a:prstGeom>
        </p:spPr>
      </p:pic>
      <p:pic>
        <p:nvPicPr>
          <p:cNvPr id="2" name="Graphic 1" descr="Cursor with solid fill">
            <a:extLst>
              <a:ext uri="{FF2B5EF4-FFF2-40B4-BE49-F238E27FC236}">
                <a16:creationId xmlns:a16="http://schemas.microsoft.com/office/drawing/2014/main" id="{DA43DB82-0707-675C-8A21-FBD67234CCC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983966" y="11275300"/>
            <a:ext cx="1827848" cy="1827848"/>
          </a:xfrm>
          <a:prstGeom prst="rect">
            <a:avLst/>
          </a:prstGeom>
        </p:spPr>
      </p:pic>
      <p:sp>
        <p:nvSpPr>
          <p:cNvPr id="3" name="8-point Star 2">
            <a:extLst>
              <a:ext uri="{FF2B5EF4-FFF2-40B4-BE49-F238E27FC236}">
                <a16:creationId xmlns:a16="http://schemas.microsoft.com/office/drawing/2014/main" id="{097AD066-C4EE-2D1A-BB91-712D4D3B0FB4}"/>
              </a:ext>
            </a:extLst>
          </p:cNvPr>
          <p:cNvSpPr/>
          <p:nvPr/>
        </p:nvSpPr>
        <p:spPr bwMode="auto">
          <a:xfrm>
            <a:off x="1523207" y="9036478"/>
            <a:ext cx="981265" cy="1000505"/>
          </a:xfrm>
          <a:prstGeom prst="star8">
            <a:avLst/>
          </a:prstGeom>
          <a:solidFill>
            <a:schemeClr val="accent3"/>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182785" tIns="91392" rIns="182785" bIns="91392" numCol="1" rtlCol="0" anchor="ctr" anchorCtr="0" compatLnSpc="1">
            <a:prstTxWarp prst="textNoShape">
              <a:avLst/>
            </a:prstTxWarp>
          </a:bodyPr>
          <a:lstStyle/>
          <a:p>
            <a:pPr algn="ctr" defTabSz="1726336" fontAlgn="base" hangingPunct="1">
              <a:spcBef>
                <a:spcPct val="0"/>
              </a:spcBef>
              <a:spcAft>
                <a:spcPct val="0"/>
              </a:spcAft>
            </a:pPr>
            <a:r>
              <a:rPr lang="en-GB" sz="6397" dirty="0">
                <a:solidFill>
                  <a:schemeClr val="bg1"/>
                </a:solidFill>
                <a:latin typeface="Trebuchet MS" panose="020B0703020202090204" pitchFamily="34" charset="0"/>
              </a:rPr>
              <a:t>1</a:t>
            </a:r>
            <a:endParaRPr lang="en-GB" sz="4598" dirty="0">
              <a:solidFill>
                <a:schemeClr val="bg1"/>
              </a:solidFill>
              <a:latin typeface="Trebuchet MS" panose="020B0703020202090204" pitchFamily="34" charset="0"/>
            </a:endParaRPr>
          </a:p>
        </p:txBody>
      </p:sp>
      <p:sp>
        <p:nvSpPr>
          <p:cNvPr id="4" name="8-point Star 3">
            <a:extLst>
              <a:ext uri="{FF2B5EF4-FFF2-40B4-BE49-F238E27FC236}">
                <a16:creationId xmlns:a16="http://schemas.microsoft.com/office/drawing/2014/main" id="{06D537B7-3D2E-9E3E-C8E7-46000283F953}"/>
              </a:ext>
            </a:extLst>
          </p:cNvPr>
          <p:cNvSpPr/>
          <p:nvPr/>
        </p:nvSpPr>
        <p:spPr bwMode="auto">
          <a:xfrm>
            <a:off x="5387247" y="11565370"/>
            <a:ext cx="981265" cy="1000505"/>
          </a:xfrm>
          <a:prstGeom prst="star8">
            <a:avLst/>
          </a:prstGeom>
          <a:solidFill>
            <a:schemeClr val="accent3"/>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182785" tIns="91392" rIns="182785" bIns="91392" numCol="1" rtlCol="0" anchor="ctr" anchorCtr="0" compatLnSpc="1">
            <a:prstTxWarp prst="textNoShape">
              <a:avLst/>
            </a:prstTxWarp>
          </a:bodyPr>
          <a:lstStyle/>
          <a:p>
            <a:pPr algn="ctr" defTabSz="1726336" fontAlgn="base" hangingPunct="1">
              <a:spcBef>
                <a:spcPct val="0"/>
              </a:spcBef>
              <a:spcAft>
                <a:spcPct val="0"/>
              </a:spcAft>
            </a:pPr>
            <a:r>
              <a:rPr lang="en-GB" sz="6397" dirty="0">
                <a:solidFill>
                  <a:schemeClr val="bg1"/>
                </a:solidFill>
                <a:latin typeface="Trebuchet MS" panose="020B0703020202090204" pitchFamily="34" charset="0"/>
              </a:rPr>
              <a:t>2</a:t>
            </a:r>
            <a:endParaRPr lang="en-GB" sz="4598" dirty="0">
              <a:solidFill>
                <a:schemeClr val="bg1"/>
              </a:solidFill>
              <a:latin typeface="Trebuchet MS" panose="020B0703020202090204" pitchFamily="34" charset="0"/>
            </a:endParaRPr>
          </a:p>
        </p:txBody>
      </p:sp>
    </p:spTree>
    <p:extLst>
      <p:ext uri="{BB962C8B-B14F-4D97-AF65-F5344CB8AC3E}">
        <p14:creationId xmlns:p14="http://schemas.microsoft.com/office/powerpoint/2010/main" val="36274808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pic>
        <p:nvPicPr>
          <p:cNvPr id="10" name="Picture 9" descr="A screenshot of a phone&#10;&#10;Description automatically generated">
            <a:extLst>
              <a:ext uri="{FF2B5EF4-FFF2-40B4-BE49-F238E27FC236}">
                <a16:creationId xmlns:a16="http://schemas.microsoft.com/office/drawing/2014/main" id="{1CB8CC14-02A9-40F6-74D7-762AB5E5BBC0}"/>
              </a:ext>
            </a:extLst>
          </p:cNvPr>
          <p:cNvPicPr>
            <a:picLocks noChangeAspect="1"/>
          </p:cNvPicPr>
          <p:nvPr/>
        </p:nvPicPr>
        <p:blipFill>
          <a:blip r:embed="rId3"/>
          <a:stretch>
            <a:fillRect/>
          </a:stretch>
        </p:blipFill>
        <p:spPr>
          <a:xfrm>
            <a:off x="1523207" y="3815296"/>
            <a:ext cx="19239856" cy="6188775"/>
          </a:xfrm>
          <a:prstGeom prst="rect">
            <a:avLst/>
          </a:prstGeom>
        </p:spPr>
      </p:pic>
      <p:sp>
        <p:nvSpPr>
          <p:cNvPr id="232" name="Google Shape;232;p3"/>
          <p:cNvSpPr txBox="1">
            <a:spLocks noGrp="1"/>
          </p:cNvSpPr>
          <p:nvPr>
            <p:ph type="title"/>
          </p:nvPr>
        </p:nvSpPr>
        <p:spPr>
          <a:xfrm>
            <a:off x="1523207" y="1526776"/>
            <a:ext cx="22523773" cy="3639663"/>
          </a:xfrm>
          <a:prstGeom prst="rect">
            <a:avLst/>
          </a:prstGeom>
          <a:noFill/>
          <a:ln>
            <a:noFill/>
          </a:ln>
        </p:spPr>
        <p:txBody>
          <a:bodyPr spcFirstLastPara="1" wrap="square" lIns="0" tIns="0" rIns="0" bIns="0" anchor="t" anchorCtr="0">
            <a:normAutofit/>
          </a:bodyPr>
          <a:lstStyle/>
          <a:p>
            <a:pPr>
              <a:buSzPts val="2800"/>
            </a:pPr>
            <a:r>
              <a:rPr lang="en-US" dirty="0"/>
              <a:t>Submitting a job with the RStudio App</a:t>
            </a:r>
            <a:endParaRPr dirty="0"/>
          </a:p>
        </p:txBody>
      </p:sp>
      <p:sp>
        <p:nvSpPr>
          <p:cNvPr id="6" name="Rounded Rectangle 5">
            <a:extLst>
              <a:ext uri="{FF2B5EF4-FFF2-40B4-BE49-F238E27FC236}">
                <a16:creationId xmlns:a16="http://schemas.microsoft.com/office/drawing/2014/main" id="{95CA2B62-166D-38A0-C574-E98EE2365B4F}"/>
              </a:ext>
            </a:extLst>
          </p:cNvPr>
          <p:cNvSpPr/>
          <p:nvPr/>
        </p:nvSpPr>
        <p:spPr bwMode="auto">
          <a:xfrm>
            <a:off x="1580927" y="6495472"/>
            <a:ext cx="782446" cy="673419"/>
          </a:xfrm>
          <a:prstGeom prst="roundRect">
            <a:avLst/>
          </a:prstGeom>
          <a:noFill/>
          <a:ln w="38100">
            <a:solidFill>
              <a:schemeClr val="accent3"/>
            </a:solidFill>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182785" tIns="91392" rIns="182785" bIns="91392" numCol="1" rtlCol="0" anchor="t" anchorCtr="0" compatLnSpc="1">
            <a:prstTxWarp prst="textNoShape">
              <a:avLst/>
            </a:prstTxWarp>
          </a:bodyPr>
          <a:lstStyle/>
          <a:p>
            <a:pPr defTabSz="1726336" fontAlgn="base" hangingPunct="1">
              <a:spcBef>
                <a:spcPct val="0"/>
              </a:spcBef>
              <a:spcAft>
                <a:spcPct val="0"/>
              </a:spcAft>
            </a:pPr>
            <a:endParaRPr lang="en-DK" sz="4598" dirty="0">
              <a:solidFill>
                <a:schemeClr val="bg1"/>
              </a:solidFill>
              <a:latin typeface="Trebuchet MS" panose="020B0703020202090204" pitchFamily="34" charset="0"/>
            </a:endParaRPr>
          </a:p>
        </p:txBody>
      </p:sp>
      <p:sp>
        <p:nvSpPr>
          <p:cNvPr id="5" name="Rounded Rectangle 4">
            <a:extLst>
              <a:ext uri="{FF2B5EF4-FFF2-40B4-BE49-F238E27FC236}">
                <a16:creationId xmlns:a16="http://schemas.microsoft.com/office/drawing/2014/main" id="{54F6DAE0-3FE2-82E8-6007-0D348785D701}"/>
              </a:ext>
            </a:extLst>
          </p:cNvPr>
          <p:cNvSpPr>
            <a:spLocks noChangeAspect="1"/>
          </p:cNvSpPr>
          <p:nvPr/>
        </p:nvSpPr>
        <p:spPr bwMode="auto">
          <a:xfrm>
            <a:off x="3020759" y="4764888"/>
            <a:ext cx="8609891" cy="2396149"/>
          </a:xfrm>
          <a:prstGeom prst="roundRect">
            <a:avLst>
              <a:gd name="adj" fmla="val 4802"/>
            </a:avLst>
          </a:prstGeom>
          <a:noFill/>
          <a:ln w="66675">
            <a:solidFill>
              <a:schemeClr val="bg2"/>
            </a:solidFill>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182785" tIns="91392" rIns="182785" bIns="91392" numCol="1" rtlCol="0" anchor="t" anchorCtr="0" compatLnSpc="1">
            <a:prstTxWarp prst="textNoShape">
              <a:avLst/>
            </a:prstTxWarp>
          </a:bodyPr>
          <a:lstStyle/>
          <a:p>
            <a:pPr defTabSz="1726336" fontAlgn="base" hangingPunct="1">
              <a:spcBef>
                <a:spcPct val="0"/>
              </a:spcBef>
              <a:spcAft>
                <a:spcPct val="0"/>
              </a:spcAft>
            </a:pPr>
            <a:endParaRPr lang="en-GB" sz="4598" dirty="0">
              <a:solidFill>
                <a:schemeClr val="bg1"/>
              </a:solidFill>
              <a:latin typeface="Trebuchet MS" panose="020B0703020202090204" pitchFamily="34" charset="0"/>
            </a:endParaRPr>
          </a:p>
        </p:txBody>
      </p:sp>
      <p:pic>
        <p:nvPicPr>
          <p:cNvPr id="3" name="Picture 2">
            <a:extLst>
              <a:ext uri="{FF2B5EF4-FFF2-40B4-BE49-F238E27FC236}">
                <a16:creationId xmlns:a16="http://schemas.microsoft.com/office/drawing/2014/main" id="{6CD973D6-16F2-442E-B787-F7A48EBD13B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23207" y="3815295"/>
            <a:ext cx="19329982" cy="6188775"/>
          </a:xfrm>
          <a:prstGeom prst="rect">
            <a:avLst/>
          </a:prstGeom>
        </p:spPr>
      </p:pic>
      <p:pic>
        <p:nvPicPr>
          <p:cNvPr id="4" name="Graphic 3" descr="Cursor with solid fill">
            <a:extLst>
              <a:ext uri="{FF2B5EF4-FFF2-40B4-BE49-F238E27FC236}">
                <a16:creationId xmlns:a16="http://schemas.microsoft.com/office/drawing/2014/main" id="{3E0B2B57-48EC-416C-5EB8-A6CF0F0D433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8066354" y="7869554"/>
            <a:ext cx="1827848" cy="1827848"/>
          </a:xfrm>
          <a:prstGeom prst="rect">
            <a:avLst/>
          </a:prstGeom>
        </p:spPr>
      </p:pic>
      <p:sp>
        <p:nvSpPr>
          <p:cNvPr id="7" name="Rounded Rectangle 6">
            <a:extLst>
              <a:ext uri="{FF2B5EF4-FFF2-40B4-BE49-F238E27FC236}">
                <a16:creationId xmlns:a16="http://schemas.microsoft.com/office/drawing/2014/main" id="{AC5752AA-E739-CF64-30A1-30598F985284}"/>
              </a:ext>
            </a:extLst>
          </p:cNvPr>
          <p:cNvSpPr/>
          <p:nvPr/>
        </p:nvSpPr>
        <p:spPr bwMode="auto">
          <a:xfrm>
            <a:off x="19712763" y="7605416"/>
            <a:ext cx="766963" cy="730509"/>
          </a:xfrm>
          <a:prstGeom prst="roundRect">
            <a:avLst/>
          </a:prstGeom>
          <a:noFill/>
          <a:ln w="38100">
            <a:solidFill>
              <a:schemeClr val="accent3"/>
            </a:solidFill>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182785" tIns="91392" rIns="182785" bIns="91392" numCol="1" rtlCol="0" anchor="t" anchorCtr="0" compatLnSpc="1">
            <a:prstTxWarp prst="textNoShape">
              <a:avLst/>
            </a:prstTxWarp>
          </a:bodyPr>
          <a:lstStyle/>
          <a:p>
            <a:pPr defTabSz="1726336" fontAlgn="base" hangingPunct="1">
              <a:spcBef>
                <a:spcPct val="0"/>
              </a:spcBef>
              <a:spcAft>
                <a:spcPct val="0"/>
              </a:spcAft>
            </a:pPr>
            <a:endParaRPr lang="en-DK" sz="4598" dirty="0">
              <a:solidFill>
                <a:schemeClr val="bg1"/>
              </a:solidFill>
              <a:latin typeface="Trebuchet MS" panose="020B0703020202090204" pitchFamily="34" charset="0"/>
            </a:endParaRPr>
          </a:p>
        </p:txBody>
      </p:sp>
    </p:spTree>
    <p:extLst>
      <p:ext uri="{BB962C8B-B14F-4D97-AF65-F5344CB8AC3E}">
        <p14:creationId xmlns:p14="http://schemas.microsoft.com/office/powerpoint/2010/main" val="16166470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pic>
        <p:nvPicPr>
          <p:cNvPr id="25" name="Picture 24" descr="A screenshot of a computer&#10;&#10;Description automatically generated">
            <a:extLst>
              <a:ext uri="{FF2B5EF4-FFF2-40B4-BE49-F238E27FC236}">
                <a16:creationId xmlns:a16="http://schemas.microsoft.com/office/drawing/2014/main" id="{01D3B42F-A408-D941-1502-F08CC21CE106}"/>
              </a:ext>
            </a:extLst>
          </p:cNvPr>
          <p:cNvPicPr>
            <a:picLocks noChangeAspect="1"/>
          </p:cNvPicPr>
          <p:nvPr/>
        </p:nvPicPr>
        <p:blipFill rotWithShape="1">
          <a:blip r:embed="rId3"/>
          <a:srcRect l="7895" t="716" r="1813" b="19949"/>
          <a:stretch/>
        </p:blipFill>
        <p:spPr>
          <a:xfrm>
            <a:off x="8901309" y="18580"/>
            <a:ext cx="15047335" cy="13221226"/>
          </a:xfrm>
          <a:prstGeom prst="rect">
            <a:avLst/>
          </a:prstGeom>
        </p:spPr>
      </p:pic>
      <p:sp>
        <p:nvSpPr>
          <p:cNvPr id="232" name="Google Shape;232;p3"/>
          <p:cNvSpPr txBox="1">
            <a:spLocks noGrp="1"/>
          </p:cNvSpPr>
          <p:nvPr>
            <p:ph type="title"/>
          </p:nvPr>
        </p:nvSpPr>
        <p:spPr>
          <a:xfrm>
            <a:off x="1523206" y="1526776"/>
            <a:ext cx="6423121" cy="3639663"/>
          </a:xfrm>
          <a:prstGeom prst="rect">
            <a:avLst/>
          </a:prstGeom>
          <a:noFill/>
          <a:ln>
            <a:noFill/>
          </a:ln>
        </p:spPr>
        <p:txBody>
          <a:bodyPr spcFirstLastPara="1" wrap="square" lIns="0" tIns="0" rIns="0" bIns="0" anchor="t" anchorCtr="0">
            <a:normAutofit/>
          </a:bodyPr>
          <a:lstStyle/>
          <a:p>
            <a:pPr>
              <a:buSzPts val="2800"/>
            </a:pPr>
            <a:r>
              <a:rPr lang="en-US" dirty="0"/>
              <a:t>Submitting a job with a </a:t>
            </a:r>
            <a:r>
              <a:rPr lang="en-US" dirty="0" err="1"/>
              <a:t>UCloud</a:t>
            </a:r>
            <a:r>
              <a:rPr lang="en-US" dirty="0"/>
              <a:t> app</a:t>
            </a:r>
            <a:endParaRPr dirty="0"/>
          </a:p>
        </p:txBody>
      </p:sp>
      <p:sp>
        <p:nvSpPr>
          <p:cNvPr id="5" name="8-point Star 4">
            <a:extLst>
              <a:ext uri="{FF2B5EF4-FFF2-40B4-BE49-F238E27FC236}">
                <a16:creationId xmlns:a16="http://schemas.microsoft.com/office/drawing/2014/main" id="{13B3F54C-CA1D-DB58-1537-C432EBC57BA5}"/>
              </a:ext>
            </a:extLst>
          </p:cNvPr>
          <p:cNvSpPr/>
          <p:nvPr/>
        </p:nvSpPr>
        <p:spPr bwMode="auto">
          <a:xfrm>
            <a:off x="8100247" y="526272"/>
            <a:ext cx="981265" cy="1000505"/>
          </a:xfrm>
          <a:prstGeom prst="star8">
            <a:avLst/>
          </a:prstGeom>
          <a:solidFill>
            <a:schemeClr val="accent3"/>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182785" tIns="91392" rIns="182785" bIns="91392" numCol="1" rtlCol="0" anchor="ctr" anchorCtr="0" compatLnSpc="1">
            <a:prstTxWarp prst="textNoShape">
              <a:avLst/>
            </a:prstTxWarp>
          </a:bodyPr>
          <a:lstStyle/>
          <a:p>
            <a:pPr algn="ctr" defTabSz="1726336" fontAlgn="base" hangingPunct="1">
              <a:spcBef>
                <a:spcPct val="0"/>
              </a:spcBef>
              <a:spcAft>
                <a:spcPct val="0"/>
              </a:spcAft>
            </a:pPr>
            <a:r>
              <a:rPr lang="en-GB" sz="6397" dirty="0">
                <a:solidFill>
                  <a:schemeClr val="bg1"/>
                </a:solidFill>
                <a:latin typeface="Trebuchet MS" panose="020B0703020202090204" pitchFamily="34" charset="0"/>
              </a:rPr>
              <a:t>1</a:t>
            </a:r>
            <a:endParaRPr lang="en-GB" sz="4598" dirty="0">
              <a:solidFill>
                <a:schemeClr val="bg1"/>
              </a:solidFill>
              <a:latin typeface="Trebuchet MS" panose="020B0703020202090204" pitchFamily="34" charset="0"/>
            </a:endParaRPr>
          </a:p>
        </p:txBody>
      </p:sp>
      <p:sp>
        <p:nvSpPr>
          <p:cNvPr id="6" name="8-point Star 5">
            <a:extLst>
              <a:ext uri="{FF2B5EF4-FFF2-40B4-BE49-F238E27FC236}">
                <a16:creationId xmlns:a16="http://schemas.microsoft.com/office/drawing/2014/main" id="{F7BA2735-6899-9D8D-97EE-6054BA6B7F28}"/>
              </a:ext>
            </a:extLst>
          </p:cNvPr>
          <p:cNvSpPr/>
          <p:nvPr/>
        </p:nvSpPr>
        <p:spPr bwMode="auto">
          <a:xfrm>
            <a:off x="16384178" y="344733"/>
            <a:ext cx="981265" cy="1000505"/>
          </a:xfrm>
          <a:prstGeom prst="star8">
            <a:avLst/>
          </a:prstGeom>
          <a:solidFill>
            <a:schemeClr val="accent3"/>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182785" tIns="91392" rIns="182785" bIns="91392" numCol="1" rtlCol="0" anchor="ctr" anchorCtr="0" compatLnSpc="1">
            <a:prstTxWarp prst="textNoShape">
              <a:avLst/>
            </a:prstTxWarp>
          </a:bodyPr>
          <a:lstStyle/>
          <a:p>
            <a:pPr algn="ctr" defTabSz="1726336" fontAlgn="base" hangingPunct="1">
              <a:spcBef>
                <a:spcPct val="0"/>
              </a:spcBef>
              <a:spcAft>
                <a:spcPct val="0"/>
              </a:spcAft>
            </a:pPr>
            <a:r>
              <a:rPr lang="en-GB" sz="6397" dirty="0">
                <a:solidFill>
                  <a:schemeClr val="bg1"/>
                </a:solidFill>
                <a:latin typeface="Trebuchet MS" panose="020B0703020202090204" pitchFamily="34" charset="0"/>
              </a:rPr>
              <a:t>2</a:t>
            </a:r>
            <a:endParaRPr lang="en-GB" sz="4598" dirty="0">
              <a:solidFill>
                <a:schemeClr val="bg1"/>
              </a:solidFill>
              <a:latin typeface="Trebuchet MS" panose="020B0703020202090204" pitchFamily="34" charset="0"/>
            </a:endParaRPr>
          </a:p>
        </p:txBody>
      </p:sp>
      <p:sp>
        <p:nvSpPr>
          <p:cNvPr id="7" name="TextBox 6">
            <a:extLst>
              <a:ext uri="{FF2B5EF4-FFF2-40B4-BE49-F238E27FC236}">
                <a16:creationId xmlns:a16="http://schemas.microsoft.com/office/drawing/2014/main" id="{C2544019-0748-02D6-EE4E-670D09BC5DB5}"/>
              </a:ext>
            </a:extLst>
          </p:cNvPr>
          <p:cNvSpPr txBox="1"/>
          <p:nvPr/>
        </p:nvSpPr>
        <p:spPr>
          <a:xfrm>
            <a:off x="1981771" y="4191589"/>
            <a:ext cx="7099740" cy="8151912"/>
          </a:xfrm>
          <a:prstGeom prst="rect">
            <a:avLst/>
          </a:prstGeom>
          <a:noFill/>
        </p:spPr>
        <p:txBody>
          <a:bodyPr wrap="square" rtlCol="0">
            <a:spAutoFit/>
          </a:bodyPr>
          <a:lstStyle/>
          <a:p>
            <a:pPr>
              <a:spcAft>
                <a:spcPts val="1999"/>
              </a:spcAft>
            </a:pPr>
            <a:r>
              <a:rPr lang="en-GB" sz="3198" dirty="0"/>
              <a:t>App &amp; version (dropdown menu to change it)</a:t>
            </a:r>
          </a:p>
          <a:p>
            <a:pPr>
              <a:spcAft>
                <a:spcPts val="1999"/>
              </a:spcAft>
            </a:pPr>
            <a:r>
              <a:rPr lang="en-GB" sz="3198" dirty="0"/>
              <a:t>Read documentation before using it </a:t>
            </a:r>
          </a:p>
          <a:p>
            <a:pPr>
              <a:spcAft>
                <a:spcPts val="1999"/>
              </a:spcAft>
            </a:pPr>
            <a:r>
              <a:rPr lang="en-GB" sz="3198" dirty="0"/>
              <a:t>Import parameters from previous runs or JSON file </a:t>
            </a:r>
          </a:p>
          <a:p>
            <a:pPr>
              <a:spcAft>
                <a:spcPts val="1999"/>
              </a:spcAft>
            </a:pPr>
            <a:r>
              <a:rPr lang="en-GB" sz="3198" dirty="0"/>
              <a:t>Job name, hours, and machine type (resources set-up)</a:t>
            </a:r>
          </a:p>
          <a:p>
            <a:pPr>
              <a:spcAft>
                <a:spcPts val="1999"/>
              </a:spcAft>
            </a:pPr>
            <a:r>
              <a:rPr lang="en-GB" sz="3198" dirty="0"/>
              <a:t>Folders to access while running this particular job</a:t>
            </a:r>
          </a:p>
          <a:p>
            <a:pPr>
              <a:spcAft>
                <a:spcPts val="1999"/>
              </a:spcAft>
            </a:pPr>
            <a:r>
              <a:rPr lang="en-GB" sz="3198" dirty="0"/>
              <a:t>Module to use (which includes Notebooks &amp; Data)</a:t>
            </a:r>
          </a:p>
          <a:p>
            <a:pPr>
              <a:spcAft>
                <a:spcPts val="1999"/>
              </a:spcAft>
            </a:pPr>
            <a:endParaRPr lang="en-GB" sz="7196" dirty="0"/>
          </a:p>
        </p:txBody>
      </p:sp>
      <p:sp>
        <p:nvSpPr>
          <p:cNvPr id="8" name="8-point Star 7">
            <a:extLst>
              <a:ext uri="{FF2B5EF4-FFF2-40B4-BE49-F238E27FC236}">
                <a16:creationId xmlns:a16="http://schemas.microsoft.com/office/drawing/2014/main" id="{35B8D8FF-166F-4021-F390-6313969706D9}"/>
              </a:ext>
            </a:extLst>
          </p:cNvPr>
          <p:cNvSpPr>
            <a:spLocks noChangeAspect="1"/>
          </p:cNvSpPr>
          <p:nvPr/>
        </p:nvSpPr>
        <p:spPr bwMode="auto">
          <a:xfrm>
            <a:off x="983671" y="4165935"/>
            <a:ext cx="917522" cy="935513"/>
          </a:xfrm>
          <a:prstGeom prst="star8">
            <a:avLst/>
          </a:prstGeom>
          <a:solidFill>
            <a:schemeClr val="accent3"/>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182785" tIns="91392" rIns="182785" bIns="91392" numCol="1" rtlCol="0" anchor="ctr" anchorCtr="0" compatLnSpc="1">
            <a:prstTxWarp prst="textNoShape">
              <a:avLst/>
            </a:prstTxWarp>
          </a:bodyPr>
          <a:lstStyle/>
          <a:p>
            <a:pPr algn="ctr" defTabSz="1726336" fontAlgn="base" hangingPunct="1">
              <a:spcBef>
                <a:spcPct val="0"/>
              </a:spcBef>
              <a:spcAft>
                <a:spcPct val="0"/>
              </a:spcAft>
            </a:pPr>
            <a:r>
              <a:rPr lang="en-GB" sz="6397" dirty="0">
                <a:solidFill>
                  <a:schemeClr val="bg1"/>
                </a:solidFill>
                <a:latin typeface="Trebuchet MS" panose="020B0703020202090204" pitchFamily="34" charset="0"/>
              </a:rPr>
              <a:t>1</a:t>
            </a:r>
            <a:endParaRPr lang="en-GB" sz="4598" dirty="0">
              <a:solidFill>
                <a:schemeClr val="bg1"/>
              </a:solidFill>
              <a:latin typeface="Trebuchet MS" panose="020B0703020202090204" pitchFamily="34" charset="0"/>
            </a:endParaRPr>
          </a:p>
        </p:txBody>
      </p:sp>
      <p:sp>
        <p:nvSpPr>
          <p:cNvPr id="11" name="8-point Star 10">
            <a:extLst>
              <a:ext uri="{FF2B5EF4-FFF2-40B4-BE49-F238E27FC236}">
                <a16:creationId xmlns:a16="http://schemas.microsoft.com/office/drawing/2014/main" id="{376C8DB5-5973-DDA9-12C7-1217FB56A38A}"/>
              </a:ext>
            </a:extLst>
          </p:cNvPr>
          <p:cNvSpPr>
            <a:spLocks noChangeAspect="1"/>
          </p:cNvSpPr>
          <p:nvPr/>
        </p:nvSpPr>
        <p:spPr bwMode="auto">
          <a:xfrm>
            <a:off x="983671" y="5359814"/>
            <a:ext cx="917522" cy="935513"/>
          </a:xfrm>
          <a:prstGeom prst="star8">
            <a:avLst/>
          </a:prstGeom>
          <a:solidFill>
            <a:schemeClr val="accent3"/>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182785" tIns="91392" rIns="182785" bIns="91392" numCol="1" rtlCol="0" anchor="ctr" anchorCtr="0" compatLnSpc="1">
            <a:prstTxWarp prst="textNoShape">
              <a:avLst/>
            </a:prstTxWarp>
          </a:bodyPr>
          <a:lstStyle/>
          <a:p>
            <a:pPr algn="ctr" defTabSz="1726336" fontAlgn="base" hangingPunct="1">
              <a:spcBef>
                <a:spcPct val="0"/>
              </a:spcBef>
              <a:spcAft>
                <a:spcPct val="0"/>
              </a:spcAft>
            </a:pPr>
            <a:r>
              <a:rPr lang="en-GB" sz="6397" dirty="0">
                <a:solidFill>
                  <a:schemeClr val="bg1"/>
                </a:solidFill>
                <a:latin typeface="Trebuchet MS" panose="020B0703020202090204" pitchFamily="34" charset="0"/>
              </a:rPr>
              <a:t>2</a:t>
            </a:r>
            <a:endParaRPr lang="en-GB" sz="4598" dirty="0">
              <a:solidFill>
                <a:schemeClr val="bg1"/>
              </a:solidFill>
              <a:latin typeface="Trebuchet MS" panose="020B0703020202090204" pitchFamily="34" charset="0"/>
            </a:endParaRPr>
          </a:p>
        </p:txBody>
      </p:sp>
      <p:sp>
        <p:nvSpPr>
          <p:cNvPr id="12" name="8-point Star 11">
            <a:extLst>
              <a:ext uri="{FF2B5EF4-FFF2-40B4-BE49-F238E27FC236}">
                <a16:creationId xmlns:a16="http://schemas.microsoft.com/office/drawing/2014/main" id="{34689998-2111-5A57-37D7-DCD5F6EF62CB}"/>
              </a:ext>
            </a:extLst>
          </p:cNvPr>
          <p:cNvSpPr>
            <a:spLocks noChangeAspect="1"/>
          </p:cNvSpPr>
          <p:nvPr/>
        </p:nvSpPr>
        <p:spPr bwMode="auto">
          <a:xfrm>
            <a:off x="983671" y="6506219"/>
            <a:ext cx="917522" cy="935513"/>
          </a:xfrm>
          <a:prstGeom prst="star8">
            <a:avLst/>
          </a:prstGeom>
          <a:solidFill>
            <a:schemeClr val="accent3"/>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182785" tIns="91392" rIns="182785" bIns="91392" numCol="1" rtlCol="0" anchor="ctr" anchorCtr="0" compatLnSpc="1">
            <a:prstTxWarp prst="textNoShape">
              <a:avLst/>
            </a:prstTxWarp>
          </a:bodyPr>
          <a:lstStyle/>
          <a:p>
            <a:pPr algn="ctr" defTabSz="1726336" fontAlgn="base" hangingPunct="1">
              <a:spcBef>
                <a:spcPct val="0"/>
              </a:spcBef>
              <a:spcAft>
                <a:spcPct val="0"/>
              </a:spcAft>
            </a:pPr>
            <a:r>
              <a:rPr lang="en-GB" sz="6397" dirty="0">
                <a:solidFill>
                  <a:schemeClr val="bg1"/>
                </a:solidFill>
                <a:latin typeface="Trebuchet MS" panose="020B0703020202090204" pitchFamily="34" charset="0"/>
              </a:rPr>
              <a:t>3</a:t>
            </a:r>
            <a:endParaRPr lang="en-GB" sz="4598" dirty="0">
              <a:solidFill>
                <a:schemeClr val="bg1"/>
              </a:solidFill>
              <a:latin typeface="Trebuchet MS" panose="020B0703020202090204" pitchFamily="34" charset="0"/>
            </a:endParaRPr>
          </a:p>
        </p:txBody>
      </p:sp>
      <p:sp>
        <p:nvSpPr>
          <p:cNvPr id="13" name="8-point Star 12">
            <a:extLst>
              <a:ext uri="{FF2B5EF4-FFF2-40B4-BE49-F238E27FC236}">
                <a16:creationId xmlns:a16="http://schemas.microsoft.com/office/drawing/2014/main" id="{BDA980DD-FB29-967B-E5D2-122CF2A2BA69}"/>
              </a:ext>
            </a:extLst>
          </p:cNvPr>
          <p:cNvSpPr>
            <a:spLocks noChangeAspect="1"/>
          </p:cNvSpPr>
          <p:nvPr/>
        </p:nvSpPr>
        <p:spPr bwMode="auto">
          <a:xfrm>
            <a:off x="983671" y="7652624"/>
            <a:ext cx="917522" cy="935513"/>
          </a:xfrm>
          <a:prstGeom prst="star8">
            <a:avLst/>
          </a:prstGeom>
          <a:solidFill>
            <a:schemeClr val="accent3"/>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182785" tIns="91392" rIns="182785" bIns="91392" numCol="1" rtlCol="0" anchor="ctr" anchorCtr="0" compatLnSpc="1">
            <a:prstTxWarp prst="textNoShape">
              <a:avLst/>
            </a:prstTxWarp>
          </a:bodyPr>
          <a:lstStyle/>
          <a:p>
            <a:pPr algn="ctr" defTabSz="1726336" fontAlgn="base" hangingPunct="1">
              <a:spcBef>
                <a:spcPct val="0"/>
              </a:spcBef>
              <a:spcAft>
                <a:spcPct val="0"/>
              </a:spcAft>
            </a:pPr>
            <a:r>
              <a:rPr lang="en-GB" sz="6397" dirty="0">
                <a:solidFill>
                  <a:schemeClr val="bg1"/>
                </a:solidFill>
                <a:latin typeface="Trebuchet MS" panose="020B0703020202090204" pitchFamily="34" charset="0"/>
              </a:rPr>
              <a:t>4</a:t>
            </a:r>
            <a:endParaRPr lang="en-GB" sz="4598" dirty="0">
              <a:solidFill>
                <a:schemeClr val="bg1"/>
              </a:solidFill>
              <a:latin typeface="Trebuchet MS" panose="020B0703020202090204" pitchFamily="34" charset="0"/>
            </a:endParaRPr>
          </a:p>
        </p:txBody>
      </p:sp>
      <p:sp>
        <p:nvSpPr>
          <p:cNvPr id="14" name="8-point Star 13">
            <a:extLst>
              <a:ext uri="{FF2B5EF4-FFF2-40B4-BE49-F238E27FC236}">
                <a16:creationId xmlns:a16="http://schemas.microsoft.com/office/drawing/2014/main" id="{68CD931C-40BF-69F8-3E86-F88AA66A845A}"/>
              </a:ext>
            </a:extLst>
          </p:cNvPr>
          <p:cNvSpPr>
            <a:spLocks noChangeAspect="1"/>
          </p:cNvSpPr>
          <p:nvPr/>
        </p:nvSpPr>
        <p:spPr bwMode="auto">
          <a:xfrm>
            <a:off x="983671" y="8799028"/>
            <a:ext cx="917522" cy="935513"/>
          </a:xfrm>
          <a:prstGeom prst="star8">
            <a:avLst/>
          </a:prstGeom>
          <a:solidFill>
            <a:schemeClr val="accent3"/>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182785" tIns="91392" rIns="182785" bIns="91392" numCol="1" rtlCol="0" anchor="ctr" anchorCtr="0" compatLnSpc="1">
            <a:prstTxWarp prst="textNoShape">
              <a:avLst/>
            </a:prstTxWarp>
          </a:bodyPr>
          <a:lstStyle/>
          <a:p>
            <a:pPr algn="ctr" defTabSz="1726336" fontAlgn="base" hangingPunct="1">
              <a:spcBef>
                <a:spcPct val="0"/>
              </a:spcBef>
              <a:spcAft>
                <a:spcPct val="0"/>
              </a:spcAft>
            </a:pPr>
            <a:r>
              <a:rPr lang="en-GB" sz="6397" dirty="0">
                <a:solidFill>
                  <a:schemeClr val="bg1"/>
                </a:solidFill>
                <a:latin typeface="Trebuchet MS" panose="020B0703020202090204" pitchFamily="34" charset="0"/>
              </a:rPr>
              <a:t>5</a:t>
            </a:r>
            <a:endParaRPr lang="en-GB" sz="4598" dirty="0">
              <a:solidFill>
                <a:schemeClr val="bg1"/>
              </a:solidFill>
              <a:latin typeface="Trebuchet MS" panose="020B0703020202090204" pitchFamily="34" charset="0"/>
            </a:endParaRPr>
          </a:p>
        </p:txBody>
      </p:sp>
      <p:sp>
        <p:nvSpPr>
          <p:cNvPr id="15" name="8-point Star 14">
            <a:extLst>
              <a:ext uri="{FF2B5EF4-FFF2-40B4-BE49-F238E27FC236}">
                <a16:creationId xmlns:a16="http://schemas.microsoft.com/office/drawing/2014/main" id="{49C760F8-7305-3736-38BB-AA5266E82E03}"/>
              </a:ext>
            </a:extLst>
          </p:cNvPr>
          <p:cNvSpPr>
            <a:spLocks noChangeAspect="1"/>
          </p:cNvSpPr>
          <p:nvPr/>
        </p:nvSpPr>
        <p:spPr bwMode="auto">
          <a:xfrm>
            <a:off x="983671" y="9945431"/>
            <a:ext cx="917522" cy="935513"/>
          </a:xfrm>
          <a:prstGeom prst="star8">
            <a:avLst/>
          </a:prstGeom>
          <a:solidFill>
            <a:schemeClr val="accent3"/>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182785" tIns="91392" rIns="182785" bIns="91392" numCol="1" rtlCol="0" anchor="ctr" anchorCtr="0" compatLnSpc="1">
            <a:prstTxWarp prst="textNoShape">
              <a:avLst/>
            </a:prstTxWarp>
          </a:bodyPr>
          <a:lstStyle/>
          <a:p>
            <a:pPr algn="ctr" defTabSz="1726336" fontAlgn="base" hangingPunct="1">
              <a:spcBef>
                <a:spcPct val="0"/>
              </a:spcBef>
              <a:spcAft>
                <a:spcPct val="0"/>
              </a:spcAft>
            </a:pPr>
            <a:r>
              <a:rPr lang="en-GB" sz="6397" dirty="0">
                <a:solidFill>
                  <a:schemeClr val="bg1"/>
                </a:solidFill>
                <a:latin typeface="Trebuchet MS" panose="020B0703020202090204" pitchFamily="34" charset="0"/>
              </a:rPr>
              <a:t>6</a:t>
            </a:r>
            <a:endParaRPr lang="en-GB" sz="4598" dirty="0">
              <a:solidFill>
                <a:schemeClr val="bg1"/>
              </a:solidFill>
              <a:latin typeface="Trebuchet MS" panose="020B0703020202090204" pitchFamily="34" charset="0"/>
            </a:endParaRPr>
          </a:p>
        </p:txBody>
      </p:sp>
      <p:sp>
        <p:nvSpPr>
          <p:cNvPr id="18" name="8-point Star 17">
            <a:extLst>
              <a:ext uri="{FF2B5EF4-FFF2-40B4-BE49-F238E27FC236}">
                <a16:creationId xmlns:a16="http://schemas.microsoft.com/office/drawing/2014/main" id="{8009A3A9-EA78-F526-5B42-3658A2004D8D}"/>
              </a:ext>
            </a:extLst>
          </p:cNvPr>
          <p:cNvSpPr/>
          <p:nvPr/>
        </p:nvSpPr>
        <p:spPr bwMode="auto">
          <a:xfrm>
            <a:off x="18547856" y="1531411"/>
            <a:ext cx="981265" cy="1000505"/>
          </a:xfrm>
          <a:prstGeom prst="star8">
            <a:avLst/>
          </a:prstGeom>
          <a:solidFill>
            <a:schemeClr val="accent3"/>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182785" tIns="91392" rIns="182785" bIns="91392" numCol="1" rtlCol="0" anchor="ctr" anchorCtr="0" compatLnSpc="1">
            <a:prstTxWarp prst="textNoShape">
              <a:avLst/>
            </a:prstTxWarp>
          </a:bodyPr>
          <a:lstStyle/>
          <a:p>
            <a:pPr algn="ctr" defTabSz="1726336" fontAlgn="base" hangingPunct="1">
              <a:spcBef>
                <a:spcPct val="0"/>
              </a:spcBef>
              <a:spcAft>
                <a:spcPct val="0"/>
              </a:spcAft>
            </a:pPr>
            <a:r>
              <a:rPr lang="en-GB" sz="6397" dirty="0">
                <a:solidFill>
                  <a:schemeClr val="bg1"/>
                </a:solidFill>
                <a:latin typeface="Trebuchet MS" panose="020B0703020202090204" pitchFamily="34" charset="0"/>
              </a:rPr>
              <a:t>3</a:t>
            </a:r>
            <a:endParaRPr lang="en-GB" sz="4598" dirty="0">
              <a:solidFill>
                <a:schemeClr val="bg1"/>
              </a:solidFill>
              <a:latin typeface="Trebuchet MS" panose="020B0703020202090204" pitchFamily="34" charset="0"/>
            </a:endParaRPr>
          </a:p>
        </p:txBody>
      </p:sp>
      <p:sp>
        <p:nvSpPr>
          <p:cNvPr id="19" name="8-point Star 18">
            <a:extLst>
              <a:ext uri="{FF2B5EF4-FFF2-40B4-BE49-F238E27FC236}">
                <a16:creationId xmlns:a16="http://schemas.microsoft.com/office/drawing/2014/main" id="{42DDF762-695A-173A-3449-86133A90E05A}"/>
              </a:ext>
            </a:extLst>
          </p:cNvPr>
          <p:cNvSpPr/>
          <p:nvPr/>
        </p:nvSpPr>
        <p:spPr bwMode="auto">
          <a:xfrm>
            <a:off x="16062612" y="4601195"/>
            <a:ext cx="981265" cy="1000505"/>
          </a:xfrm>
          <a:prstGeom prst="star8">
            <a:avLst/>
          </a:prstGeom>
          <a:solidFill>
            <a:schemeClr val="accent3"/>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182785" tIns="91392" rIns="182785" bIns="91392" numCol="1" rtlCol="0" anchor="ctr" anchorCtr="0" compatLnSpc="1">
            <a:prstTxWarp prst="textNoShape">
              <a:avLst/>
            </a:prstTxWarp>
          </a:bodyPr>
          <a:lstStyle/>
          <a:p>
            <a:pPr algn="ctr" defTabSz="1726336" fontAlgn="base" hangingPunct="1">
              <a:spcBef>
                <a:spcPct val="0"/>
              </a:spcBef>
              <a:spcAft>
                <a:spcPct val="0"/>
              </a:spcAft>
            </a:pPr>
            <a:r>
              <a:rPr lang="en-GB" sz="6397" dirty="0">
                <a:solidFill>
                  <a:schemeClr val="bg1"/>
                </a:solidFill>
                <a:latin typeface="Trebuchet MS" panose="020B0703020202090204" pitchFamily="34" charset="0"/>
              </a:rPr>
              <a:t>4</a:t>
            </a:r>
            <a:endParaRPr lang="en-GB" sz="4598" dirty="0">
              <a:solidFill>
                <a:schemeClr val="bg1"/>
              </a:solidFill>
              <a:latin typeface="Trebuchet MS" panose="020B0703020202090204" pitchFamily="34" charset="0"/>
            </a:endParaRPr>
          </a:p>
        </p:txBody>
      </p:sp>
      <p:sp>
        <p:nvSpPr>
          <p:cNvPr id="21" name="8-point Star 20">
            <a:extLst>
              <a:ext uri="{FF2B5EF4-FFF2-40B4-BE49-F238E27FC236}">
                <a16:creationId xmlns:a16="http://schemas.microsoft.com/office/drawing/2014/main" id="{60EE07F8-2E5C-5E02-B62C-F87F07631C1A}"/>
              </a:ext>
            </a:extLst>
          </p:cNvPr>
          <p:cNvSpPr/>
          <p:nvPr/>
        </p:nvSpPr>
        <p:spPr bwMode="auto">
          <a:xfrm>
            <a:off x="12038137" y="6920808"/>
            <a:ext cx="981265" cy="1000505"/>
          </a:xfrm>
          <a:prstGeom prst="star8">
            <a:avLst/>
          </a:prstGeom>
          <a:solidFill>
            <a:schemeClr val="accent3"/>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182785" tIns="91392" rIns="182785" bIns="91392" numCol="1" rtlCol="0" anchor="ctr" anchorCtr="0" compatLnSpc="1">
            <a:prstTxWarp prst="textNoShape">
              <a:avLst/>
            </a:prstTxWarp>
          </a:bodyPr>
          <a:lstStyle/>
          <a:p>
            <a:pPr algn="ctr" defTabSz="1726336" fontAlgn="base" hangingPunct="1">
              <a:spcBef>
                <a:spcPct val="0"/>
              </a:spcBef>
              <a:spcAft>
                <a:spcPct val="0"/>
              </a:spcAft>
            </a:pPr>
            <a:r>
              <a:rPr lang="en-GB" sz="6397" dirty="0">
                <a:solidFill>
                  <a:schemeClr val="bg1"/>
                </a:solidFill>
                <a:latin typeface="Trebuchet MS" panose="020B0703020202090204" pitchFamily="34" charset="0"/>
              </a:rPr>
              <a:t>5</a:t>
            </a:r>
            <a:endParaRPr lang="en-GB" sz="4598" dirty="0">
              <a:solidFill>
                <a:schemeClr val="bg1"/>
              </a:solidFill>
              <a:latin typeface="Trebuchet MS" panose="020B0703020202090204" pitchFamily="34" charset="0"/>
            </a:endParaRPr>
          </a:p>
        </p:txBody>
      </p:sp>
      <p:sp>
        <p:nvSpPr>
          <p:cNvPr id="22" name="8-point Star 21">
            <a:extLst>
              <a:ext uri="{FF2B5EF4-FFF2-40B4-BE49-F238E27FC236}">
                <a16:creationId xmlns:a16="http://schemas.microsoft.com/office/drawing/2014/main" id="{E713F1D8-F821-21A9-B94A-83C5E1BD4A40}"/>
              </a:ext>
            </a:extLst>
          </p:cNvPr>
          <p:cNvSpPr/>
          <p:nvPr/>
        </p:nvSpPr>
        <p:spPr bwMode="auto">
          <a:xfrm>
            <a:off x="12038137" y="8957639"/>
            <a:ext cx="981265" cy="1000505"/>
          </a:xfrm>
          <a:prstGeom prst="star8">
            <a:avLst/>
          </a:prstGeom>
          <a:solidFill>
            <a:schemeClr val="accent3"/>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182785" tIns="91392" rIns="182785" bIns="91392" numCol="1" rtlCol="0" anchor="ctr" anchorCtr="0" compatLnSpc="1">
            <a:prstTxWarp prst="textNoShape">
              <a:avLst/>
            </a:prstTxWarp>
          </a:bodyPr>
          <a:lstStyle/>
          <a:p>
            <a:pPr algn="ctr" defTabSz="1726336" fontAlgn="base" hangingPunct="1">
              <a:spcBef>
                <a:spcPct val="0"/>
              </a:spcBef>
              <a:spcAft>
                <a:spcPct val="0"/>
              </a:spcAft>
            </a:pPr>
            <a:r>
              <a:rPr lang="en-GB" sz="6397" dirty="0">
                <a:solidFill>
                  <a:schemeClr val="bg1"/>
                </a:solidFill>
                <a:latin typeface="Trebuchet MS" panose="020B0703020202090204" pitchFamily="34" charset="0"/>
              </a:rPr>
              <a:t>6</a:t>
            </a:r>
            <a:endParaRPr lang="en-GB" sz="4598" dirty="0">
              <a:solidFill>
                <a:schemeClr val="bg1"/>
              </a:solidFill>
              <a:latin typeface="Trebuchet MS" panose="020B0703020202090204" pitchFamily="34" charset="0"/>
            </a:endParaRPr>
          </a:p>
        </p:txBody>
      </p:sp>
      <p:sp>
        <p:nvSpPr>
          <p:cNvPr id="26" name="8-point Star 25">
            <a:extLst>
              <a:ext uri="{FF2B5EF4-FFF2-40B4-BE49-F238E27FC236}">
                <a16:creationId xmlns:a16="http://schemas.microsoft.com/office/drawing/2014/main" id="{F7B10BEE-0D34-EF0B-9203-94F23AE15E3B}"/>
              </a:ext>
            </a:extLst>
          </p:cNvPr>
          <p:cNvSpPr>
            <a:spLocks noChangeAspect="1"/>
          </p:cNvSpPr>
          <p:nvPr/>
        </p:nvSpPr>
        <p:spPr bwMode="auto">
          <a:xfrm>
            <a:off x="972925" y="11091833"/>
            <a:ext cx="917522" cy="935513"/>
          </a:xfrm>
          <a:prstGeom prst="star8">
            <a:avLst/>
          </a:prstGeom>
          <a:solidFill>
            <a:schemeClr val="accent3"/>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182785" tIns="91392" rIns="182785" bIns="91392" numCol="1" rtlCol="0" anchor="ctr" anchorCtr="0" compatLnSpc="1">
            <a:prstTxWarp prst="textNoShape">
              <a:avLst/>
            </a:prstTxWarp>
          </a:bodyPr>
          <a:lstStyle/>
          <a:p>
            <a:pPr algn="ctr" defTabSz="1726336" fontAlgn="base" hangingPunct="1">
              <a:spcBef>
                <a:spcPct val="0"/>
              </a:spcBef>
              <a:spcAft>
                <a:spcPct val="0"/>
              </a:spcAft>
            </a:pPr>
            <a:r>
              <a:rPr lang="en-GB" sz="6397" dirty="0">
                <a:solidFill>
                  <a:schemeClr val="bg1"/>
                </a:solidFill>
                <a:latin typeface="Trebuchet MS" panose="020B0703020202090204" pitchFamily="34" charset="0"/>
              </a:rPr>
              <a:t>7</a:t>
            </a:r>
            <a:endParaRPr lang="en-GB" sz="4598" dirty="0">
              <a:solidFill>
                <a:schemeClr val="bg1"/>
              </a:solidFill>
              <a:latin typeface="Trebuchet MS" panose="020B0703020202090204" pitchFamily="34" charset="0"/>
            </a:endParaRPr>
          </a:p>
        </p:txBody>
      </p:sp>
      <p:pic>
        <p:nvPicPr>
          <p:cNvPr id="27" name="Picture 26" descr="A green rectangle with white text&#10;&#10;Description automatically generated">
            <a:extLst>
              <a:ext uri="{FF2B5EF4-FFF2-40B4-BE49-F238E27FC236}">
                <a16:creationId xmlns:a16="http://schemas.microsoft.com/office/drawing/2014/main" id="{0A167D34-1650-8148-F1FF-F4B7FC377B43}"/>
              </a:ext>
            </a:extLst>
          </p:cNvPr>
          <p:cNvPicPr>
            <a:picLocks noChangeAspect="1"/>
          </p:cNvPicPr>
          <p:nvPr/>
        </p:nvPicPr>
        <p:blipFill rotWithShape="1">
          <a:blip r:embed="rId4">
            <a:alphaModFix/>
          </a:blip>
          <a:srcRect l="6304" t="15013" r="11804" b="16058"/>
          <a:stretch/>
        </p:blipFill>
        <p:spPr>
          <a:xfrm>
            <a:off x="2096346" y="11161058"/>
            <a:ext cx="2435195" cy="866291"/>
          </a:xfrm>
          <a:prstGeom prst="rect">
            <a:avLst/>
          </a:prstGeom>
        </p:spPr>
      </p:pic>
      <p:sp>
        <p:nvSpPr>
          <p:cNvPr id="28" name="8-point Star 27">
            <a:extLst>
              <a:ext uri="{FF2B5EF4-FFF2-40B4-BE49-F238E27FC236}">
                <a16:creationId xmlns:a16="http://schemas.microsoft.com/office/drawing/2014/main" id="{5FFBDD8B-8759-F0A0-F742-1AFC6EA7263C}"/>
              </a:ext>
            </a:extLst>
          </p:cNvPr>
          <p:cNvSpPr/>
          <p:nvPr/>
        </p:nvSpPr>
        <p:spPr bwMode="auto">
          <a:xfrm>
            <a:off x="21703048" y="1026524"/>
            <a:ext cx="981265" cy="1000505"/>
          </a:xfrm>
          <a:prstGeom prst="star8">
            <a:avLst/>
          </a:prstGeom>
          <a:solidFill>
            <a:schemeClr val="accent3"/>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182785" tIns="91392" rIns="182785" bIns="91392" numCol="1" rtlCol="0" anchor="ctr" anchorCtr="0" compatLnSpc="1">
            <a:prstTxWarp prst="textNoShape">
              <a:avLst/>
            </a:prstTxWarp>
          </a:bodyPr>
          <a:lstStyle/>
          <a:p>
            <a:pPr algn="ctr" defTabSz="1726336" fontAlgn="base" hangingPunct="1">
              <a:spcBef>
                <a:spcPct val="0"/>
              </a:spcBef>
              <a:spcAft>
                <a:spcPct val="0"/>
              </a:spcAft>
            </a:pPr>
            <a:r>
              <a:rPr lang="en-GB" sz="6397" dirty="0">
                <a:solidFill>
                  <a:schemeClr val="bg1"/>
                </a:solidFill>
                <a:latin typeface="Trebuchet MS" panose="020B0703020202090204" pitchFamily="34" charset="0"/>
              </a:rPr>
              <a:t>7</a:t>
            </a:r>
            <a:endParaRPr lang="en-GB" sz="4598" dirty="0">
              <a:solidFill>
                <a:schemeClr val="bg1"/>
              </a:solidFill>
              <a:latin typeface="Trebuchet MS" panose="020B0703020202090204" pitchFamily="34" charset="0"/>
            </a:endParaRPr>
          </a:p>
        </p:txBody>
      </p:sp>
    </p:spTree>
    <p:extLst>
      <p:ext uri="{BB962C8B-B14F-4D97-AF65-F5344CB8AC3E}">
        <p14:creationId xmlns:p14="http://schemas.microsoft.com/office/powerpoint/2010/main" val="29950377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2" name="Google Shape;232;p3"/>
          <p:cNvSpPr txBox="1">
            <a:spLocks noGrp="1"/>
          </p:cNvSpPr>
          <p:nvPr>
            <p:ph type="title"/>
          </p:nvPr>
        </p:nvSpPr>
        <p:spPr>
          <a:xfrm>
            <a:off x="1523207" y="1526776"/>
            <a:ext cx="22523773" cy="3639663"/>
          </a:xfrm>
          <a:prstGeom prst="rect">
            <a:avLst/>
          </a:prstGeom>
          <a:noFill/>
          <a:ln>
            <a:noFill/>
          </a:ln>
        </p:spPr>
        <p:txBody>
          <a:bodyPr spcFirstLastPara="1" wrap="square" lIns="0" tIns="0" rIns="0" bIns="0" anchor="t" anchorCtr="0">
            <a:normAutofit/>
          </a:bodyPr>
          <a:lstStyle/>
          <a:p>
            <a:pPr>
              <a:buSzPts val="2800"/>
            </a:pPr>
            <a:r>
              <a:rPr lang="en-GB" dirty="0">
                <a:ea typeface="Helvetica Neue"/>
                <a:cs typeface="Helvetica Neue"/>
                <a:sym typeface="Helvetica Neue"/>
              </a:rPr>
              <a:t>Who are we?</a:t>
            </a:r>
            <a:endParaRPr dirty="0"/>
          </a:p>
        </p:txBody>
      </p:sp>
      <p:pic>
        <p:nvPicPr>
          <p:cNvPr id="2" name="Google Shape;165;p46">
            <a:extLst>
              <a:ext uri="{FF2B5EF4-FFF2-40B4-BE49-F238E27FC236}">
                <a16:creationId xmlns:a16="http://schemas.microsoft.com/office/drawing/2014/main" id="{4473E5A7-7290-7FBE-E449-4EABA79BBB16}"/>
              </a:ext>
            </a:extLst>
          </p:cNvPr>
          <p:cNvPicPr preferRelativeResize="0"/>
          <p:nvPr/>
        </p:nvPicPr>
        <p:blipFill rotWithShape="1">
          <a:blip r:embed="rId3">
            <a:alphaModFix/>
          </a:blip>
          <a:srcRect l="23669" r="36917" b="23987"/>
          <a:stretch/>
        </p:blipFill>
        <p:spPr>
          <a:xfrm>
            <a:off x="8722385" y="3508624"/>
            <a:ext cx="4383599" cy="4610893"/>
          </a:xfrm>
          <a:prstGeom prst="rect">
            <a:avLst/>
          </a:prstGeom>
          <a:noFill/>
          <a:ln>
            <a:noFill/>
          </a:ln>
        </p:spPr>
      </p:pic>
      <p:sp>
        <p:nvSpPr>
          <p:cNvPr id="3" name="Google Shape;166;p46">
            <a:extLst>
              <a:ext uri="{FF2B5EF4-FFF2-40B4-BE49-F238E27FC236}">
                <a16:creationId xmlns:a16="http://schemas.microsoft.com/office/drawing/2014/main" id="{D75C9A9B-2654-ADB3-E084-973F86F0D5AC}"/>
              </a:ext>
            </a:extLst>
          </p:cNvPr>
          <p:cNvSpPr/>
          <p:nvPr/>
        </p:nvSpPr>
        <p:spPr>
          <a:xfrm>
            <a:off x="8492958" y="8279621"/>
            <a:ext cx="4842452" cy="3431688"/>
          </a:xfrm>
          <a:custGeom>
            <a:avLst/>
            <a:gdLst/>
            <a:ahLst/>
            <a:cxnLst/>
            <a:rect l="l" t="t" r="r" b="b"/>
            <a:pathLst>
              <a:path w="21600" h="120000" extrusionOk="0">
                <a:moveTo>
                  <a:pt x="0" y="0"/>
                </a:moveTo>
                <a:lnTo>
                  <a:pt x="21600" y="0"/>
                </a:lnTo>
                <a:lnTo>
                  <a:pt x="21600" y="0"/>
                </a:lnTo>
                <a:lnTo>
                  <a:pt x="0" y="0"/>
                </a:lnTo>
                <a:close/>
              </a:path>
            </a:pathLst>
          </a:custGeom>
          <a:noFill/>
          <a:ln>
            <a:noFill/>
          </a:ln>
        </p:spPr>
        <p:txBody>
          <a:bodyPr spcFirstLastPara="1" wrap="square" lIns="22850" tIns="22850" rIns="22850" bIns="2285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GB" b="0" i="0" u="none" strike="noStrike" cap="none" dirty="0">
                <a:solidFill>
                  <a:schemeClr val="tx1"/>
                </a:solidFill>
                <a:latin typeface="Trebuchet MS" panose="020B0703020202090204" pitchFamily="34" charset="0"/>
                <a:ea typeface="Trebuchet MS"/>
                <a:cs typeface="Trebuchet MS"/>
                <a:sym typeface="Trebuchet MS"/>
              </a:rPr>
              <a:t>Jennifer Bartell, PhD</a:t>
            </a:r>
            <a:endParaRPr b="0" i="0" u="none" strike="noStrike" cap="none" dirty="0">
              <a:solidFill>
                <a:schemeClr val="tx1"/>
              </a:solidFill>
              <a:latin typeface="Trebuchet MS" panose="020B0703020202090204" pitchFamily="34" charset="0"/>
              <a:ea typeface="Arial"/>
              <a:cs typeface="Arial"/>
              <a:sym typeface="Arial"/>
            </a:endParaRPr>
          </a:p>
          <a:p>
            <a:pPr marL="0" marR="0" lvl="0" indent="0" algn="ctr" rtl="0">
              <a:lnSpc>
                <a:spcPct val="100000"/>
              </a:lnSpc>
              <a:spcBef>
                <a:spcPts val="0"/>
              </a:spcBef>
              <a:spcAft>
                <a:spcPts val="0"/>
              </a:spcAft>
              <a:buClr>
                <a:srgbClr val="000000"/>
              </a:buClr>
              <a:buSzPts val="2400"/>
              <a:buFont typeface="Arial"/>
              <a:buNone/>
            </a:pPr>
            <a:r>
              <a:rPr lang="en-GB" dirty="0" err="1">
                <a:solidFill>
                  <a:schemeClr val="tx1"/>
                </a:solidFill>
                <a:latin typeface="Trebuchet MS" panose="020B0703020202090204" pitchFamily="34" charset="0"/>
                <a:ea typeface="Trebuchet MS"/>
                <a:cs typeface="Trebuchet MS"/>
                <a:sym typeface="Trebuchet MS"/>
              </a:rPr>
              <a:t>Center</a:t>
            </a:r>
            <a:r>
              <a:rPr lang="en-GB" dirty="0">
                <a:solidFill>
                  <a:schemeClr val="tx1"/>
                </a:solidFill>
                <a:latin typeface="Trebuchet MS" panose="020B0703020202090204" pitchFamily="34" charset="0"/>
                <a:ea typeface="Trebuchet MS"/>
                <a:cs typeface="Trebuchet MS"/>
                <a:sym typeface="Trebuchet MS"/>
              </a:rPr>
              <a:t> for Health Data Science</a:t>
            </a:r>
            <a:r>
              <a:rPr lang="en-GB" b="0" i="0" u="none" strike="noStrike" cap="none" dirty="0">
                <a:solidFill>
                  <a:schemeClr val="tx1"/>
                </a:solidFill>
                <a:latin typeface="Trebuchet MS" panose="020B0703020202090204" pitchFamily="34" charset="0"/>
                <a:ea typeface="Trebuchet MS"/>
                <a:cs typeface="Trebuchet MS"/>
                <a:sym typeface="Trebuchet MS"/>
              </a:rPr>
              <a:t> @ KU SUND </a:t>
            </a:r>
            <a:r>
              <a:rPr lang="en-GB" sz="2800" b="0" i="0" u="none" strike="noStrike" cap="none" dirty="0" err="1">
                <a:solidFill>
                  <a:schemeClr val="tx1"/>
                </a:solidFill>
                <a:latin typeface="Trebuchet MS" panose="020B0703020202090204" pitchFamily="34" charset="0"/>
                <a:ea typeface="Trebuchet MS"/>
                <a:cs typeface="Trebuchet MS"/>
                <a:sym typeface="Trebuchet MS"/>
              </a:rPr>
              <a:t>Chefkonsulent</a:t>
            </a:r>
            <a:endParaRPr sz="2800" b="0" i="0" u="none" strike="noStrike" cap="none" dirty="0">
              <a:solidFill>
                <a:schemeClr val="tx1"/>
              </a:solidFill>
              <a:latin typeface="Trebuchet MS" panose="020B0703020202090204" pitchFamily="34" charset="0"/>
              <a:ea typeface="Trebuchet MS"/>
              <a:cs typeface="Trebuchet MS"/>
              <a:sym typeface="Trebuchet MS"/>
            </a:endParaRPr>
          </a:p>
          <a:p>
            <a:pPr marL="0" marR="0" lvl="0" indent="0" algn="ctr" rtl="0">
              <a:lnSpc>
                <a:spcPct val="100000"/>
              </a:lnSpc>
              <a:spcBef>
                <a:spcPts val="0"/>
              </a:spcBef>
              <a:spcAft>
                <a:spcPts val="0"/>
              </a:spcAft>
              <a:buClr>
                <a:srgbClr val="000000"/>
              </a:buClr>
              <a:buSzPts val="2000"/>
              <a:buFont typeface="Arial"/>
              <a:buNone/>
            </a:pPr>
            <a:r>
              <a:rPr lang="en-GB" sz="2800" b="0" i="0" u="none" strike="noStrike" cap="none" dirty="0">
                <a:solidFill>
                  <a:schemeClr val="tx1"/>
                </a:solidFill>
                <a:latin typeface="Trebuchet MS" panose="020B0703020202090204" pitchFamily="34" charset="0"/>
                <a:ea typeface="Trebuchet MS"/>
                <a:cs typeface="Trebuchet MS"/>
                <a:sym typeface="Trebuchet MS"/>
              </a:rPr>
              <a:t>Sandbox manager &amp; data scientist</a:t>
            </a:r>
            <a:endParaRPr sz="2800" b="0" i="0" u="none" strike="noStrike" cap="none" dirty="0">
              <a:solidFill>
                <a:schemeClr val="tx1"/>
              </a:solidFill>
              <a:latin typeface="Trebuchet MS" panose="020B0703020202090204" pitchFamily="34" charset="0"/>
              <a:ea typeface="Arial"/>
              <a:cs typeface="Arial"/>
              <a:sym typeface="Arial"/>
            </a:endParaRPr>
          </a:p>
          <a:p>
            <a:pPr marL="0" marR="0" lvl="0" indent="0" algn="ctr" rtl="0">
              <a:lnSpc>
                <a:spcPct val="100000"/>
              </a:lnSpc>
              <a:spcBef>
                <a:spcPts val="0"/>
              </a:spcBef>
              <a:spcAft>
                <a:spcPts val="0"/>
              </a:spcAft>
              <a:buClr>
                <a:srgbClr val="000000"/>
              </a:buClr>
              <a:buSzPts val="2000"/>
              <a:buFont typeface="Arial"/>
              <a:buNone/>
            </a:pPr>
            <a:r>
              <a:rPr lang="en-GB" sz="2800" b="0" i="0" u="sng" strike="noStrike" cap="none" dirty="0">
                <a:solidFill>
                  <a:schemeClr val="tx1"/>
                </a:solidFill>
                <a:latin typeface="Trebuchet MS" panose="020B0703020202090204" pitchFamily="34" charset="0"/>
                <a:ea typeface="Trebuchet MS"/>
                <a:cs typeface="Trebuchet MS"/>
                <a:sym typeface="Trebuchet MS"/>
                <a:hlinkClick r:id="rId4">
                  <a:extLst>
                    <a:ext uri="{A12FA001-AC4F-418D-AE19-62706E023703}">
                      <ahyp:hlinkClr xmlns:ahyp="http://schemas.microsoft.com/office/drawing/2018/hyperlinkcolor" val="tx"/>
                    </a:ext>
                  </a:extLst>
                </a:hlinkClick>
              </a:rPr>
              <a:t>bartell@sund.ku.dk</a:t>
            </a:r>
            <a:endParaRPr sz="2800" b="0" i="0" u="none" strike="noStrike" cap="none" dirty="0">
              <a:solidFill>
                <a:schemeClr val="tx1"/>
              </a:solidFill>
              <a:latin typeface="Trebuchet MS" panose="020B0703020202090204" pitchFamily="34" charset="0"/>
              <a:ea typeface="Trebuchet MS"/>
              <a:cs typeface="Trebuchet MS"/>
              <a:sym typeface="Trebuchet MS"/>
            </a:endParaRPr>
          </a:p>
        </p:txBody>
      </p:sp>
      <p:pic>
        <p:nvPicPr>
          <p:cNvPr id="8" name="Picture 7">
            <a:extLst>
              <a:ext uri="{FF2B5EF4-FFF2-40B4-BE49-F238E27FC236}">
                <a16:creationId xmlns:a16="http://schemas.microsoft.com/office/drawing/2014/main" id="{5C0CC4C2-428D-8C72-8355-0A32F5410F2F}"/>
              </a:ext>
            </a:extLst>
          </p:cNvPr>
          <p:cNvPicPr>
            <a:picLocks noChangeAspect="1"/>
          </p:cNvPicPr>
          <p:nvPr/>
        </p:nvPicPr>
        <p:blipFill>
          <a:blip r:embed="rId5">
            <a:extLst>
              <a:ext uri="{28A0092B-C50C-407E-A947-70E740481C1C}">
                <a14:useLocalDpi xmlns:a14="http://schemas.microsoft.com/office/drawing/2010/main" val="0"/>
              </a:ext>
            </a:extLst>
          </a:blip>
          <a:srcRect l="2036"/>
          <a:stretch/>
        </p:blipFill>
        <p:spPr>
          <a:xfrm>
            <a:off x="13335410" y="957390"/>
            <a:ext cx="11035890" cy="12779410"/>
          </a:xfrm>
          <a:prstGeom prst="rect">
            <a:avLst/>
          </a:prstGeom>
        </p:spPr>
      </p:pic>
      <p:sp>
        <p:nvSpPr>
          <p:cNvPr id="9" name="Google Shape;166;p46">
            <a:extLst>
              <a:ext uri="{FF2B5EF4-FFF2-40B4-BE49-F238E27FC236}">
                <a16:creationId xmlns:a16="http://schemas.microsoft.com/office/drawing/2014/main" id="{0EE70373-0E45-0E78-DA77-FD50B8F6F202}"/>
              </a:ext>
            </a:extLst>
          </p:cNvPr>
          <p:cNvSpPr/>
          <p:nvPr/>
        </p:nvSpPr>
        <p:spPr>
          <a:xfrm>
            <a:off x="15731798" y="87941"/>
            <a:ext cx="6243114" cy="1154142"/>
          </a:xfrm>
          <a:custGeom>
            <a:avLst/>
            <a:gdLst/>
            <a:ahLst/>
            <a:cxnLst/>
            <a:rect l="l" t="t" r="r" b="b"/>
            <a:pathLst>
              <a:path w="21600" h="120000" extrusionOk="0">
                <a:moveTo>
                  <a:pt x="0" y="0"/>
                </a:moveTo>
                <a:lnTo>
                  <a:pt x="21600" y="0"/>
                </a:lnTo>
                <a:lnTo>
                  <a:pt x="21600" y="0"/>
                </a:lnTo>
                <a:lnTo>
                  <a:pt x="0" y="0"/>
                </a:lnTo>
                <a:close/>
              </a:path>
            </a:pathLst>
          </a:custGeom>
          <a:noFill/>
          <a:ln>
            <a:noFill/>
          </a:ln>
        </p:spPr>
        <p:txBody>
          <a:bodyPr spcFirstLastPara="1" wrap="square" lIns="22850" tIns="22850" rIns="22850" bIns="2285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US" b="0" i="0" u="none" strike="noStrike" cap="none" dirty="0">
                <a:solidFill>
                  <a:schemeClr val="tx1"/>
                </a:solidFill>
                <a:latin typeface="Trebuchet MS" panose="020B0703020202090204" pitchFamily="34" charset="0"/>
                <a:ea typeface="Trebuchet MS"/>
                <a:cs typeface="Trebuchet MS"/>
                <a:sym typeface="Trebuchet MS"/>
              </a:rPr>
              <a:t>Training from KU’s Center for Health Data Science</a:t>
            </a:r>
            <a:endParaRPr sz="2800" b="0" i="0" u="none" strike="noStrike" cap="none" dirty="0">
              <a:solidFill>
                <a:schemeClr val="tx1"/>
              </a:solidFill>
              <a:latin typeface="Trebuchet MS" panose="020B0703020202090204" pitchFamily="34" charset="0"/>
              <a:ea typeface="Trebuchet MS"/>
              <a:cs typeface="Trebuchet MS"/>
              <a:sym typeface="Trebuchet MS"/>
            </a:endParaRPr>
          </a:p>
        </p:txBody>
      </p:sp>
      <p:sp>
        <p:nvSpPr>
          <p:cNvPr id="10" name="Google Shape;166;p46">
            <a:extLst>
              <a:ext uri="{FF2B5EF4-FFF2-40B4-BE49-F238E27FC236}">
                <a16:creationId xmlns:a16="http://schemas.microsoft.com/office/drawing/2014/main" id="{49327E8F-2FAB-C53A-2492-AD63768C65B2}"/>
              </a:ext>
            </a:extLst>
          </p:cNvPr>
          <p:cNvSpPr/>
          <p:nvPr/>
        </p:nvSpPr>
        <p:spPr>
          <a:xfrm>
            <a:off x="2308353" y="8279621"/>
            <a:ext cx="4842452" cy="2446803"/>
          </a:xfrm>
          <a:custGeom>
            <a:avLst/>
            <a:gdLst/>
            <a:ahLst/>
            <a:cxnLst/>
            <a:rect l="l" t="t" r="r" b="b"/>
            <a:pathLst>
              <a:path w="21600" h="120000" extrusionOk="0">
                <a:moveTo>
                  <a:pt x="0" y="0"/>
                </a:moveTo>
                <a:lnTo>
                  <a:pt x="21600" y="0"/>
                </a:lnTo>
                <a:lnTo>
                  <a:pt x="21600" y="0"/>
                </a:lnTo>
                <a:lnTo>
                  <a:pt x="0" y="0"/>
                </a:lnTo>
                <a:close/>
              </a:path>
            </a:pathLst>
          </a:custGeom>
          <a:noFill/>
          <a:ln>
            <a:noFill/>
          </a:ln>
        </p:spPr>
        <p:txBody>
          <a:bodyPr spcFirstLastPara="1" wrap="square" lIns="22850" tIns="22850" rIns="22850" bIns="2285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US" b="0" i="0" u="none" strike="noStrike" cap="none" dirty="0">
                <a:solidFill>
                  <a:schemeClr val="tx1"/>
                </a:solidFill>
                <a:latin typeface="Trebuchet MS" panose="020B0703020202090204" pitchFamily="34" charset="0"/>
                <a:ea typeface="Trebuchet MS"/>
                <a:cs typeface="Trebuchet MS"/>
                <a:sym typeface="Trebuchet MS"/>
              </a:rPr>
              <a:t>Mikkel </a:t>
            </a:r>
            <a:r>
              <a:rPr lang="en-US" b="0" i="0" u="none" strike="noStrike" cap="none" dirty="0" err="1">
                <a:solidFill>
                  <a:schemeClr val="tx1"/>
                </a:solidFill>
                <a:latin typeface="Trebuchet MS" panose="020B0703020202090204" pitchFamily="34" charset="0"/>
                <a:ea typeface="Trebuchet MS"/>
                <a:cs typeface="Trebuchet MS"/>
                <a:sym typeface="Trebuchet MS"/>
              </a:rPr>
              <a:t>Werling</a:t>
            </a:r>
            <a:r>
              <a:rPr lang="en-US" b="0" i="0" u="none" strike="noStrike" cap="none" dirty="0">
                <a:solidFill>
                  <a:schemeClr val="tx1"/>
                </a:solidFill>
                <a:latin typeface="Trebuchet MS" panose="020B0703020202090204" pitchFamily="34" charset="0"/>
                <a:ea typeface="Trebuchet MS"/>
                <a:cs typeface="Trebuchet MS"/>
                <a:sym typeface="Trebuchet MS"/>
              </a:rPr>
              <a:t>, MS</a:t>
            </a:r>
            <a:endParaRPr b="0" i="0" u="none" strike="noStrike" cap="none" dirty="0">
              <a:solidFill>
                <a:schemeClr val="tx1"/>
              </a:solidFill>
              <a:latin typeface="Trebuchet MS" panose="020B0703020202090204" pitchFamily="34" charset="0"/>
              <a:ea typeface="Arial"/>
              <a:cs typeface="Arial"/>
              <a:sym typeface="Arial"/>
            </a:endParaRPr>
          </a:p>
          <a:p>
            <a:pPr marL="0" marR="0" lvl="0" indent="0" algn="ctr" rtl="0">
              <a:lnSpc>
                <a:spcPct val="100000"/>
              </a:lnSpc>
              <a:spcBef>
                <a:spcPts val="0"/>
              </a:spcBef>
              <a:spcAft>
                <a:spcPts val="0"/>
              </a:spcAft>
              <a:buClr>
                <a:srgbClr val="000000"/>
              </a:buClr>
              <a:buSzPts val="2400"/>
              <a:buFont typeface="Arial"/>
              <a:buNone/>
            </a:pPr>
            <a:r>
              <a:rPr lang="en-GB" dirty="0">
                <a:solidFill>
                  <a:schemeClr val="tx1"/>
                </a:solidFill>
                <a:latin typeface="Trebuchet MS" panose="020B0703020202090204" pitchFamily="34" charset="0"/>
                <a:ea typeface="Trebuchet MS"/>
                <a:cs typeface="Trebuchet MS"/>
                <a:sym typeface="Trebuchet MS"/>
              </a:rPr>
              <a:t>Your TA for </a:t>
            </a:r>
            <a:r>
              <a:rPr lang="en-GB" dirty="0" err="1">
                <a:solidFill>
                  <a:schemeClr val="tx1"/>
                </a:solidFill>
                <a:latin typeface="Trebuchet MS" panose="020B0703020202090204" pitchFamily="34" charset="0"/>
                <a:ea typeface="Trebuchet MS"/>
                <a:cs typeface="Trebuchet MS"/>
                <a:sym typeface="Trebuchet MS"/>
              </a:rPr>
              <a:t>RealWorld</a:t>
            </a:r>
            <a:endParaRPr lang="en-GB" sz="2800" dirty="0">
              <a:solidFill>
                <a:schemeClr val="tx1"/>
              </a:solidFill>
              <a:latin typeface="Trebuchet MS" panose="020B0703020202090204" pitchFamily="34" charset="0"/>
              <a:ea typeface="Trebuchet MS"/>
              <a:cs typeface="Trebuchet MS"/>
              <a:sym typeface="Trebuchet MS"/>
            </a:endParaRPr>
          </a:p>
          <a:p>
            <a:pPr marL="0" marR="0" lvl="0" indent="0" algn="ctr" rtl="0">
              <a:lnSpc>
                <a:spcPct val="100000"/>
              </a:lnSpc>
              <a:spcBef>
                <a:spcPts val="0"/>
              </a:spcBef>
              <a:spcAft>
                <a:spcPts val="0"/>
              </a:spcAft>
              <a:buClr>
                <a:srgbClr val="000000"/>
              </a:buClr>
              <a:buSzPts val="2400"/>
              <a:buFont typeface="Arial"/>
              <a:buNone/>
            </a:pPr>
            <a:r>
              <a:rPr lang="en-GB" sz="2800" b="0" i="0" u="none" strike="noStrike" cap="none" dirty="0">
                <a:solidFill>
                  <a:schemeClr val="tx1"/>
                </a:solidFill>
                <a:latin typeface="Trebuchet MS" panose="020B0703020202090204" pitchFamily="34" charset="0"/>
                <a:ea typeface="Trebuchet MS"/>
                <a:cs typeface="Trebuchet MS"/>
                <a:sym typeface="Trebuchet MS"/>
              </a:rPr>
              <a:t>PhD trainee, </a:t>
            </a:r>
            <a:r>
              <a:rPr lang="en-GB" sz="2800" b="0" i="0" u="none" strike="noStrike" cap="none" dirty="0" err="1">
                <a:solidFill>
                  <a:schemeClr val="tx1"/>
                </a:solidFill>
                <a:latin typeface="Trebuchet MS" panose="020B0703020202090204" pitchFamily="34" charset="0"/>
                <a:ea typeface="Trebuchet MS"/>
                <a:cs typeface="Trebuchet MS"/>
                <a:sym typeface="Trebuchet MS"/>
              </a:rPr>
              <a:t>Rigshospitalet</a:t>
            </a:r>
            <a:endParaRPr sz="2800" b="0" i="0" u="none" strike="noStrike" cap="none" dirty="0">
              <a:solidFill>
                <a:schemeClr val="tx1"/>
              </a:solidFill>
              <a:latin typeface="Trebuchet MS" panose="020B0703020202090204" pitchFamily="34" charset="0"/>
              <a:ea typeface="Trebuchet MS"/>
              <a:cs typeface="Trebuchet MS"/>
              <a:sym typeface="Trebuchet MS"/>
            </a:endParaRPr>
          </a:p>
          <a:p>
            <a:pPr marL="0" marR="0" lvl="0" indent="0" algn="ctr" rtl="0">
              <a:lnSpc>
                <a:spcPct val="100000"/>
              </a:lnSpc>
              <a:spcBef>
                <a:spcPts val="0"/>
              </a:spcBef>
              <a:spcAft>
                <a:spcPts val="0"/>
              </a:spcAft>
              <a:buClr>
                <a:srgbClr val="000000"/>
              </a:buClr>
              <a:buSzPts val="2000"/>
              <a:buFont typeface="Arial"/>
              <a:buNone/>
            </a:pPr>
            <a:r>
              <a:rPr lang="en-US" sz="2800" b="0" i="0" u="none" strike="noStrike" cap="none" dirty="0">
                <a:solidFill>
                  <a:schemeClr val="tx1"/>
                </a:solidFill>
                <a:latin typeface="Trebuchet MS" panose="020B0703020202090204" pitchFamily="34" charset="0"/>
                <a:ea typeface="Trebuchet MS"/>
                <a:cs typeface="Trebuchet MS"/>
                <a:sym typeface="Trebuchet MS"/>
              </a:rPr>
              <a:t>Health data scientist</a:t>
            </a:r>
            <a:endParaRPr sz="2800" b="0" i="0" u="none" strike="noStrike" cap="none" dirty="0">
              <a:solidFill>
                <a:schemeClr val="tx1"/>
              </a:solidFill>
              <a:latin typeface="Trebuchet MS" panose="020B0703020202090204" pitchFamily="34" charset="0"/>
              <a:ea typeface="Arial"/>
              <a:cs typeface="Arial"/>
              <a:sym typeface="Arial"/>
            </a:endParaRPr>
          </a:p>
          <a:p>
            <a:pPr marL="0" marR="0" lvl="0" indent="0" algn="ctr" rtl="0">
              <a:lnSpc>
                <a:spcPct val="100000"/>
              </a:lnSpc>
              <a:spcBef>
                <a:spcPts val="0"/>
              </a:spcBef>
              <a:spcAft>
                <a:spcPts val="0"/>
              </a:spcAft>
              <a:buClr>
                <a:srgbClr val="000000"/>
              </a:buClr>
              <a:buSzPts val="2000"/>
              <a:buFont typeface="Arial"/>
              <a:buNone/>
            </a:pPr>
            <a:r>
              <a:rPr lang="en-GB" sz="2800" b="0" i="0" u="sng" strike="noStrike" cap="none" dirty="0" err="1">
                <a:solidFill>
                  <a:schemeClr val="tx1"/>
                </a:solidFill>
                <a:latin typeface="Trebuchet MS" panose="020B0703020202090204" pitchFamily="34" charset="0"/>
                <a:ea typeface="Trebuchet MS"/>
                <a:cs typeface="Trebuchet MS"/>
                <a:sym typeface="Trebuchet MS"/>
              </a:rPr>
              <a:t>Mikkel.werling@region.dk</a:t>
            </a:r>
            <a:endParaRPr sz="2800" b="0" i="0" u="none" strike="noStrike" cap="none" dirty="0">
              <a:solidFill>
                <a:schemeClr val="tx1"/>
              </a:solidFill>
              <a:latin typeface="Trebuchet MS" panose="020B0703020202090204" pitchFamily="34" charset="0"/>
              <a:ea typeface="Trebuchet MS"/>
              <a:cs typeface="Trebuchet MS"/>
              <a:sym typeface="Trebuchet MS"/>
            </a:endParaRPr>
          </a:p>
        </p:txBody>
      </p:sp>
    </p:spTree>
    <p:extLst>
      <p:ext uri="{BB962C8B-B14F-4D97-AF65-F5344CB8AC3E}">
        <p14:creationId xmlns:p14="http://schemas.microsoft.com/office/powerpoint/2010/main" val="7527436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pic>
        <p:nvPicPr>
          <p:cNvPr id="7" name="Picture 6" descr="A screenshot of a computer&#10;&#10;Description automatically generated">
            <a:extLst>
              <a:ext uri="{FF2B5EF4-FFF2-40B4-BE49-F238E27FC236}">
                <a16:creationId xmlns:a16="http://schemas.microsoft.com/office/drawing/2014/main" id="{38FC0943-2BB9-960C-06CF-4E1F45C944F6}"/>
              </a:ext>
            </a:extLst>
          </p:cNvPr>
          <p:cNvPicPr>
            <a:picLocks noChangeAspect="1"/>
          </p:cNvPicPr>
          <p:nvPr/>
        </p:nvPicPr>
        <p:blipFill rotWithShape="1">
          <a:blip r:embed="rId3"/>
          <a:srcRect l="7895" t="716" r="1813" b="19949"/>
          <a:stretch/>
        </p:blipFill>
        <p:spPr>
          <a:xfrm>
            <a:off x="8901309" y="18580"/>
            <a:ext cx="15047335" cy="13221226"/>
          </a:xfrm>
          <a:prstGeom prst="rect">
            <a:avLst/>
          </a:prstGeom>
        </p:spPr>
      </p:pic>
      <p:sp>
        <p:nvSpPr>
          <p:cNvPr id="5" name="Google Shape;170;p3">
            <a:extLst>
              <a:ext uri="{FF2B5EF4-FFF2-40B4-BE49-F238E27FC236}">
                <a16:creationId xmlns:a16="http://schemas.microsoft.com/office/drawing/2014/main" id="{2F189062-DC65-F441-664A-82F550706890}"/>
              </a:ext>
            </a:extLst>
          </p:cNvPr>
          <p:cNvSpPr/>
          <p:nvPr/>
        </p:nvSpPr>
        <p:spPr>
          <a:xfrm>
            <a:off x="1523209" y="3975910"/>
            <a:ext cx="7507518" cy="8214019"/>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676" tIns="45676" rIns="45676" bIns="45676" numCol="1" anchor="t">
            <a:spAutoFit/>
          </a:bodyPr>
          <a:lstStyle/>
          <a:p>
            <a:pPr>
              <a:defRPr sz="3000">
                <a:solidFill>
                  <a:srgbClr val="FFFFFF"/>
                </a:solidFill>
                <a:latin typeface="Helvetica Neue"/>
                <a:ea typeface="Helvetica Neue"/>
                <a:cs typeface="Helvetica Neue"/>
                <a:sym typeface="Helvetica Neue"/>
              </a:defRPr>
            </a:pPr>
            <a:r>
              <a:rPr lang="en-US" sz="4798" dirty="0">
                <a:solidFill>
                  <a:schemeClr val="tx2"/>
                </a:solidFill>
                <a:latin typeface="Trebuchet MS" panose="020B0703020202090204" pitchFamily="34" charset="0"/>
              </a:rPr>
              <a:t>For those with some HPC experience… this all looks very familiar and maybe overly complicated compared to a bash file you submit to a scheduler</a:t>
            </a:r>
          </a:p>
          <a:p>
            <a:pPr>
              <a:defRPr sz="3000">
                <a:solidFill>
                  <a:srgbClr val="FFFFFF"/>
                </a:solidFill>
                <a:latin typeface="Helvetica Neue"/>
                <a:ea typeface="Helvetica Neue"/>
                <a:cs typeface="Helvetica Neue"/>
                <a:sym typeface="Helvetica Neue"/>
              </a:defRPr>
            </a:pPr>
            <a:endParaRPr lang="en-US" sz="4798" i="1" dirty="0">
              <a:solidFill>
                <a:schemeClr val="tx2"/>
              </a:solidFill>
              <a:latin typeface="Trebuchet MS" panose="020B0703020202090204" pitchFamily="34" charset="0"/>
            </a:endParaRPr>
          </a:p>
          <a:p>
            <a:pPr>
              <a:defRPr sz="3000">
                <a:solidFill>
                  <a:srgbClr val="FFFFFF"/>
                </a:solidFill>
                <a:latin typeface="Helvetica Neue"/>
                <a:ea typeface="Helvetica Neue"/>
                <a:cs typeface="Helvetica Neue"/>
                <a:sym typeface="Helvetica Neue"/>
              </a:defRPr>
            </a:pPr>
            <a:r>
              <a:rPr lang="en-US" sz="4798" dirty="0">
                <a:solidFill>
                  <a:schemeClr val="tx2"/>
                </a:solidFill>
                <a:latin typeface="Trebuchet MS" panose="020B0703020202090204" pitchFamily="34" charset="0"/>
              </a:rPr>
              <a:t>For trainees just getting started, we’ve found the </a:t>
            </a:r>
            <a:r>
              <a:rPr lang="en-US" sz="4798" dirty="0" err="1">
                <a:solidFill>
                  <a:schemeClr val="tx2"/>
                </a:solidFill>
                <a:latin typeface="Trebuchet MS" panose="020B0703020202090204" pitchFamily="34" charset="0"/>
              </a:rPr>
              <a:t>UCloud</a:t>
            </a:r>
            <a:r>
              <a:rPr lang="en-US" sz="4798" dirty="0">
                <a:solidFill>
                  <a:schemeClr val="tx2"/>
                </a:solidFill>
                <a:latin typeface="Trebuchet MS" panose="020B0703020202090204" pitchFamily="34" charset="0"/>
              </a:rPr>
              <a:t> GUI to be a friendly HPC starting point</a:t>
            </a:r>
          </a:p>
        </p:txBody>
      </p:sp>
      <p:sp>
        <p:nvSpPr>
          <p:cNvPr id="6" name="Rounded Rectangle 5">
            <a:extLst>
              <a:ext uri="{FF2B5EF4-FFF2-40B4-BE49-F238E27FC236}">
                <a16:creationId xmlns:a16="http://schemas.microsoft.com/office/drawing/2014/main" id="{A5D6726A-BED1-129A-05F8-52879A544D17}"/>
              </a:ext>
            </a:extLst>
          </p:cNvPr>
          <p:cNvSpPr/>
          <p:nvPr/>
        </p:nvSpPr>
        <p:spPr bwMode="auto">
          <a:xfrm flipH="1">
            <a:off x="9284525" y="3552943"/>
            <a:ext cx="14093870" cy="3323518"/>
          </a:xfrm>
          <a:prstGeom prst="roundRect">
            <a:avLst>
              <a:gd name="adj" fmla="val 3792"/>
            </a:avLst>
          </a:prstGeom>
          <a:noFill/>
          <a:ln w="50800">
            <a:solidFill>
              <a:schemeClr val="accent3"/>
            </a:solidFill>
            <a:headEnd type="none" w="med" len="med"/>
            <a:tailEnd type="none" w="med" len="med"/>
          </a:ln>
        </p:spPr>
        <p:style>
          <a:lnRef idx="3">
            <a:schemeClr val="lt1"/>
          </a:lnRef>
          <a:fillRef idx="1">
            <a:schemeClr val="accent3"/>
          </a:fillRef>
          <a:effectRef idx="1">
            <a:schemeClr val="accent3"/>
          </a:effectRef>
          <a:fontRef idx="minor">
            <a:schemeClr val="lt1"/>
          </a:fontRef>
        </p:style>
        <p:txBody>
          <a:bodyPr vert="horz" wrap="square" lIns="182785" tIns="91392" rIns="182785" bIns="91392" numCol="1" rtlCol="0" anchor="t" anchorCtr="0" compatLnSpc="1">
            <a:prstTxWarp prst="textNoShape">
              <a:avLst/>
            </a:prstTxWarp>
          </a:bodyPr>
          <a:lstStyle/>
          <a:p>
            <a:pPr defTabSz="1726336" fontAlgn="base" hangingPunct="1">
              <a:spcBef>
                <a:spcPct val="0"/>
              </a:spcBef>
              <a:spcAft>
                <a:spcPct val="0"/>
              </a:spcAft>
            </a:pPr>
            <a:endParaRPr lang="en-GB" sz="4598" dirty="0">
              <a:solidFill>
                <a:schemeClr val="bg1"/>
              </a:solidFill>
              <a:latin typeface="Trebuchet MS" panose="020B0703020202090204" pitchFamily="34" charset="0"/>
            </a:endParaRPr>
          </a:p>
        </p:txBody>
      </p:sp>
      <p:sp>
        <p:nvSpPr>
          <p:cNvPr id="10" name="Google Shape;232;p3">
            <a:extLst>
              <a:ext uri="{FF2B5EF4-FFF2-40B4-BE49-F238E27FC236}">
                <a16:creationId xmlns:a16="http://schemas.microsoft.com/office/drawing/2014/main" id="{C9CA1E77-EA55-24DA-9963-9FE913A2743B}"/>
              </a:ext>
            </a:extLst>
          </p:cNvPr>
          <p:cNvSpPr txBox="1">
            <a:spLocks/>
          </p:cNvSpPr>
          <p:nvPr/>
        </p:nvSpPr>
        <p:spPr>
          <a:xfrm>
            <a:off x="1523206" y="1526776"/>
            <a:ext cx="6423121" cy="3639663"/>
          </a:xfrm>
          <a:prstGeom prst="rect">
            <a:avLst/>
          </a:prstGeom>
          <a:noFill/>
          <a:ln>
            <a:noFill/>
          </a:ln>
        </p:spPr>
        <p:txBody>
          <a:bodyPr spcFirstLastPara="1" wrap="square" lIns="0" tIns="0" rIns="0" bIns="0" anchor="t" anchorCtr="0">
            <a:normAutofit/>
          </a:bodyPr>
          <a:lstStyle>
            <a:lvl1pPr lvl="0" algn="l" defTabSz="669109" rtl="0" eaLnBrk="1" fontAlgn="base" hangingPunct="1">
              <a:lnSpc>
                <a:spcPct val="100000"/>
              </a:lnSpc>
              <a:spcBef>
                <a:spcPts val="0"/>
              </a:spcBef>
              <a:spcAft>
                <a:spcPts val="0"/>
              </a:spcAft>
              <a:buClr>
                <a:schemeClr val="accent1"/>
              </a:buClr>
              <a:buSzPts val="1800"/>
              <a:buNone/>
              <a:defRPr sz="2800" b="0" kern="1200">
                <a:solidFill>
                  <a:schemeClr val="accent1"/>
                </a:solidFill>
                <a:latin typeface="Trebuchet MS" panose="020B0703020202090204" pitchFamily="34" charset="0"/>
                <a:ea typeface="+mj-ea"/>
                <a:cs typeface="+mj-cs"/>
              </a:defRPr>
            </a:lvl1pPr>
            <a:lvl2pPr lvl="1" algn="l" defTabSz="669109" rtl="0" eaLnBrk="1" fontAlgn="base" hangingPunct="1">
              <a:lnSpc>
                <a:spcPct val="100000"/>
              </a:lnSpc>
              <a:spcBef>
                <a:spcPts val="0"/>
              </a:spcBef>
              <a:spcAft>
                <a:spcPts val="0"/>
              </a:spcAft>
              <a:buClr>
                <a:schemeClr val="accent1"/>
              </a:buClr>
              <a:buSzPts val="1800"/>
              <a:buNone/>
              <a:defRPr sz="1458" b="1">
                <a:solidFill>
                  <a:schemeClr val="tx2"/>
                </a:solidFill>
                <a:latin typeface="Arial" charset="0"/>
              </a:defRPr>
            </a:lvl2pPr>
            <a:lvl3pPr lvl="2" algn="l" defTabSz="669109" rtl="0" eaLnBrk="1" fontAlgn="base" hangingPunct="1">
              <a:lnSpc>
                <a:spcPct val="100000"/>
              </a:lnSpc>
              <a:spcBef>
                <a:spcPts val="0"/>
              </a:spcBef>
              <a:spcAft>
                <a:spcPts val="0"/>
              </a:spcAft>
              <a:buClr>
                <a:schemeClr val="accent1"/>
              </a:buClr>
              <a:buSzPts val="1800"/>
              <a:buNone/>
              <a:defRPr sz="1458" b="1">
                <a:solidFill>
                  <a:schemeClr val="tx2"/>
                </a:solidFill>
                <a:latin typeface="Arial" charset="0"/>
              </a:defRPr>
            </a:lvl3pPr>
            <a:lvl4pPr lvl="3" algn="l" defTabSz="669109" rtl="0" eaLnBrk="1" fontAlgn="base" hangingPunct="1">
              <a:lnSpc>
                <a:spcPct val="100000"/>
              </a:lnSpc>
              <a:spcBef>
                <a:spcPts val="0"/>
              </a:spcBef>
              <a:spcAft>
                <a:spcPts val="0"/>
              </a:spcAft>
              <a:buClr>
                <a:schemeClr val="accent1"/>
              </a:buClr>
              <a:buSzPts val="1800"/>
              <a:buNone/>
              <a:defRPr sz="1458" b="1">
                <a:solidFill>
                  <a:schemeClr val="tx2"/>
                </a:solidFill>
                <a:latin typeface="Arial" charset="0"/>
              </a:defRPr>
            </a:lvl4pPr>
            <a:lvl5pPr lvl="4" algn="l" defTabSz="669109" rtl="0" eaLnBrk="1" fontAlgn="base" hangingPunct="1">
              <a:lnSpc>
                <a:spcPct val="100000"/>
              </a:lnSpc>
              <a:spcBef>
                <a:spcPts val="0"/>
              </a:spcBef>
              <a:spcAft>
                <a:spcPts val="0"/>
              </a:spcAft>
              <a:buClr>
                <a:schemeClr val="accent1"/>
              </a:buClr>
              <a:buSzPts val="1800"/>
              <a:buNone/>
              <a:defRPr sz="1458" b="1">
                <a:solidFill>
                  <a:schemeClr val="tx2"/>
                </a:solidFill>
                <a:latin typeface="Arial" charset="0"/>
              </a:defRPr>
            </a:lvl5pPr>
            <a:lvl6pPr marL="73243" lvl="5" algn="l" defTabSz="669109" rtl="0" eaLnBrk="1" fontAlgn="base" hangingPunct="1">
              <a:lnSpc>
                <a:spcPct val="100000"/>
              </a:lnSpc>
              <a:spcBef>
                <a:spcPts val="0"/>
              </a:spcBef>
              <a:spcAft>
                <a:spcPts val="0"/>
              </a:spcAft>
              <a:buClr>
                <a:schemeClr val="accent1"/>
              </a:buClr>
              <a:buSzPts val="1800"/>
              <a:buNone/>
              <a:defRPr sz="1458" b="1">
                <a:solidFill>
                  <a:schemeClr val="tx2"/>
                </a:solidFill>
                <a:latin typeface="Arial" charset="0"/>
              </a:defRPr>
            </a:lvl6pPr>
            <a:lvl7pPr marL="146487" lvl="6" algn="l" defTabSz="669109" rtl="0" eaLnBrk="1" fontAlgn="base" hangingPunct="1">
              <a:lnSpc>
                <a:spcPct val="100000"/>
              </a:lnSpc>
              <a:spcBef>
                <a:spcPts val="0"/>
              </a:spcBef>
              <a:spcAft>
                <a:spcPts val="0"/>
              </a:spcAft>
              <a:buClr>
                <a:schemeClr val="accent1"/>
              </a:buClr>
              <a:buSzPts val="1800"/>
              <a:buNone/>
              <a:defRPr sz="1458" b="1">
                <a:solidFill>
                  <a:schemeClr val="tx2"/>
                </a:solidFill>
                <a:latin typeface="Arial" charset="0"/>
              </a:defRPr>
            </a:lvl7pPr>
            <a:lvl8pPr marL="219730" lvl="7" algn="l" defTabSz="669109" rtl="0" eaLnBrk="1" fontAlgn="base" hangingPunct="1">
              <a:lnSpc>
                <a:spcPct val="100000"/>
              </a:lnSpc>
              <a:spcBef>
                <a:spcPts val="0"/>
              </a:spcBef>
              <a:spcAft>
                <a:spcPts val="0"/>
              </a:spcAft>
              <a:buClr>
                <a:schemeClr val="accent1"/>
              </a:buClr>
              <a:buSzPts val="1800"/>
              <a:buNone/>
              <a:defRPr sz="1458" b="1">
                <a:solidFill>
                  <a:schemeClr val="tx2"/>
                </a:solidFill>
                <a:latin typeface="Arial" charset="0"/>
              </a:defRPr>
            </a:lvl8pPr>
            <a:lvl9pPr marL="292974" lvl="8" algn="l" defTabSz="669109" rtl="0" eaLnBrk="1" fontAlgn="base" hangingPunct="1">
              <a:lnSpc>
                <a:spcPct val="100000"/>
              </a:lnSpc>
              <a:spcBef>
                <a:spcPts val="0"/>
              </a:spcBef>
              <a:spcAft>
                <a:spcPts val="0"/>
              </a:spcAft>
              <a:buClr>
                <a:schemeClr val="accent1"/>
              </a:buClr>
              <a:buSzPts val="1800"/>
              <a:buNone/>
              <a:defRPr sz="1458" b="1">
                <a:solidFill>
                  <a:schemeClr val="tx2"/>
                </a:solidFill>
                <a:latin typeface="Arial" charset="0"/>
              </a:defRPr>
            </a:lvl9pPr>
          </a:lstStyle>
          <a:p>
            <a:pPr>
              <a:buSzPts val="2800"/>
              <a:buFont typeface="Helvetica Neue"/>
              <a:buNone/>
            </a:pPr>
            <a:r>
              <a:rPr lang="en-US" sz="5597" dirty="0"/>
              <a:t>Submitting a job with a </a:t>
            </a:r>
            <a:r>
              <a:rPr lang="en-US" sz="5597" dirty="0" err="1"/>
              <a:t>UCloud</a:t>
            </a:r>
            <a:r>
              <a:rPr lang="en-US" sz="5597" dirty="0"/>
              <a:t> app</a:t>
            </a:r>
          </a:p>
        </p:txBody>
      </p:sp>
    </p:spTree>
    <p:extLst>
      <p:ext uri="{BB962C8B-B14F-4D97-AF65-F5344CB8AC3E}">
        <p14:creationId xmlns:p14="http://schemas.microsoft.com/office/powerpoint/2010/main" val="20020952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10;&#10;Description automatically generated">
            <a:extLst>
              <a:ext uri="{FF2B5EF4-FFF2-40B4-BE49-F238E27FC236}">
                <a16:creationId xmlns:a16="http://schemas.microsoft.com/office/drawing/2014/main" id="{068B5935-74AA-025E-5B6D-1E5963A0AF90}"/>
              </a:ext>
            </a:extLst>
          </p:cNvPr>
          <p:cNvPicPr>
            <a:picLocks noChangeAspect="1"/>
          </p:cNvPicPr>
          <p:nvPr/>
        </p:nvPicPr>
        <p:blipFill>
          <a:blip r:embed="rId2"/>
          <a:stretch>
            <a:fillRect/>
          </a:stretch>
        </p:blipFill>
        <p:spPr>
          <a:xfrm>
            <a:off x="1523206" y="2964307"/>
            <a:ext cx="15536704" cy="9224917"/>
          </a:xfrm>
          <a:prstGeom prst="rect">
            <a:avLst/>
          </a:prstGeom>
        </p:spPr>
      </p:pic>
      <p:sp>
        <p:nvSpPr>
          <p:cNvPr id="8" name="Google Shape;232;p3">
            <a:extLst>
              <a:ext uri="{FF2B5EF4-FFF2-40B4-BE49-F238E27FC236}">
                <a16:creationId xmlns:a16="http://schemas.microsoft.com/office/drawing/2014/main" id="{BCA5E986-A13A-2277-73C1-F228150D89FA}"/>
              </a:ext>
            </a:extLst>
          </p:cNvPr>
          <p:cNvSpPr txBox="1">
            <a:spLocks/>
          </p:cNvSpPr>
          <p:nvPr/>
        </p:nvSpPr>
        <p:spPr>
          <a:xfrm>
            <a:off x="1523207" y="1526776"/>
            <a:ext cx="22523773" cy="3639663"/>
          </a:xfrm>
          <a:prstGeom prst="rect">
            <a:avLst/>
          </a:prstGeom>
          <a:noFill/>
          <a:ln>
            <a:noFill/>
          </a:ln>
        </p:spPr>
        <p:txBody>
          <a:bodyPr spcFirstLastPara="1" wrap="square" lIns="0" tIns="0" rIns="0" bIns="0" anchor="t" anchorCtr="0">
            <a:normAutofit/>
          </a:bodyPr>
          <a:lstStyle>
            <a:lvl1pPr lvl="0" algn="l" defTabSz="669109" rtl="0" eaLnBrk="1" fontAlgn="base" hangingPunct="1">
              <a:lnSpc>
                <a:spcPct val="100000"/>
              </a:lnSpc>
              <a:spcBef>
                <a:spcPts val="0"/>
              </a:spcBef>
              <a:spcAft>
                <a:spcPts val="0"/>
              </a:spcAft>
              <a:buClr>
                <a:schemeClr val="accent1"/>
              </a:buClr>
              <a:buSzPts val="1800"/>
              <a:buNone/>
              <a:defRPr sz="2800" b="0" kern="1200">
                <a:solidFill>
                  <a:schemeClr val="accent1"/>
                </a:solidFill>
                <a:latin typeface="Trebuchet MS" panose="020B0703020202090204" pitchFamily="34" charset="0"/>
                <a:ea typeface="+mj-ea"/>
                <a:cs typeface="+mj-cs"/>
              </a:defRPr>
            </a:lvl1pPr>
            <a:lvl2pPr lvl="1" algn="l" defTabSz="669109" rtl="0" eaLnBrk="1" fontAlgn="base" hangingPunct="1">
              <a:lnSpc>
                <a:spcPct val="100000"/>
              </a:lnSpc>
              <a:spcBef>
                <a:spcPts val="0"/>
              </a:spcBef>
              <a:spcAft>
                <a:spcPts val="0"/>
              </a:spcAft>
              <a:buClr>
                <a:schemeClr val="accent1"/>
              </a:buClr>
              <a:buSzPts val="1800"/>
              <a:buNone/>
              <a:defRPr sz="1458" b="1">
                <a:solidFill>
                  <a:schemeClr val="tx2"/>
                </a:solidFill>
                <a:latin typeface="Arial" charset="0"/>
              </a:defRPr>
            </a:lvl2pPr>
            <a:lvl3pPr lvl="2" algn="l" defTabSz="669109" rtl="0" eaLnBrk="1" fontAlgn="base" hangingPunct="1">
              <a:lnSpc>
                <a:spcPct val="100000"/>
              </a:lnSpc>
              <a:spcBef>
                <a:spcPts val="0"/>
              </a:spcBef>
              <a:spcAft>
                <a:spcPts val="0"/>
              </a:spcAft>
              <a:buClr>
                <a:schemeClr val="accent1"/>
              </a:buClr>
              <a:buSzPts val="1800"/>
              <a:buNone/>
              <a:defRPr sz="1458" b="1">
                <a:solidFill>
                  <a:schemeClr val="tx2"/>
                </a:solidFill>
                <a:latin typeface="Arial" charset="0"/>
              </a:defRPr>
            </a:lvl3pPr>
            <a:lvl4pPr lvl="3" algn="l" defTabSz="669109" rtl="0" eaLnBrk="1" fontAlgn="base" hangingPunct="1">
              <a:lnSpc>
                <a:spcPct val="100000"/>
              </a:lnSpc>
              <a:spcBef>
                <a:spcPts val="0"/>
              </a:spcBef>
              <a:spcAft>
                <a:spcPts val="0"/>
              </a:spcAft>
              <a:buClr>
                <a:schemeClr val="accent1"/>
              </a:buClr>
              <a:buSzPts val="1800"/>
              <a:buNone/>
              <a:defRPr sz="1458" b="1">
                <a:solidFill>
                  <a:schemeClr val="tx2"/>
                </a:solidFill>
                <a:latin typeface="Arial" charset="0"/>
              </a:defRPr>
            </a:lvl4pPr>
            <a:lvl5pPr lvl="4" algn="l" defTabSz="669109" rtl="0" eaLnBrk="1" fontAlgn="base" hangingPunct="1">
              <a:lnSpc>
                <a:spcPct val="100000"/>
              </a:lnSpc>
              <a:spcBef>
                <a:spcPts val="0"/>
              </a:spcBef>
              <a:spcAft>
                <a:spcPts val="0"/>
              </a:spcAft>
              <a:buClr>
                <a:schemeClr val="accent1"/>
              </a:buClr>
              <a:buSzPts val="1800"/>
              <a:buNone/>
              <a:defRPr sz="1458" b="1">
                <a:solidFill>
                  <a:schemeClr val="tx2"/>
                </a:solidFill>
                <a:latin typeface="Arial" charset="0"/>
              </a:defRPr>
            </a:lvl5pPr>
            <a:lvl6pPr marL="73243" lvl="5" algn="l" defTabSz="669109" rtl="0" eaLnBrk="1" fontAlgn="base" hangingPunct="1">
              <a:lnSpc>
                <a:spcPct val="100000"/>
              </a:lnSpc>
              <a:spcBef>
                <a:spcPts val="0"/>
              </a:spcBef>
              <a:spcAft>
                <a:spcPts val="0"/>
              </a:spcAft>
              <a:buClr>
                <a:schemeClr val="accent1"/>
              </a:buClr>
              <a:buSzPts val="1800"/>
              <a:buNone/>
              <a:defRPr sz="1458" b="1">
                <a:solidFill>
                  <a:schemeClr val="tx2"/>
                </a:solidFill>
                <a:latin typeface="Arial" charset="0"/>
              </a:defRPr>
            </a:lvl6pPr>
            <a:lvl7pPr marL="146487" lvl="6" algn="l" defTabSz="669109" rtl="0" eaLnBrk="1" fontAlgn="base" hangingPunct="1">
              <a:lnSpc>
                <a:spcPct val="100000"/>
              </a:lnSpc>
              <a:spcBef>
                <a:spcPts val="0"/>
              </a:spcBef>
              <a:spcAft>
                <a:spcPts val="0"/>
              </a:spcAft>
              <a:buClr>
                <a:schemeClr val="accent1"/>
              </a:buClr>
              <a:buSzPts val="1800"/>
              <a:buNone/>
              <a:defRPr sz="1458" b="1">
                <a:solidFill>
                  <a:schemeClr val="tx2"/>
                </a:solidFill>
                <a:latin typeface="Arial" charset="0"/>
              </a:defRPr>
            </a:lvl7pPr>
            <a:lvl8pPr marL="219730" lvl="7" algn="l" defTabSz="669109" rtl="0" eaLnBrk="1" fontAlgn="base" hangingPunct="1">
              <a:lnSpc>
                <a:spcPct val="100000"/>
              </a:lnSpc>
              <a:spcBef>
                <a:spcPts val="0"/>
              </a:spcBef>
              <a:spcAft>
                <a:spcPts val="0"/>
              </a:spcAft>
              <a:buClr>
                <a:schemeClr val="accent1"/>
              </a:buClr>
              <a:buSzPts val="1800"/>
              <a:buNone/>
              <a:defRPr sz="1458" b="1">
                <a:solidFill>
                  <a:schemeClr val="tx2"/>
                </a:solidFill>
                <a:latin typeface="Arial" charset="0"/>
              </a:defRPr>
            </a:lvl8pPr>
            <a:lvl9pPr marL="292974" lvl="8" algn="l" defTabSz="669109" rtl="0" eaLnBrk="1" fontAlgn="base" hangingPunct="1">
              <a:lnSpc>
                <a:spcPct val="100000"/>
              </a:lnSpc>
              <a:spcBef>
                <a:spcPts val="0"/>
              </a:spcBef>
              <a:spcAft>
                <a:spcPts val="0"/>
              </a:spcAft>
              <a:buClr>
                <a:schemeClr val="accent1"/>
              </a:buClr>
              <a:buSzPts val="1800"/>
              <a:buNone/>
              <a:defRPr sz="1458" b="1">
                <a:solidFill>
                  <a:schemeClr val="tx2"/>
                </a:solidFill>
                <a:latin typeface="Arial" charset="0"/>
              </a:defRPr>
            </a:lvl9pPr>
          </a:lstStyle>
          <a:p>
            <a:pPr>
              <a:buSzPts val="2800"/>
              <a:buFont typeface="Helvetica Neue"/>
              <a:buNone/>
            </a:pPr>
            <a:r>
              <a:rPr lang="en-US" sz="5597" dirty="0"/>
              <a:t>Sandbox RStudio-based app</a:t>
            </a:r>
          </a:p>
        </p:txBody>
      </p:sp>
      <p:pic>
        <p:nvPicPr>
          <p:cNvPr id="9" name="Graphic 8" descr="Cursor with solid fill">
            <a:extLst>
              <a:ext uri="{FF2B5EF4-FFF2-40B4-BE49-F238E27FC236}">
                <a16:creationId xmlns:a16="http://schemas.microsoft.com/office/drawing/2014/main" id="{EC6308CA-6967-2133-9107-5508B1988EA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599723">
            <a:off x="11283163" y="8567794"/>
            <a:ext cx="1032344" cy="1032344"/>
          </a:xfrm>
          <a:prstGeom prst="rect">
            <a:avLst/>
          </a:prstGeom>
        </p:spPr>
      </p:pic>
      <p:sp>
        <p:nvSpPr>
          <p:cNvPr id="11" name="TextBox 10">
            <a:extLst>
              <a:ext uri="{FF2B5EF4-FFF2-40B4-BE49-F238E27FC236}">
                <a16:creationId xmlns:a16="http://schemas.microsoft.com/office/drawing/2014/main" id="{46FD9189-4E93-B106-B785-67E7F4A5D9F0}"/>
              </a:ext>
            </a:extLst>
          </p:cNvPr>
          <p:cNvSpPr txBox="1"/>
          <p:nvPr/>
        </p:nvSpPr>
        <p:spPr>
          <a:xfrm>
            <a:off x="17625020" y="4709583"/>
            <a:ext cx="5793145" cy="5629426"/>
          </a:xfrm>
          <a:prstGeom prst="rect">
            <a:avLst/>
          </a:prstGeom>
          <a:noFill/>
        </p:spPr>
        <p:txBody>
          <a:bodyPr wrap="square">
            <a:spAutoFit/>
          </a:bodyPr>
          <a:lstStyle/>
          <a:p>
            <a:r>
              <a:rPr lang="en-US" sz="3998" dirty="0">
                <a:latin typeface="Trebuchet MS" panose="020B0703020202090204" pitchFamily="34" charset="0"/>
              </a:rPr>
              <a:t>In the transcriptomics app, you will get RStudio in your web browser. Click on the Transcriptomics Sandbox folder and navigate through the R Markdown notebooks to run the analyses.</a:t>
            </a:r>
            <a:endParaRPr lang="en-GB" sz="3998" dirty="0"/>
          </a:p>
        </p:txBody>
      </p:sp>
    </p:spTree>
    <p:extLst>
      <p:ext uri="{BB962C8B-B14F-4D97-AF65-F5344CB8AC3E}">
        <p14:creationId xmlns:p14="http://schemas.microsoft.com/office/powerpoint/2010/main" val="522747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6B2D6D41-A4B8-3E81-088E-451E10AF698F}"/>
              </a:ext>
            </a:extLst>
          </p:cNvPr>
          <p:cNvSpPr>
            <a:spLocks noGrp="1"/>
          </p:cNvSpPr>
          <p:nvPr>
            <p:ph type="title"/>
          </p:nvPr>
        </p:nvSpPr>
        <p:spPr/>
        <p:txBody>
          <a:bodyPr/>
          <a:lstStyle/>
          <a:p>
            <a:br>
              <a:rPr lang="en-US" sz="5597" dirty="0"/>
            </a:br>
            <a:r>
              <a:rPr lang="en-US" sz="5597" dirty="0"/>
              <a:t>Calibrating expectations for data analysis</a:t>
            </a:r>
            <a:endParaRPr lang="en-US" dirty="0"/>
          </a:p>
        </p:txBody>
      </p:sp>
      <p:pic>
        <p:nvPicPr>
          <p:cNvPr id="5" name="Picture 4" descr="A blue and black logo&#10;&#10;Description automatically generated">
            <a:extLst>
              <a:ext uri="{FF2B5EF4-FFF2-40B4-BE49-F238E27FC236}">
                <a16:creationId xmlns:a16="http://schemas.microsoft.com/office/drawing/2014/main" id="{17B43987-C2F6-F682-400A-E7423B93EABA}"/>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21330301" y="12104164"/>
            <a:ext cx="1015471" cy="1233916"/>
          </a:xfrm>
          <a:prstGeom prst="rect">
            <a:avLst/>
          </a:prstGeom>
        </p:spPr>
      </p:pic>
      <p:sp>
        <p:nvSpPr>
          <p:cNvPr id="11" name="TextBox 10">
            <a:extLst>
              <a:ext uri="{FF2B5EF4-FFF2-40B4-BE49-F238E27FC236}">
                <a16:creationId xmlns:a16="http://schemas.microsoft.com/office/drawing/2014/main" id="{34A2B80C-AFFC-8FEB-F655-F6D2621A3BAD}"/>
              </a:ext>
            </a:extLst>
          </p:cNvPr>
          <p:cNvSpPr txBox="1"/>
          <p:nvPr/>
        </p:nvSpPr>
        <p:spPr>
          <a:xfrm>
            <a:off x="2865941" y="11126277"/>
            <a:ext cx="6959009" cy="446276"/>
          </a:xfrm>
          <a:prstGeom prst="rect">
            <a:avLst/>
          </a:prstGeom>
          <a:noFill/>
        </p:spPr>
        <p:txBody>
          <a:bodyPr wrap="square">
            <a:spAutoFit/>
          </a:bodyPr>
          <a:lstStyle/>
          <a:p>
            <a:r>
              <a:rPr lang="en-GB" dirty="0"/>
              <a:t>https://</a:t>
            </a:r>
            <a:r>
              <a:rPr lang="en-GB" dirty="0" err="1"/>
              <a:t>imgs.xkcd.com</a:t>
            </a:r>
            <a:r>
              <a:rPr lang="en-GB" dirty="0"/>
              <a:t>/comics/</a:t>
            </a:r>
            <a:r>
              <a:rPr lang="en-GB" dirty="0" err="1"/>
              <a:t>flawed_data.png</a:t>
            </a:r>
            <a:endParaRPr lang="en-DK" dirty="0"/>
          </a:p>
        </p:txBody>
      </p:sp>
      <p:pic>
        <p:nvPicPr>
          <p:cNvPr id="3076" name="Picture 4">
            <a:extLst>
              <a:ext uri="{FF2B5EF4-FFF2-40B4-BE49-F238E27FC236}">
                <a16:creationId xmlns:a16="http://schemas.microsoft.com/office/drawing/2014/main" id="{F872437C-D746-A5CD-E55B-7B0D705C819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40083" y="3330411"/>
            <a:ext cx="18491133" cy="77285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23319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6B2D6D41-A4B8-3E81-088E-451E10AF698F}"/>
              </a:ext>
            </a:extLst>
          </p:cNvPr>
          <p:cNvSpPr>
            <a:spLocks noGrp="1"/>
          </p:cNvSpPr>
          <p:nvPr>
            <p:ph type="title"/>
          </p:nvPr>
        </p:nvSpPr>
        <p:spPr/>
        <p:txBody>
          <a:bodyPr/>
          <a:lstStyle/>
          <a:p>
            <a:br>
              <a:rPr lang="en-US" sz="5597" dirty="0"/>
            </a:br>
            <a:r>
              <a:rPr lang="en-US" sz="5597" dirty="0"/>
              <a:t>Data analysis: a discussion of terms</a:t>
            </a:r>
            <a:endParaRPr lang="en-US" dirty="0"/>
          </a:p>
        </p:txBody>
      </p:sp>
      <p:sp>
        <p:nvSpPr>
          <p:cNvPr id="12" name="Content Placeholder 3">
            <a:extLst>
              <a:ext uri="{FF2B5EF4-FFF2-40B4-BE49-F238E27FC236}">
                <a16:creationId xmlns:a16="http://schemas.microsoft.com/office/drawing/2014/main" id="{A782E68D-4279-DE85-E16B-552796414C83}"/>
              </a:ext>
            </a:extLst>
          </p:cNvPr>
          <p:cNvSpPr>
            <a:spLocks noGrp="1"/>
          </p:cNvSpPr>
          <p:nvPr>
            <p:ph sz="half" idx="2"/>
          </p:nvPr>
        </p:nvSpPr>
        <p:spPr/>
        <p:txBody>
          <a:bodyPr/>
          <a:lstStyle/>
          <a:p>
            <a:pPr marL="0">
              <a:lnSpc>
                <a:spcPts val="5202"/>
              </a:lnSpc>
              <a:spcBef>
                <a:spcPts val="0"/>
              </a:spcBef>
            </a:pPr>
            <a:r>
              <a:rPr lang="en-US" sz="4000" dirty="0">
                <a:solidFill>
                  <a:srgbClr val="404040"/>
                </a:solidFill>
                <a:latin typeface="Trebuchet MS" panose="020B0703020202090204" pitchFamily="34" charset="0"/>
              </a:rPr>
              <a:t>You have likely heard the words </a:t>
            </a:r>
          </a:p>
          <a:p>
            <a:pPr marL="0">
              <a:lnSpc>
                <a:spcPts val="5202"/>
              </a:lnSpc>
              <a:spcBef>
                <a:spcPts val="0"/>
              </a:spcBef>
            </a:pPr>
            <a:r>
              <a:rPr lang="en-US" sz="4000" b="1" dirty="0">
                <a:solidFill>
                  <a:srgbClr val="404040"/>
                </a:solidFill>
                <a:latin typeface="Trebuchet MS" panose="020B0703020202090204" pitchFamily="34" charset="0"/>
              </a:rPr>
              <a:t>Data Science (DS)</a:t>
            </a:r>
            <a:r>
              <a:rPr lang="en-US" sz="4000" dirty="0">
                <a:solidFill>
                  <a:srgbClr val="404040"/>
                </a:solidFill>
                <a:latin typeface="Trebuchet MS" panose="020B0703020202090204" pitchFamily="34" charset="0"/>
              </a:rPr>
              <a:t>, </a:t>
            </a:r>
            <a:r>
              <a:rPr lang="en-US" sz="4000" b="1" dirty="0">
                <a:solidFill>
                  <a:srgbClr val="404040"/>
                </a:solidFill>
                <a:latin typeface="Trebuchet MS" panose="020B0703020202090204" pitchFamily="34" charset="0"/>
              </a:rPr>
              <a:t>Machine Learning (ML) </a:t>
            </a:r>
            <a:r>
              <a:rPr lang="en-US" sz="4000" dirty="0">
                <a:solidFill>
                  <a:srgbClr val="404040"/>
                </a:solidFill>
                <a:latin typeface="Trebuchet MS" panose="020B0703020202090204" pitchFamily="34" charset="0"/>
              </a:rPr>
              <a:t>and</a:t>
            </a:r>
            <a:r>
              <a:rPr lang="en-US" sz="4000" b="1" dirty="0">
                <a:solidFill>
                  <a:srgbClr val="404040"/>
                </a:solidFill>
                <a:latin typeface="Trebuchet MS" panose="020B0703020202090204" pitchFamily="34" charset="0"/>
              </a:rPr>
              <a:t> Artificial Intelligence (AI)</a:t>
            </a:r>
            <a:r>
              <a:rPr lang="en-US" sz="4000" dirty="0">
                <a:solidFill>
                  <a:srgbClr val="404040"/>
                </a:solidFill>
                <a:latin typeface="Trebuchet MS" panose="020B0703020202090204" pitchFamily="34" charset="0"/>
              </a:rPr>
              <a:t> </a:t>
            </a:r>
          </a:p>
          <a:p>
            <a:pPr marL="0">
              <a:lnSpc>
                <a:spcPts val="5202"/>
              </a:lnSpc>
              <a:spcBef>
                <a:spcPts val="0"/>
              </a:spcBef>
            </a:pPr>
            <a:endParaRPr lang="en-US" sz="4000" dirty="0">
              <a:solidFill>
                <a:srgbClr val="404040"/>
              </a:solidFill>
              <a:latin typeface="Trebuchet MS" panose="020B0703020202090204" pitchFamily="34" charset="0"/>
            </a:endParaRPr>
          </a:p>
          <a:p>
            <a:pPr marL="0">
              <a:lnSpc>
                <a:spcPts val="5202"/>
              </a:lnSpc>
              <a:spcBef>
                <a:spcPts val="0"/>
              </a:spcBef>
            </a:pPr>
            <a:r>
              <a:rPr lang="en-US" sz="4000" dirty="0">
                <a:solidFill>
                  <a:srgbClr val="404040"/>
                </a:solidFill>
                <a:latin typeface="Trebuchet MS" panose="020B0703020202090204" pitchFamily="34" charset="0"/>
              </a:rPr>
              <a:t>These are often used as synonyms, </a:t>
            </a:r>
            <a:r>
              <a:rPr lang="en-US" sz="4000" b="1" dirty="0">
                <a:solidFill>
                  <a:srgbClr val="404040"/>
                </a:solidFill>
                <a:latin typeface="Trebuchet MS" panose="020B0703020202090204" pitchFamily="34" charset="0"/>
              </a:rPr>
              <a:t>but they do not mean the same thing</a:t>
            </a:r>
          </a:p>
          <a:p>
            <a:pPr marL="0">
              <a:lnSpc>
                <a:spcPts val="5202"/>
              </a:lnSpc>
              <a:spcBef>
                <a:spcPts val="0"/>
              </a:spcBef>
            </a:pPr>
            <a:endParaRPr lang="en-US" sz="4000" dirty="0">
              <a:solidFill>
                <a:srgbClr val="404040"/>
              </a:solidFill>
              <a:latin typeface="Trebuchet MS" panose="020B0703020202090204" pitchFamily="34" charset="0"/>
            </a:endParaRPr>
          </a:p>
          <a:p>
            <a:pPr marL="0">
              <a:lnSpc>
                <a:spcPts val="5202"/>
              </a:lnSpc>
              <a:spcBef>
                <a:spcPts val="0"/>
              </a:spcBef>
            </a:pPr>
            <a:r>
              <a:rPr lang="en-US" sz="4000" dirty="0">
                <a:solidFill>
                  <a:srgbClr val="404040"/>
                </a:solidFill>
                <a:latin typeface="Trebuchet MS" panose="020B0703020202090204" pitchFamily="34" charset="0"/>
              </a:rPr>
              <a:t>What do they mean? Let’s discuss!</a:t>
            </a:r>
          </a:p>
          <a:p>
            <a:endParaRPr lang="en-US" dirty="0"/>
          </a:p>
        </p:txBody>
      </p:sp>
      <p:pic>
        <p:nvPicPr>
          <p:cNvPr id="5" name="Picture 4" descr="A blue and black logo&#10;&#10;Description automatically generated">
            <a:extLst>
              <a:ext uri="{FF2B5EF4-FFF2-40B4-BE49-F238E27FC236}">
                <a16:creationId xmlns:a16="http://schemas.microsoft.com/office/drawing/2014/main" id="{17B43987-C2F6-F682-400A-E7423B93EABA}"/>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21330301" y="12104164"/>
            <a:ext cx="1015471" cy="1233916"/>
          </a:xfrm>
          <a:prstGeom prst="rect">
            <a:avLst/>
          </a:prstGeom>
        </p:spPr>
      </p:pic>
      <p:pic>
        <p:nvPicPr>
          <p:cNvPr id="1026" name="Picture 2">
            <a:extLst>
              <a:ext uri="{FF2B5EF4-FFF2-40B4-BE49-F238E27FC236}">
                <a16:creationId xmlns:a16="http://schemas.microsoft.com/office/drawing/2014/main" id="{5A8519D8-04BE-3547-CC38-C8A3785914A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2609318" y="3651022"/>
            <a:ext cx="7488483" cy="7488483"/>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34A2B80C-AFFC-8FEB-F655-F6D2621A3BAD}"/>
              </a:ext>
            </a:extLst>
          </p:cNvPr>
          <p:cNvSpPr txBox="1"/>
          <p:nvPr/>
        </p:nvSpPr>
        <p:spPr>
          <a:xfrm>
            <a:off x="2609318" y="11185946"/>
            <a:ext cx="6959009" cy="446276"/>
          </a:xfrm>
          <a:prstGeom prst="rect">
            <a:avLst/>
          </a:prstGeom>
          <a:noFill/>
        </p:spPr>
        <p:txBody>
          <a:bodyPr wrap="square">
            <a:spAutoFit/>
          </a:bodyPr>
          <a:lstStyle/>
          <a:p>
            <a:r>
              <a:rPr lang="en-GB" dirty="0"/>
              <a:t>https://</a:t>
            </a:r>
            <a:r>
              <a:rPr lang="en-GB" dirty="0" err="1"/>
              <a:t>imgs.xkcd.com</a:t>
            </a:r>
            <a:r>
              <a:rPr lang="en-GB" dirty="0"/>
              <a:t>/comics/</a:t>
            </a:r>
            <a:r>
              <a:rPr lang="en-GB" dirty="0" err="1"/>
              <a:t>data_trap.png</a:t>
            </a:r>
            <a:endParaRPr lang="en-DK" dirty="0"/>
          </a:p>
        </p:txBody>
      </p:sp>
    </p:spTree>
    <p:extLst>
      <p:ext uri="{BB962C8B-B14F-4D97-AF65-F5344CB8AC3E}">
        <p14:creationId xmlns:p14="http://schemas.microsoft.com/office/powerpoint/2010/main" val="19170138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6B2D6D41-A4B8-3E81-088E-451E10AF698F}"/>
              </a:ext>
            </a:extLst>
          </p:cNvPr>
          <p:cNvSpPr>
            <a:spLocks noGrp="1"/>
          </p:cNvSpPr>
          <p:nvPr>
            <p:ph type="title"/>
          </p:nvPr>
        </p:nvSpPr>
        <p:spPr/>
        <p:txBody>
          <a:bodyPr/>
          <a:lstStyle/>
          <a:p>
            <a:br>
              <a:rPr lang="en-US" sz="5597" dirty="0"/>
            </a:br>
            <a:r>
              <a:rPr lang="en-US" sz="5597" dirty="0"/>
              <a:t>Data analysis: a discussion of terms</a:t>
            </a:r>
            <a:endParaRPr lang="en-US" dirty="0"/>
          </a:p>
        </p:txBody>
      </p:sp>
      <p:sp>
        <p:nvSpPr>
          <p:cNvPr id="12" name="Content Placeholder 3">
            <a:extLst>
              <a:ext uri="{FF2B5EF4-FFF2-40B4-BE49-F238E27FC236}">
                <a16:creationId xmlns:a16="http://schemas.microsoft.com/office/drawing/2014/main" id="{A782E68D-4279-DE85-E16B-552796414C83}"/>
              </a:ext>
            </a:extLst>
          </p:cNvPr>
          <p:cNvSpPr>
            <a:spLocks noGrp="1"/>
          </p:cNvSpPr>
          <p:nvPr>
            <p:ph sz="half" idx="2"/>
          </p:nvPr>
        </p:nvSpPr>
        <p:spPr/>
        <p:txBody>
          <a:bodyPr/>
          <a:lstStyle/>
          <a:p>
            <a:pPr marL="0"/>
            <a:r>
              <a:rPr lang="en-US" sz="4000" b="1" u="sng" dirty="0">
                <a:solidFill>
                  <a:srgbClr val="404040"/>
                </a:solidFill>
              </a:rPr>
              <a:t>DATA SCIENCE != MACHINE LEARNING</a:t>
            </a:r>
          </a:p>
          <a:p>
            <a:pPr marL="0"/>
            <a:endParaRPr lang="en-GB" sz="4000" dirty="0">
              <a:solidFill>
                <a:srgbClr val="404040"/>
              </a:solidFill>
            </a:endParaRPr>
          </a:p>
          <a:p>
            <a:pPr marL="0"/>
            <a:r>
              <a:rPr lang="en-GB" sz="4000" b="1" dirty="0">
                <a:solidFill>
                  <a:srgbClr val="404040"/>
                </a:solidFill>
              </a:rPr>
              <a:t>Machine learning </a:t>
            </a:r>
            <a:r>
              <a:rPr lang="en-GB" sz="4000" dirty="0">
                <a:solidFill>
                  <a:srgbClr val="404040"/>
                </a:solidFill>
              </a:rPr>
              <a:t>- development of algorithms that enable computers to learn from data and make predictions or decisions (with human-like performance or better)</a:t>
            </a:r>
            <a:endParaRPr lang="en-US" sz="4000" dirty="0">
              <a:solidFill>
                <a:srgbClr val="404040"/>
              </a:solidFill>
            </a:endParaRPr>
          </a:p>
          <a:p>
            <a:pPr marL="0"/>
            <a:endParaRPr lang="en-US" sz="4000" dirty="0">
              <a:solidFill>
                <a:srgbClr val="404040"/>
              </a:solidFill>
            </a:endParaRPr>
          </a:p>
          <a:p>
            <a:pPr marL="0"/>
            <a:r>
              <a:rPr lang="en-US" sz="4000" b="1" dirty="0">
                <a:solidFill>
                  <a:srgbClr val="404040"/>
                </a:solidFill>
              </a:rPr>
              <a:t>Data Science (DS) </a:t>
            </a:r>
            <a:r>
              <a:rPr lang="en-GB" sz="4000" dirty="0">
                <a:solidFill>
                  <a:srgbClr val="404040"/>
                </a:solidFill>
              </a:rPr>
              <a:t>- a variety of techniques for extracting knowledge from data - involves cleaning, normalizing, and </a:t>
            </a:r>
            <a:r>
              <a:rPr lang="en-GB" sz="4000" dirty="0" err="1">
                <a:solidFill>
                  <a:srgbClr val="404040"/>
                </a:solidFill>
              </a:rPr>
              <a:t>analyzing</a:t>
            </a:r>
            <a:r>
              <a:rPr lang="en-GB" sz="4000" dirty="0">
                <a:solidFill>
                  <a:srgbClr val="404040"/>
                </a:solidFill>
              </a:rPr>
              <a:t> large data to uncover patterns and trends</a:t>
            </a:r>
          </a:p>
          <a:p>
            <a:endParaRPr lang="en-US" dirty="0"/>
          </a:p>
        </p:txBody>
      </p:sp>
      <p:pic>
        <p:nvPicPr>
          <p:cNvPr id="5" name="Picture 4" descr="A blue and black logo&#10;&#10;Description automatically generated">
            <a:extLst>
              <a:ext uri="{FF2B5EF4-FFF2-40B4-BE49-F238E27FC236}">
                <a16:creationId xmlns:a16="http://schemas.microsoft.com/office/drawing/2014/main" id="{17B43987-C2F6-F682-400A-E7423B93EABA}"/>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21330301" y="12104164"/>
            <a:ext cx="1015471" cy="1233916"/>
          </a:xfrm>
          <a:prstGeom prst="rect">
            <a:avLst/>
          </a:prstGeom>
        </p:spPr>
      </p:pic>
      <p:pic>
        <p:nvPicPr>
          <p:cNvPr id="1026" name="Picture 2">
            <a:extLst>
              <a:ext uri="{FF2B5EF4-FFF2-40B4-BE49-F238E27FC236}">
                <a16:creationId xmlns:a16="http://schemas.microsoft.com/office/drawing/2014/main" id="{5A8519D8-04BE-3547-CC38-C8A3785914A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2609318" y="3651022"/>
            <a:ext cx="7488483" cy="7488483"/>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34A2B80C-AFFC-8FEB-F655-F6D2621A3BAD}"/>
              </a:ext>
            </a:extLst>
          </p:cNvPr>
          <p:cNvSpPr txBox="1"/>
          <p:nvPr/>
        </p:nvSpPr>
        <p:spPr>
          <a:xfrm>
            <a:off x="2609318" y="11185946"/>
            <a:ext cx="6959009" cy="446276"/>
          </a:xfrm>
          <a:prstGeom prst="rect">
            <a:avLst/>
          </a:prstGeom>
          <a:noFill/>
        </p:spPr>
        <p:txBody>
          <a:bodyPr wrap="square">
            <a:spAutoFit/>
          </a:bodyPr>
          <a:lstStyle/>
          <a:p>
            <a:r>
              <a:rPr lang="en-GB" dirty="0"/>
              <a:t>https://</a:t>
            </a:r>
            <a:r>
              <a:rPr lang="en-GB" dirty="0" err="1"/>
              <a:t>imgs.xkcd.com</a:t>
            </a:r>
            <a:r>
              <a:rPr lang="en-GB" dirty="0"/>
              <a:t>/comics/</a:t>
            </a:r>
            <a:r>
              <a:rPr lang="en-GB" dirty="0" err="1"/>
              <a:t>data_trap.png</a:t>
            </a:r>
            <a:endParaRPr lang="en-DK" dirty="0"/>
          </a:p>
        </p:txBody>
      </p:sp>
    </p:spTree>
    <p:extLst>
      <p:ext uri="{BB962C8B-B14F-4D97-AF65-F5344CB8AC3E}">
        <p14:creationId xmlns:p14="http://schemas.microsoft.com/office/powerpoint/2010/main" val="31050484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E059D1-2892-B33A-58F6-0A8FB37939A0}"/>
              </a:ext>
            </a:extLst>
          </p:cNvPr>
          <p:cNvSpPr>
            <a:spLocks noGrp="1"/>
          </p:cNvSpPr>
          <p:nvPr>
            <p:ph type="title"/>
          </p:nvPr>
        </p:nvSpPr>
        <p:spPr/>
        <p:txBody>
          <a:bodyPr/>
          <a:lstStyle/>
          <a:p>
            <a:br>
              <a:rPr lang="en-US" sz="5597" dirty="0"/>
            </a:br>
            <a:r>
              <a:rPr lang="en-US" sz="5597" dirty="0"/>
              <a:t>Data analysis: a discussion of terms</a:t>
            </a:r>
            <a:endParaRPr lang="en-DK" dirty="0"/>
          </a:p>
        </p:txBody>
      </p:sp>
      <p:sp>
        <p:nvSpPr>
          <p:cNvPr id="4" name="Content Placeholder 3">
            <a:extLst>
              <a:ext uri="{FF2B5EF4-FFF2-40B4-BE49-F238E27FC236}">
                <a16:creationId xmlns:a16="http://schemas.microsoft.com/office/drawing/2014/main" id="{D3DC67E7-5877-5714-9291-D482DB0A2229}"/>
              </a:ext>
            </a:extLst>
          </p:cNvPr>
          <p:cNvSpPr>
            <a:spLocks noGrp="1"/>
          </p:cNvSpPr>
          <p:nvPr>
            <p:ph sz="half" idx="2"/>
          </p:nvPr>
        </p:nvSpPr>
        <p:spPr/>
        <p:txBody>
          <a:bodyPr/>
          <a:lstStyle/>
          <a:p>
            <a:pPr>
              <a:lnSpc>
                <a:spcPts val="5202"/>
              </a:lnSpc>
            </a:pPr>
            <a:r>
              <a:rPr lang="en-US" sz="4000" b="1" u="sng" dirty="0">
                <a:solidFill>
                  <a:srgbClr val="404040"/>
                </a:solidFill>
              </a:rPr>
              <a:t>Artificial Intelligence:</a:t>
            </a:r>
          </a:p>
          <a:p>
            <a:pPr>
              <a:lnSpc>
                <a:spcPts val="5202"/>
              </a:lnSpc>
            </a:pPr>
            <a:endParaRPr lang="en-US" sz="4000" u="sng" dirty="0">
              <a:solidFill>
                <a:srgbClr val="404040"/>
              </a:solidFill>
            </a:endParaRPr>
          </a:p>
          <a:p>
            <a:pPr marL="920667" lvl="1" indent="-460333">
              <a:buFont typeface="Arial"/>
              <a:buChar char="•"/>
            </a:pPr>
            <a:r>
              <a:rPr lang="en-US" sz="4000" dirty="0">
                <a:solidFill>
                  <a:srgbClr val="404040"/>
                </a:solidFill>
              </a:rPr>
              <a:t>The ability of computing systems to achieve human-like performance on complex tasks</a:t>
            </a:r>
          </a:p>
          <a:p>
            <a:pPr marL="920667" lvl="1" indent="-460333">
              <a:lnSpc>
                <a:spcPct val="150000"/>
              </a:lnSpc>
              <a:buFont typeface="Arial"/>
              <a:buChar char="•"/>
            </a:pPr>
            <a:r>
              <a:rPr lang="en-US" sz="4000" dirty="0">
                <a:solidFill>
                  <a:srgbClr val="404040"/>
                </a:solidFill>
              </a:rPr>
              <a:t>Conceptual umbrella term</a:t>
            </a:r>
          </a:p>
          <a:p>
            <a:pPr marL="460333" lvl="1">
              <a:lnSpc>
                <a:spcPct val="150000"/>
              </a:lnSpc>
            </a:pPr>
            <a:endParaRPr lang="en-US" sz="4000" dirty="0">
              <a:solidFill>
                <a:srgbClr val="404040"/>
              </a:solidFill>
            </a:endParaRPr>
          </a:p>
          <a:p>
            <a:pPr marL="920667" lvl="1" indent="-460333">
              <a:lnSpc>
                <a:spcPct val="150000"/>
              </a:lnSpc>
              <a:buFont typeface="Arial"/>
              <a:buChar char="•"/>
            </a:pPr>
            <a:r>
              <a:rPr lang="en-US" sz="4000" dirty="0">
                <a:solidFill>
                  <a:srgbClr val="404040"/>
                </a:solidFill>
              </a:rPr>
              <a:t>AI is the </a:t>
            </a:r>
            <a:r>
              <a:rPr lang="en-US" sz="4000" b="1" u="sng" dirty="0">
                <a:solidFill>
                  <a:srgbClr val="404040"/>
                </a:solidFill>
              </a:rPr>
              <a:t>outcome</a:t>
            </a:r>
            <a:r>
              <a:rPr lang="en-US" sz="4000" b="1" dirty="0">
                <a:solidFill>
                  <a:srgbClr val="404040"/>
                </a:solidFill>
              </a:rPr>
              <a:t>, not the method</a:t>
            </a:r>
          </a:p>
          <a:p>
            <a:endParaRPr lang="en-DK" dirty="0"/>
          </a:p>
        </p:txBody>
      </p:sp>
      <p:pic>
        <p:nvPicPr>
          <p:cNvPr id="5" name="Picture 2">
            <a:extLst>
              <a:ext uri="{FF2B5EF4-FFF2-40B4-BE49-F238E27FC236}">
                <a16:creationId xmlns:a16="http://schemas.microsoft.com/office/drawing/2014/main" id="{E38A891C-4953-E5FB-AC5F-C3CFA6465D6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3709608" y="3232587"/>
            <a:ext cx="6334122" cy="942974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28D55481-2F3C-D453-0073-11490D0F543F}"/>
              </a:ext>
            </a:extLst>
          </p:cNvPr>
          <p:cNvSpPr txBox="1"/>
          <p:nvPr/>
        </p:nvSpPr>
        <p:spPr>
          <a:xfrm>
            <a:off x="3709608" y="12680379"/>
            <a:ext cx="6959009" cy="446276"/>
          </a:xfrm>
          <a:prstGeom prst="rect">
            <a:avLst/>
          </a:prstGeom>
          <a:noFill/>
        </p:spPr>
        <p:txBody>
          <a:bodyPr wrap="square">
            <a:spAutoFit/>
          </a:bodyPr>
          <a:lstStyle/>
          <a:p>
            <a:r>
              <a:rPr lang="en-GB" dirty="0"/>
              <a:t>https://</a:t>
            </a:r>
            <a:r>
              <a:rPr lang="en-GB" dirty="0" err="1"/>
              <a:t>imgs.xkcd.com</a:t>
            </a:r>
            <a:r>
              <a:rPr lang="en-GB" dirty="0"/>
              <a:t>/comics/</a:t>
            </a:r>
            <a:r>
              <a:rPr lang="en-GB" dirty="0" err="1"/>
              <a:t>ai_methodology.png</a:t>
            </a:r>
            <a:endParaRPr lang="en-DK" dirty="0"/>
          </a:p>
        </p:txBody>
      </p:sp>
    </p:spTree>
    <p:extLst>
      <p:ext uri="{BB962C8B-B14F-4D97-AF65-F5344CB8AC3E}">
        <p14:creationId xmlns:p14="http://schemas.microsoft.com/office/powerpoint/2010/main" val="9363677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CCEBCD-8A71-F4AC-C776-6B7EDE16AC4D}"/>
              </a:ext>
            </a:extLst>
          </p:cNvPr>
          <p:cNvSpPr>
            <a:spLocks noGrp="1"/>
          </p:cNvSpPr>
          <p:nvPr>
            <p:ph type="title"/>
          </p:nvPr>
        </p:nvSpPr>
        <p:spPr/>
        <p:txBody>
          <a:bodyPr/>
          <a:lstStyle/>
          <a:p>
            <a:br>
              <a:rPr lang="en-US" sz="5597" dirty="0"/>
            </a:br>
            <a:r>
              <a:rPr lang="en-US" sz="5597" dirty="0"/>
              <a:t>Data analysis: a discussion of terms</a:t>
            </a:r>
            <a:br>
              <a:rPr lang="en-US" sz="5597" dirty="0"/>
            </a:br>
            <a:endParaRPr lang="en-DK" dirty="0"/>
          </a:p>
        </p:txBody>
      </p:sp>
      <p:sp>
        <p:nvSpPr>
          <p:cNvPr id="3" name="Content Placeholder 2">
            <a:extLst>
              <a:ext uri="{FF2B5EF4-FFF2-40B4-BE49-F238E27FC236}">
                <a16:creationId xmlns:a16="http://schemas.microsoft.com/office/drawing/2014/main" id="{B36D8942-0DB5-A543-3080-D9FD36989C5E}"/>
              </a:ext>
            </a:extLst>
          </p:cNvPr>
          <p:cNvSpPr>
            <a:spLocks noGrp="1"/>
          </p:cNvSpPr>
          <p:nvPr>
            <p:ph sz="half" idx="1"/>
          </p:nvPr>
        </p:nvSpPr>
        <p:spPr/>
        <p:txBody>
          <a:bodyPr/>
          <a:lstStyle/>
          <a:p>
            <a:pPr>
              <a:lnSpc>
                <a:spcPts val="5202"/>
              </a:lnSpc>
            </a:pPr>
            <a:r>
              <a:rPr lang="en-US" sz="4000" b="1" u="sng" dirty="0">
                <a:solidFill>
                  <a:srgbClr val="404040"/>
                </a:solidFill>
              </a:rPr>
              <a:t>Machine Learning:</a:t>
            </a:r>
          </a:p>
          <a:p>
            <a:endParaRPr lang="en-US" sz="4000" u="sng" dirty="0">
              <a:solidFill>
                <a:srgbClr val="404040"/>
              </a:solidFill>
            </a:endParaRPr>
          </a:p>
          <a:p>
            <a:pPr marL="920667" lvl="1" indent="-460333">
              <a:buFont typeface="Arial"/>
              <a:buChar char="•"/>
            </a:pPr>
            <a:r>
              <a:rPr lang="en-US" sz="4000" dirty="0">
                <a:solidFill>
                  <a:srgbClr val="404040"/>
                </a:solidFill>
              </a:rPr>
              <a:t>"Technologies and algorithms that enable systems to identify patterns, make decisions, and improve themselves through experience and data" [1]</a:t>
            </a:r>
          </a:p>
          <a:p>
            <a:pPr marL="920667" lvl="1" indent="-460333">
              <a:buFont typeface="Arial"/>
              <a:buChar char="•"/>
            </a:pPr>
            <a:r>
              <a:rPr lang="en-US" sz="4000" dirty="0">
                <a:solidFill>
                  <a:srgbClr val="404040"/>
                </a:solidFill>
              </a:rPr>
              <a:t>Machine learning </a:t>
            </a:r>
            <a:r>
              <a:rPr lang="en-US" sz="4000" b="1" u="sng" dirty="0">
                <a:solidFill>
                  <a:srgbClr val="404040"/>
                </a:solidFill>
              </a:rPr>
              <a:t>is methodology</a:t>
            </a:r>
            <a:endParaRPr lang="en-US" sz="4000" dirty="0">
              <a:solidFill>
                <a:srgbClr val="404040"/>
              </a:solidFill>
            </a:endParaRPr>
          </a:p>
          <a:p>
            <a:pPr marL="920667" lvl="1" indent="-460333">
              <a:buFont typeface="Arial"/>
              <a:buChar char="•"/>
            </a:pPr>
            <a:endParaRPr lang="en-US" sz="4000" dirty="0">
              <a:solidFill>
                <a:srgbClr val="404040"/>
              </a:solidFill>
            </a:endParaRPr>
          </a:p>
          <a:p>
            <a:pPr marL="920667" lvl="1" indent="-460333">
              <a:buFont typeface="Arial"/>
              <a:buChar char="•"/>
            </a:pPr>
            <a:r>
              <a:rPr lang="en-US" sz="4000" dirty="0">
                <a:solidFill>
                  <a:srgbClr val="404040"/>
                </a:solidFill>
              </a:rPr>
              <a:t>Currently our most successful way of achieving AI </a:t>
            </a:r>
          </a:p>
          <a:p>
            <a:endParaRPr lang="en-DK" dirty="0"/>
          </a:p>
        </p:txBody>
      </p:sp>
      <p:pic>
        <p:nvPicPr>
          <p:cNvPr id="7" name="Picture 2">
            <a:extLst>
              <a:ext uri="{FF2B5EF4-FFF2-40B4-BE49-F238E27FC236}">
                <a16:creationId xmlns:a16="http://schemas.microsoft.com/office/drawing/2014/main" id="{BA175D2E-3631-04D7-58DB-7BED89EDAF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90778" y="2924116"/>
            <a:ext cx="7969102" cy="942974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6CE2364F-B6FC-3649-25FF-F2B04A37156B}"/>
              </a:ext>
            </a:extLst>
          </p:cNvPr>
          <p:cNvSpPr txBox="1"/>
          <p:nvPr/>
        </p:nvSpPr>
        <p:spPr>
          <a:xfrm>
            <a:off x="13772716" y="12412651"/>
            <a:ext cx="6959009" cy="446276"/>
          </a:xfrm>
          <a:prstGeom prst="rect">
            <a:avLst/>
          </a:prstGeom>
          <a:noFill/>
        </p:spPr>
        <p:txBody>
          <a:bodyPr wrap="square">
            <a:spAutoFit/>
          </a:bodyPr>
          <a:lstStyle/>
          <a:p>
            <a:r>
              <a:rPr lang="en-DK" dirty="0"/>
              <a:t>https://imgs.xkcd.com/comics/machine_learning.png</a:t>
            </a:r>
          </a:p>
        </p:txBody>
      </p:sp>
    </p:spTree>
    <p:extLst>
      <p:ext uri="{BB962C8B-B14F-4D97-AF65-F5344CB8AC3E}">
        <p14:creationId xmlns:p14="http://schemas.microsoft.com/office/powerpoint/2010/main" val="32093454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CCEBCD-8A71-F4AC-C776-6B7EDE16AC4D}"/>
              </a:ext>
            </a:extLst>
          </p:cNvPr>
          <p:cNvSpPr>
            <a:spLocks noGrp="1"/>
          </p:cNvSpPr>
          <p:nvPr>
            <p:ph type="title"/>
          </p:nvPr>
        </p:nvSpPr>
        <p:spPr/>
        <p:txBody>
          <a:bodyPr/>
          <a:lstStyle/>
          <a:p>
            <a:br>
              <a:rPr lang="en-US" sz="5597" dirty="0"/>
            </a:br>
            <a:r>
              <a:rPr lang="en-US" sz="5597" dirty="0"/>
              <a:t>Data analysis: a discussion of terms</a:t>
            </a:r>
            <a:br>
              <a:rPr lang="en-US" sz="5597" dirty="0"/>
            </a:br>
            <a:endParaRPr lang="en-DK" dirty="0"/>
          </a:p>
        </p:txBody>
      </p:sp>
      <p:sp>
        <p:nvSpPr>
          <p:cNvPr id="3" name="Content Placeholder 2">
            <a:extLst>
              <a:ext uri="{FF2B5EF4-FFF2-40B4-BE49-F238E27FC236}">
                <a16:creationId xmlns:a16="http://schemas.microsoft.com/office/drawing/2014/main" id="{B36D8942-0DB5-A543-3080-D9FD36989C5E}"/>
              </a:ext>
            </a:extLst>
          </p:cNvPr>
          <p:cNvSpPr>
            <a:spLocks noGrp="1"/>
          </p:cNvSpPr>
          <p:nvPr>
            <p:ph sz="half" idx="1"/>
          </p:nvPr>
        </p:nvSpPr>
        <p:spPr>
          <a:xfrm>
            <a:off x="1675096" y="9702826"/>
            <a:ext cx="20048081" cy="2651035"/>
          </a:xfrm>
        </p:spPr>
        <p:txBody>
          <a:bodyPr/>
          <a:lstStyle/>
          <a:p>
            <a:r>
              <a:rPr lang="en-US" sz="4000" b="1" u="sng" dirty="0">
                <a:solidFill>
                  <a:srgbClr val="404040"/>
                </a:solidFill>
              </a:rPr>
              <a:t>Deep Learning:</a:t>
            </a:r>
            <a:endParaRPr lang="en-US" sz="4000" u="sng" dirty="0">
              <a:solidFill>
                <a:srgbClr val="404040"/>
              </a:solidFill>
            </a:endParaRPr>
          </a:p>
          <a:p>
            <a:pPr marL="920668" lvl="1" indent="-460333">
              <a:buFont typeface="Arial"/>
              <a:buChar char="•"/>
            </a:pPr>
            <a:r>
              <a:rPr lang="en-US" sz="4000" dirty="0">
                <a:solidFill>
                  <a:srgbClr val="404040"/>
                </a:solidFill>
              </a:rPr>
              <a:t>When you do </a:t>
            </a:r>
            <a:r>
              <a:rPr lang="en-US" sz="4000" b="1" dirty="0">
                <a:solidFill>
                  <a:srgbClr val="404040"/>
                </a:solidFill>
              </a:rPr>
              <a:t>ML</a:t>
            </a:r>
            <a:r>
              <a:rPr lang="en-US" sz="4000" dirty="0">
                <a:solidFill>
                  <a:srgbClr val="404040"/>
                </a:solidFill>
              </a:rPr>
              <a:t> by means of a </a:t>
            </a:r>
            <a:r>
              <a:rPr lang="en-US" sz="4000" b="1" dirty="0">
                <a:solidFill>
                  <a:srgbClr val="404040"/>
                </a:solidFill>
              </a:rPr>
              <a:t>deep neural network</a:t>
            </a:r>
          </a:p>
          <a:p>
            <a:pPr marL="920668" lvl="1" indent="-460333">
              <a:buFont typeface="Arial"/>
              <a:buChar char="•"/>
            </a:pPr>
            <a:r>
              <a:rPr lang="en-US" sz="4000" dirty="0">
                <a:solidFill>
                  <a:srgbClr val="404040"/>
                </a:solidFill>
              </a:rPr>
              <a:t>This is a type of/sub-class of ML using a more complex architecture of a specific ML tool (neural network), which is one of the </a:t>
            </a:r>
            <a:r>
              <a:rPr lang="en-US" sz="4000" b="1" dirty="0">
                <a:solidFill>
                  <a:srgbClr val="404040"/>
                </a:solidFill>
              </a:rPr>
              <a:t>many varieties</a:t>
            </a:r>
            <a:r>
              <a:rPr lang="en-US" sz="4000" dirty="0">
                <a:solidFill>
                  <a:srgbClr val="404040"/>
                </a:solidFill>
              </a:rPr>
              <a:t> of ML tools</a:t>
            </a:r>
          </a:p>
          <a:p>
            <a:pPr marL="920668" lvl="1" indent="-460333">
              <a:buFont typeface="Arial"/>
              <a:buChar char="•"/>
            </a:pPr>
            <a:r>
              <a:rPr lang="en-US" sz="4000" dirty="0">
                <a:solidFill>
                  <a:srgbClr val="404040"/>
                </a:solidFill>
              </a:rPr>
              <a:t>ChatGPT and other major large language models were created with this technique</a:t>
            </a:r>
          </a:p>
          <a:p>
            <a:endParaRPr lang="en-US" sz="4000" u="sng" dirty="0">
              <a:solidFill>
                <a:srgbClr val="404040"/>
              </a:solidFill>
            </a:endParaRPr>
          </a:p>
          <a:p>
            <a:endParaRPr lang="en-DK" dirty="0"/>
          </a:p>
        </p:txBody>
      </p:sp>
      <p:sp>
        <p:nvSpPr>
          <p:cNvPr id="8" name="TextBox 7">
            <a:extLst>
              <a:ext uri="{FF2B5EF4-FFF2-40B4-BE49-F238E27FC236}">
                <a16:creationId xmlns:a16="http://schemas.microsoft.com/office/drawing/2014/main" id="{6CE2364F-B6FC-3649-25FF-F2B04A37156B}"/>
              </a:ext>
            </a:extLst>
          </p:cNvPr>
          <p:cNvSpPr txBox="1"/>
          <p:nvPr/>
        </p:nvSpPr>
        <p:spPr>
          <a:xfrm>
            <a:off x="4244402" y="8401326"/>
            <a:ext cx="6959009" cy="446276"/>
          </a:xfrm>
          <a:prstGeom prst="rect">
            <a:avLst/>
          </a:prstGeom>
          <a:noFill/>
        </p:spPr>
        <p:txBody>
          <a:bodyPr wrap="square">
            <a:spAutoFit/>
          </a:bodyPr>
          <a:lstStyle/>
          <a:p>
            <a:r>
              <a:rPr lang="en-GB" dirty="0"/>
              <a:t>https://</a:t>
            </a:r>
            <a:r>
              <a:rPr lang="en-GB" dirty="0" err="1"/>
              <a:t>imgs.xkcd.com</a:t>
            </a:r>
            <a:r>
              <a:rPr lang="en-GB" dirty="0"/>
              <a:t>/comics/</a:t>
            </a:r>
            <a:r>
              <a:rPr lang="en-GB" dirty="0" err="1"/>
              <a:t>drone_training.png</a:t>
            </a:r>
            <a:endParaRPr lang="en-DK" dirty="0"/>
          </a:p>
        </p:txBody>
      </p:sp>
      <p:pic>
        <p:nvPicPr>
          <p:cNvPr id="10242" name="Picture 2">
            <a:extLst>
              <a:ext uri="{FF2B5EF4-FFF2-40B4-BE49-F238E27FC236}">
                <a16:creationId xmlns:a16="http://schemas.microsoft.com/office/drawing/2014/main" id="{A44BD89C-529E-C321-69C4-BC213A2DBF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45301" y="2775447"/>
            <a:ext cx="15880698" cy="56011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62419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9">
            <a:extLst>
              <a:ext uri="{FF2B5EF4-FFF2-40B4-BE49-F238E27FC236}">
                <a16:creationId xmlns:a16="http://schemas.microsoft.com/office/drawing/2014/main" id="{675294CD-E2CF-954F-408F-7991845E1F06}"/>
              </a:ext>
            </a:extLst>
          </p:cNvPr>
          <p:cNvSpPr txBox="1"/>
          <p:nvPr/>
        </p:nvSpPr>
        <p:spPr>
          <a:xfrm>
            <a:off x="1421659" y="4336364"/>
            <a:ext cx="10814764" cy="8646662"/>
          </a:xfrm>
          <a:prstGeom prst="rect">
            <a:avLst/>
          </a:prstGeom>
        </p:spPr>
        <p:txBody>
          <a:bodyPr wrap="square" lIns="0" tIns="0" rIns="0" bIns="0" rtlCol="0" anchor="t">
            <a:spAutoFit/>
          </a:bodyPr>
          <a:lstStyle/>
          <a:p>
            <a:pPr marL="460335" lvl="1">
              <a:lnSpc>
                <a:spcPts val="5202"/>
              </a:lnSpc>
            </a:pPr>
            <a:endParaRPr lang="en-US" sz="3731" dirty="0">
              <a:solidFill>
                <a:srgbClr val="404040"/>
              </a:solidFill>
              <a:latin typeface="Montserrat" pitchFamily="2" charset="77"/>
            </a:endParaRPr>
          </a:p>
          <a:p>
            <a:pPr marL="920668" lvl="1" indent="-460333">
              <a:lnSpc>
                <a:spcPts val="5202"/>
              </a:lnSpc>
              <a:buFont typeface="Arial"/>
              <a:buChar char="•"/>
            </a:pPr>
            <a:r>
              <a:rPr lang="en-US" sz="4000" dirty="0">
                <a:solidFill>
                  <a:srgbClr val="404040"/>
                </a:solidFill>
                <a:latin typeface="Montserrat" pitchFamily="2" charset="77"/>
              </a:rPr>
              <a:t>The processing and analysis of data with the goal of </a:t>
            </a:r>
            <a:r>
              <a:rPr lang="en-US" sz="4000" b="1" dirty="0">
                <a:solidFill>
                  <a:srgbClr val="404040"/>
                </a:solidFill>
                <a:latin typeface="Montserrat" pitchFamily="2" charset="77"/>
              </a:rPr>
              <a:t>learning something </a:t>
            </a:r>
            <a:r>
              <a:rPr lang="en-US" sz="4000" dirty="0">
                <a:solidFill>
                  <a:srgbClr val="404040"/>
                </a:solidFill>
                <a:latin typeface="Montserrat" pitchFamily="2" charset="77"/>
              </a:rPr>
              <a:t>about its characteristics or answer a scientific question </a:t>
            </a:r>
          </a:p>
          <a:p>
            <a:pPr marL="920668" lvl="1" indent="-460333">
              <a:lnSpc>
                <a:spcPts val="5202"/>
              </a:lnSpc>
              <a:buFont typeface="Arial"/>
              <a:buChar char="•"/>
            </a:pPr>
            <a:endParaRPr lang="en-US" sz="4000" dirty="0">
              <a:solidFill>
                <a:srgbClr val="404040"/>
              </a:solidFill>
              <a:latin typeface="Montserrat" pitchFamily="2" charset="77"/>
            </a:endParaRPr>
          </a:p>
          <a:p>
            <a:pPr marL="920668" lvl="1" indent="-460333">
              <a:lnSpc>
                <a:spcPts val="5202"/>
              </a:lnSpc>
              <a:buFont typeface="Arial"/>
              <a:buChar char="•"/>
            </a:pPr>
            <a:r>
              <a:rPr lang="en-US" sz="3731" dirty="0">
                <a:solidFill>
                  <a:srgbClr val="404040"/>
                </a:solidFill>
                <a:latin typeface="Montserrat" pitchFamily="2" charset="77"/>
              </a:rPr>
              <a:t>A </a:t>
            </a:r>
            <a:r>
              <a:rPr lang="en-US" sz="3731" b="1" dirty="0">
                <a:solidFill>
                  <a:srgbClr val="404040"/>
                </a:solidFill>
                <a:latin typeface="Montserrat" pitchFamily="2" charset="77"/>
              </a:rPr>
              <a:t>cross-disciplinary</a:t>
            </a:r>
            <a:r>
              <a:rPr lang="en-US" sz="3731" dirty="0">
                <a:solidFill>
                  <a:srgbClr val="404040"/>
                </a:solidFill>
                <a:latin typeface="Montserrat" pitchFamily="2" charset="77"/>
              </a:rPr>
              <a:t> undertaking that draws on many disciplines and is in turn becoming part of many disciplines.</a:t>
            </a:r>
          </a:p>
          <a:p>
            <a:pPr marL="460335" lvl="1">
              <a:lnSpc>
                <a:spcPts val="5202"/>
              </a:lnSpc>
            </a:pPr>
            <a:endParaRPr lang="en-US" sz="3731" dirty="0">
              <a:solidFill>
                <a:srgbClr val="404040"/>
              </a:solidFill>
              <a:latin typeface="Montserrat" pitchFamily="2" charset="77"/>
            </a:endParaRPr>
          </a:p>
          <a:p>
            <a:pPr marL="920668" lvl="1" indent="-460333">
              <a:lnSpc>
                <a:spcPts val="5202"/>
              </a:lnSpc>
              <a:buFont typeface="Arial"/>
              <a:buChar char="•"/>
            </a:pPr>
            <a:r>
              <a:rPr lang="en-US" sz="3731" dirty="0">
                <a:solidFill>
                  <a:srgbClr val="404040"/>
                </a:solidFill>
                <a:latin typeface="Montserrat" pitchFamily="2" charset="77"/>
              </a:rPr>
              <a:t>Data matters, one size analysis does not fit all.</a:t>
            </a:r>
          </a:p>
          <a:p>
            <a:pPr marL="460335" lvl="1">
              <a:lnSpc>
                <a:spcPts val="5202"/>
              </a:lnSpc>
            </a:pPr>
            <a:endParaRPr lang="en-US" sz="4264" dirty="0">
              <a:solidFill>
                <a:srgbClr val="404040"/>
              </a:solidFill>
              <a:latin typeface="Now"/>
            </a:endParaRPr>
          </a:p>
        </p:txBody>
      </p:sp>
      <p:sp>
        <p:nvSpPr>
          <p:cNvPr id="5" name="Freeform 12">
            <a:extLst>
              <a:ext uri="{FF2B5EF4-FFF2-40B4-BE49-F238E27FC236}">
                <a16:creationId xmlns:a16="http://schemas.microsoft.com/office/drawing/2014/main" id="{23BE8142-B8F9-39C2-78E8-944DF6E69CE4}"/>
              </a:ext>
            </a:extLst>
          </p:cNvPr>
          <p:cNvSpPr/>
          <p:nvPr/>
        </p:nvSpPr>
        <p:spPr>
          <a:xfrm>
            <a:off x="1" y="668690"/>
            <a:ext cx="24371300" cy="2916535"/>
          </a:xfrm>
          <a:custGeom>
            <a:avLst/>
            <a:gdLst/>
            <a:ahLst/>
            <a:cxnLst/>
            <a:rect l="l" t="t" r="r" b="b"/>
            <a:pathLst>
              <a:path w="4936713" h="227113">
                <a:moveTo>
                  <a:pt x="0" y="0"/>
                </a:moveTo>
                <a:lnTo>
                  <a:pt x="4936713" y="0"/>
                </a:lnTo>
                <a:lnTo>
                  <a:pt x="4936713" y="227113"/>
                </a:lnTo>
                <a:lnTo>
                  <a:pt x="0" y="227113"/>
                </a:lnTo>
                <a:close/>
              </a:path>
            </a:pathLst>
          </a:custGeom>
          <a:solidFill>
            <a:srgbClr val="D3D9E2"/>
          </a:solidFill>
        </p:spPr>
        <p:txBody>
          <a:bodyPr/>
          <a:lstStyle/>
          <a:p>
            <a:endParaRPr lang="en-DK" sz="4797"/>
          </a:p>
        </p:txBody>
      </p:sp>
      <p:sp>
        <p:nvSpPr>
          <p:cNvPr id="7" name="TextBox 3">
            <a:extLst>
              <a:ext uri="{FF2B5EF4-FFF2-40B4-BE49-F238E27FC236}">
                <a16:creationId xmlns:a16="http://schemas.microsoft.com/office/drawing/2014/main" id="{1C887D9A-DC10-8E11-2C8D-FBE4A86A20C0}"/>
              </a:ext>
            </a:extLst>
          </p:cNvPr>
          <p:cNvSpPr txBox="1"/>
          <p:nvPr/>
        </p:nvSpPr>
        <p:spPr>
          <a:xfrm>
            <a:off x="1370885" y="1442823"/>
            <a:ext cx="21075402" cy="1228285"/>
          </a:xfrm>
          <a:prstGeom prst="rect">
            <a:avLst/>
          </a:prstGeom>
        </p:spPr>
        <p:txBody>
          <a:bodyPr lIns="0" tIns="0" rIns="0" bIns="0" rtlCol="0" anchor="t">
            <a:spAutoFit/>
          </a:bodyPr>
          <a:lstStyle/>
          <a:p>
            <a:pPr>
              <a:lnSpc>
                <a:spcPts val="10404"/>
              </a:lnSpc>
              <a:spcBef>
                <a:spcPct val="0"/>
              </a:spcBef>
            </a:pPr>
            <a:r>
              <a:rPr lang="en-US" sz="7196" b="1" dirty="0">
                <a:solidFill>
                  <a:srgbClr val="404040"/>
                </a:solidFill>
                <a:latin typeface="Montserrat" pitchFamily="2" charset="77"/>
              </a:rPr>
              <a:t>WHAT IS DATA SCIENCE?</a:t>
            </a:r>
          </a:p>
        </p:txBody>
      </p:sp>
      <p:grpSp>
        <p:nvGrpSpPr>
          <p:cNvPr id="43" name="Group 42">
            <a:extLst>
              <a:ext uri="{FF2B5EF4-FFF2-40B4-BE49-F238E27FC236}">
                <a16:creationId xmlns:a16="http://schemas.microsoft.com/office/drawing/2014/main" id="{FAC102BE-AEAD-9F23-AA55-EBB5AFD4376F}"/>
              </a:ext>
            </a:extLst>
          </p:cNvPr>
          <p:cNvGrpSpPr>
            <a:grpSpLocks noChangeAspect="1"/>
          </p:cNvGrpSpPr>
          <p:nvPr/>
        </p:nvGrpSpPr>
        <p:grpSpPr>
          <a:xfrm>
            <a:off x="12998027" y="4116229"/>
            <a:ext cx="9443879" cy="8521218"/>
            <a:chOff x="9906000" y="3213025"/>
            <a:chExt cx="7620000" cy="6875531"/>
          </a:xfrm>
        </p:grpSpPr>
        <p:grpSp>
          <p:nvGrpSpPr>
            <p:cNvPr id="20" name="Group 12">
              <a:extLst>
                <a:ext uri="{FF2B5EF4-FFF2-40B4-BE49-F238E27FC236}">
                  <a16:creationId xmlns:a16="http://schemas.microsoft.com/office/drawing/2014/main" id="{CBF112A2-EAFC-B849-571F-861A929F93AB}"/>
                </a:ext>
              </a:extLst>
            </p:cNvPr>
            <p:cNvGrpSpPr>
              <a:grpSpLocks noChangeAspect="1"/>
            </p:cNvGrpSpPr>
            <p:nvPr/>
          </p:nvGrpSpPr>
          <p:grpSpPr>
            <a:xfrm>
              <a:off x="11267987" y="3213025"/>
              <a:ext cx="4680000" cy="4680000"/>
              <a:chOff x="-33631" y="-89227"/>
              <a:chExt cx="809173" cy="825827"/>
            </a:xfrm>
          </p:grpSpPr>
          <p:sp>
            <p:nvSpPr>
              <p:cNvPr id="21" name="Freeform 13">
                <a:extLst>
                  <a:ext uri="{FF2B5EF4-FFF2-40B4-BE49-F238E27FC236}">
                    <a16:creationId xmlns:a16="http://schemas.microsoft.com/office/drawing/2014/main" id="{0C31A633-CF5F-9511-0B8C-B8C5AD36D043}"/>
                  </a:ext>
                </a:extLst>
              </p:cNvPr>
              <p:cNvSpPr/>
              <p:nvPr/>
            </p:nvSpPr>
            <p:spPr>
              <a:xfrm>
                <a:off x="-33631" y="-89227"/>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A4D2B4">
                  <a:alpha val="60000"/>
                </a:srgbClr>
              </a:solidFill>
              <a:ln w="19050">
                <a:solidFill>
                  <a:srgbClr val="3B4A52">
                    <a:alpha val="60000"/>
                  </a:srgbClr>
                </a:solidFill>
              </a:ln>
            </p:spPr>
            <p:txBody>
              <a:bodyPr/>
              <a:lstStyle/>
              <a:p>
                <a:endParaRPr lang="en-DK" sz="4797" dirty="0"/>
              </a:p>
            </p:txBody>
          </p:sp>
          <p:sp>
            <p:nvSpPr>
              <p:cNvPr id="22" name="TextBox 14">
                <a:extLst>
                  <a:ext uri="{FF2B5EF4-FFF2-40B4-BE49-F238E27FC236}">
                    <a16:creationId xmlns:a16="http://schemas.microsoft.com/office/drawing/2014/main" id="{0C24E3D1-AD9F-1393-4403-EB29978BE30D}"/>
                  </a:ext>
                </a:extLst>
              </p:cNvPr>
              <p:cNvSpPr txBox="1"/>
              <p:nvPr/>
            </p:nvSpPr>
            <p:spPr>
              <a:xfrm>
                <a:off x="76200" y="47625"/>
                <a:ext cx="660400" cy="688975"/>
              </a:xfrm>
              <a:prstGeom prst="rect">
                <a:avLst/>
              </a:prstGeom>
            </p:spPr>
            <p:txBody>
              <a:bodyPr lIns="67698" tIns="67698" rIns="67698" bIns="67698" rtlCol="0" anchor="ctr"/>
              <a:lstStyle/>
              <a:p>
                <a:pPr algn="ctr">
                  <a:lnSpc>
                    <a:spcPts val="3956"/>
                  </a:lnSpc>
                </a:pPr>
                <a:endParaRPr sz="4797"/>
              </a:p>
            </p:txBody>
          </p:sp>
        </p:grpSp>
        <p:grpSp>
          <p:nvGrpSpPr>
            <p:cNvPr id="10" name="Group 6">
              <a:extLst>
                <a:ext uri="{FF2B5EF4-FFF2-40B4-BE49-F238E27FC236}">
                  <a16:creationId xmlns:a16="http://schemas.microsoft.com/office/drawing/2014/main" id="{0E5A03D2-A121-0B6A-56C8-F9ECE106B0F4}"/>
                </a:ext>
              </a:extLst>
            </p:cNvPr>
            <p:cNvGrpSpPr>
              <a:grpSpLocks noChangeAspect="1"/>
            </p:cNvGrpSpPr>
            <p:nvPr/>
          </p:nvGrpSpPr>
          <p:grpSpPr>
            <a:xfrm>
              <a:off x="12735839" y="5408556"/>
              <a:ext cx="4659116" cy="4680000"/>
              <a:chOff x="1813" y="0"/>
              <a:chExt cx="809173" cy="812800"/>
            </a:xfrm>
          </p:grpSpPr>
          <p:sp>
            <p:nvSpPr>
              <p:cNvPr id="14" name="Freeform 7">
                <a:extLst>
                  <a:ext uri="{FF2B5EF4-FFF2-40B4-BE49-F238E27FC236}">
                    <a16:creationId xmlns:a16="http://schemas.microsoft.com/office/drawing/2014/main" id="{F46568F3-60CA-F7B2-0E9A-D9C392A631D0}"/>
                  </a:ext>
                </a:extLst>
              </p:cNvPr>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DCE6F2">
                  <a:alpha val="60000"/>
                </a:srgbClr>
              </a:solidFill>
              <a:ln w="19050">
                <a:solidFill>
                  <a:srgbClr val="3B4A52">
                    <a:alpha val="60000"/>
                  </a:srgbClr>
                </a:solidFill>
              </a:ln>
            </p:spPr>
            <p:txBody>
              <a:bodyPr/>
              <a:lstStyle/>
              <a:p>
                <a:endParaRPr lang="en-DK" sz="4797" dirty="0"/>
              </a:p>
            </p:txBody>
          </p:sp>
          <p:sp>
            <p:nvSpPr>
              <p:cNvPr id="16" name="TextBox 8">
                <a:extLst>
                  <a:ext uri="{FF2B5EF4-FFF2-40B4-BE49-F238E27FC236}">
                    <a16:creationId xmlns:a16="http://schemas.microsoft.com/office/drawing/2014/main" id="{4812BDE6-724D-1B8F-FC92-1861AE50FBD2}"/>
                  </a:ext>
                </a:extLst>
              </p:cNvPr>
              <p:cNvSpPr txBox="1"/>
              <p:nvPr/>
            </p:nvSpPr>
            <p:spPr>
              <a:xfrm>
                <a:off x="76200" y="47625"/>
                <a:ext cx="660400" cy="688975"/>
              </a:xfrm>
              <a:prstGeom prst="rect">
                <a:avLst/>
              </a:prstGeom>
            </p:spPr>
            <p:txBody>
              <a:bodyPr lIns="67698" tIns="67698" rIns="67698" bIns="67698" rtlCol="0" anchor="ctr"/>
              <a:lstStyle/>
              <a:p>
                <a:pPr algn="ctr">
                  <a:lnSpc>
                    <a:spcPts val="3956"/>
                  </a:lnSpc>
                  <a:spcBef>
                    <a:spcPct val="0"/>
                  </a:spcBef>
                </a:pPr>
                <a:endParaRPr sz="4797"/>
              </a:p>
            </p:txBody>
          </p:sp>
        </p:grpSp>
        <p:grpSp>
          <p:nvGrpSpPr>
            <p:cNvPr id="17" name="Group 9">
              <a:extLst>
                <a:ext uri="{FF2B5EF4-FFF2-40B4-BE49-F238E27FC236}">
                  <a16:creationId xmlns:a16="http://schemas.microsoft.com/office/drawing/2014/main" id="{FDC1E5CC-5370-BB66-044E-9BA9B81E15BC}"/>
                </a:ext>
              </a:extLst>
            </p:cNvPr>
            <p:cNvGrpSpPr>
              <a:grpSpLocks noChangeAspect="1"/>
            </p:cNvGrpSpPr>
            <p:nvPr/>
          </p:nvGrpSpPr>
          <p:grpSpPr>
            <a:xfrm>
              <a:off x="9906000" y="5329587"/>
              <a:ext cx="4680000" cy="4680000"/>
              <a:chOff x="10788" y="24573"/>
              <a:chExt cx="809173" cy="812800"/>
            </a:xfrm>
          </p:grpSpPr>
          <p:sp>
            <p:nvSpPr>
              <p:cNvPr id="18" name="Freeform 10">
                <a:extLst>
                  <a:ext uri="{FF2B5EF4-FFF2-40B4-BE49-F238E27FC236}">
                    <a16:creationId xmlns:a16="http://schemas.microsoft.com/office/drawing/2014/main" id="{8194926F-1EFA-ACAB-6670-89FDA9F21367}"/>
                  </a:ext>
                </a:extLst>
              </p:cNvPr>
              <p:cNvSpPr/>
              <p:nvPr/>
            </p:nvSpPr>
            <p:spPr>
              <a:xfrm>
                <a:off x="10788" y="24573"/>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9AC4F8">
                  <a:alpha val="60000"/>
                </a:srgbClr>
              </a:solidFill>
              <a:ln w="19050">
                <a:solidFill>
                  <a:srgbClr val="3B4A52">
                    <a:alpha val="60000"/>
                  </a:srgbClr>
                </a:solidFill>
              </a:ln>
            </p:spPr>
            <p:txBody>
              <a:bodyPr/>
              <a:lstStyle/>
              <a:p>
                <a:endParaRPr lang="en-DK" sz="4797" dirty="0"/>
              </a:p>
            </p:txBody>
          </p:sp>
          <p:sp>
            <p:nvSpPr>
              <p:cNvPr id="19" name="TextBox 11">
                <a:extLst>
                  <a:ext uri="{FF2B5EF4-FFF2-40B4-BE49-F238E27FC236}">
                    <a16:creationId xmlns:a16="http://schemas.microsoft.com/office/drawing/2014/main" id="{4BDC726B-8906-155D-28DE-C978138D2A2B}"/>
                  </a:ext>
                </a:extLst>
              </p:cNvPr>
              <p:cNvSpPr txBox="1"/>
              <p:nvPr/>
            </p:nvSpPr>
            <p:spPr>
              <a:xfrm>
                <a:off x="76200" y="47625"/>
                <a:ext cx="660400" cy="688975"/>
              </a:xfrm>
              <a:prstGeom prst="rect">
                <a:avLst/>
              </a:prstGeom>
            </p:spPr>
            <p:txBody>
              <a:bodyPr lIns="67698" tIns="67698" rIns="67698" bIns="67698" rtlCol="0" anchor="ctr"/>
              <a:lstStyle/>
              <a:p>
                <a:pPr algn="ctr">
                  <a:lnSpc>
                    <a:spcPts val="3956"/>
                  </a:lnSpc>
                  <a:spcBef>
                    <a:spcPct val="0"/>
                  </a:spcBef>
                </a:pPr>
                <a:endParaRPr sz="4797"/>
              </a:p>
            </p:txBody>
          </p:sp>
        </p:grpSp>
        <p:sp>
          <p:nvSpPr>
            <p:cNvPr id="23" name="TextBox 21">
              <a:extLst>
                <a:ext uri="{FF2B5EF4-FFF2-40B4-BE49-F238E27FC236}">
                  <a16:creationId xmlns:a16="http://schemas.microsoft.com/office/drawing/2014/main" id="{F20589DC-02D0-1E0A-641E-4D1EC5D13F71}"/>
                </a:ext>
              </a:extLst>
            </p:cNvPr>
            <p:cNvSpPr txBox="1"/>
            <p:nvPr/>
          </p:nvSpPr>
          <p:spPr>
            <a:xfrm>
              <a:off x="11977997" y="4048293"/>
              <a:ext cx="3302524" cy="430967"/>
            </a:xfrm>
            <a:prstGeom prst="rect">
              <a:avLst/>
            </a:prstGeom>
          </p:spPr>
          <p:txBody>
            <a:bodyPr wrap="square" lIns="0" tIns="0" rIns="0" bIns="0" rtlCol="0" anchor="t">
              <a:spAutoFit/>
            </a:bodyPr>
            <a:lstStyle/>
            <a:p>
              <a:pPr algn="ctr">
                <a:lnSpc>
                  <a:spcPts val="4476"/>
                </a:lnSpc>
                <a:spcBef>
                  <a:spcPct val="0"/>
                </a:spcBef>
              </a:pPr>
              <a:r>
                <a:rPr lang="en-US" sz="3198" b="1" spc="192" dirty="0">
                  <a:solidFill>
                    <a:srgbClr val="404040"/>
                  </a:solidFill>
                  <a:latin typeface="Montserrat" pitchFamily="2" charset="77"/>
                </a:rPr>
                <a:t>PROGRAMMING</a:t>
              </a:r>
            </a:p>
          </p:txBody>
        </p:sp>
        <p:sp>
          <p:nvSpPr>
            <p:cNvPr id="24" name="TextBox 22">
              <a:extLst>
                <a:ext uri="{FF2B5EF4-FFF2-40B4-BE49-F238E27FC236}">
                  <a16:creationId xmlns:a16="http://schemas.microsoft.com/office/drawing/2014/main" id="{2729DF05-4341-D670-0BDD-CDC6F6466F31}"/>
                </a:ext>
              </a:extLst>
            </p:cNvPr>
            <p:cNvSpPr txBox="1"/>
            <p:nvPr/>
          </p:nvSpPr>
          <p:spPr>
            <a:xfrm>
              <a:off x="10058900" y="7136242"/>
              <a:ext cx="2350949" cy="896598"/>
            </a:xfrm>
            <a:prstGeom prst="rect">
              <a:avLst/>
            </a:prstGeom>
          </p:spPr>
          <p:txBody>
            <a:bodyPr wrap="square" lIns="0" tIns="0" rIns="0" bIns="0" rtlCol="0" anchor="t">
              <a:spAutoFit/>
            </a:bodyPr>
            <a:lstStyle/>
            <a:p>
              <a:pPr algn="ctr">
                <a:lnSpc>
                  <a:spcPts val="4476"/>
                </a:lnSpc>
                <a:spcBef>
                  <a:spcPct val="0"/>
                </a:spcBef>
              </a:pPr>
              <a:r>
                <a:rPr lang="en-US" sz="3198" b="1" spc="192" dirty="0">
                  <a:solidFill>
                    <a:srgbClr val="404040"/>
                  </a:solidFill>
                  <a:latin typeface="Montserrat" pitchFamily="2" charset="77"/>
                </a:rPr>
                <a:t>MATH &amp; STATISTICS</a:t>
              </a:r>
            </a:p>
          </p:txBody>
        </p:sp>
        <p:sp>
          <p:nvSpPr>
            <p:cNvPr id="25" name="TextBox 23">
              <a:extLst>
                <a:ext uri="{FF2B5EF4-FFF2-40B4-BE49-F238E27FC236}">
                  <a16:creationId xmlns:a16="http://schemas.microsoft.com/office/drawing/2014/main" id="{E8EB9550-A1F1-E5D1-DCE4-DA76F480C5A6}"/>
                </a:ext>
              </a:extLst>
            </p:cNvPr>
            <p:cNvSpPr txBox="1"/>
            <p:nvPr/>
          </p:nvSpPr>
          <p:spPr>
            <a:xfrm>
              <a:off x="14432898" y="7124700"/>
              <a:ext cx="3093102" cy="896598"/>
            </a:xfrm>
            <a:prstGeom prst="rect">
              <a:avLst/>
            </a:prstGeom>
          </p:spPr>
          <p:txBody>
            <a:bodyPr wrap="square" lIns="0" tIns="0" rIns="0" bIns="0" rtlCol="0" anchor="t">
              <a:spAutoFit/>
            </a:bodyPr>
            <a:lstStyle/>
            <a:p>
              <a:pPr algn="ctr">
                <a:lnSpc>
                  <a:spcPts val="4476"/>
                </a:lnSpc>
                <a:spcBef>
                  <a:spcPct val="0"/>
                </a:spcBef>
              </a:pPr>
              <a:r>
                <a:rPr lang="en-US" sz="3198" b="1" spc="192" dirty="0">
                  <a:solidFill>
                    <a:srgbClr val="404040"/>
                  </a:solidFill>
                  <a:latin typeface="Montserrat" pitchFamily="2" charset="77"/>
                </a:rPr>
                <a:t>DOMAIN KNOWLEDGE</a:t>
              </a:r>
            </a:p>
          </p:txBody>
        </p:sp>
        <p:sp>
          <p:nvSpPr>
            <p:cNvPr id="28" name="TextBox 31">
              <a:extLst>
                <a:ext uri="{FF2B5EF4-FFF2-40B4-BE49-F238E27FC236}">
                  <a16:creationId xmlns:a16="http://schemas.microsoft.com/office/drawing/2014/main" id="{273CC1EE-8DB4-072E-599A-AD592CB6FF20}"/>
                </a:ext>
              </a:extLst>
            </p:cNvPr>
            <p:cNvSpPr txBox="1"/>
            <p:nvPr/>
          </p:nvSpPr>
          <p:spPr>
            <a:xfrm>
              <a:off x="11818186" y="3668833"/>
              <a:ext cx="3142320" cy="3278286"/>
            </a:xfrm>
            <a:prstGeom prst="rect">
              <a:avLst/>
            </a:prstGeom>
          </p:spPr>
          <p:txBody>
            <a:bodyPr lIns="67698" tIns="67698" rIns="67698" bIns="67698" rtlCol="0" anchor="ctr"/>
            <a:lstStyle/>
            <a:p>
              <a:pPr algn="ctr">
                <a:lnSpc>
                  <a:spcPts val="3956"/>
                </a:lnSpc>
              </a:pPr>
              <a:endParaRPr sz="4797"/>
            </a:p>
          </p:txBody>
        </p:sp>
        <p:sp>
          <p:nvSpPr>
            <p:cNvPr id="29" name="TextBox 37">
              <a:extLst>
                <a:ext uri="{FF2B5EF4-FFF2-40B4-BE49-F238E27FC236}">
                  <a16:creationId xmlns:a16="http://schemas.microsoft.com/office/drawing/2014/main" id="{C6F0446D-FF68-0372-6C06-FEA7FD1821E3}"/>
                </a:ext>
              </a:extLst>
            </p:cNvPr>
            <p:cNvSpPr txBox="1"/>
            <p:nvPr/>
          </p:nvSpPr>
          <p:spPr>
            <a:xfrm>
              <a:off x="13529064" y="5835746"/>
              <a:ext cx="3142320" cy="3278286"/>
            </a:xfrm>
            <a:prstGeom prst="rect">
              <a:avLst/>
            </a:prstGeom>
          </p:spPr>
          <p:txBody>
            <a:bodyPr lIns="67698" tIns="67698" rIns="67698" bIns="67698" rtlCol="0" anchor="ctr"/>
            <a:lstStyle/>
            <a:p>
              <a:pPr algn="ctr">
                <a:lnSpc>
                  <a:spcPts val="3956"/>
                </a:lnSpc>
              </a:pPr>
              <a:endParaRPr sz="4797"/>
            </a:p>
          </p:txBody>
        </p:sp>
        <p:sp>
          <p:nvSpPr>
            <p:cNvPr id="30" name="TextBox 21">
              <a:extLst>
                <a:ext uri="{FF2B5EF4-FFF2-40B4-BE49-F238E27FC236}">
                  <a16:creationId xmlns:a16="http://schemas.microsoft.com/office/drawing/2014/main" id="{1C4C939C-5A79-C53C-0F79-EB13B8287F10}"/>
                </a:ext>
              </a:extLst>
            </p:cNvPr>
            <p:cNvSpPr txBox="1"/>
            <p:nvPr/>
          </p:nvSpPr>
          <p:spPr>
            <a:xfrm>
              <a:off x="12013676" y="6572380"/>
              <a:ext cx="3302524" cy="896598"/>
            </a:xfrm>
            <a:prstGeom prst="rect">
              <a:avLst/>
            </a:prstGeom>
          </p:spPr>
          <p:txBody>
            <a:bodyPr wrap="square" lIns="0" tIns="0" rIns="0" bIns="0" rtlCol="0" anchor="t">
              <a:spAutoFit/>
            </a:bodyPr>
            <a:lstStyle/>
            <a:p>
              <a:pPr algn="ctr">
                <a:lnSpc>
                  <a:spcPts val="4476"/>
                </a:lnSpc>
                <a:spcBef>
                  <a:spcPct val="0"/>
                </a:spcBef>
              </a:pPr>
              <a:r>
                <a:rPr lang="en-US" sz="3198" b="1" spc="192" dirty="0">
                  <a:solidFill>
                    <a:srgbClr val="404040"/>
                  </a:solidFill>
                  <a:latin typeface="Montserrat" pitchFamily="2" charset="77"/>
                </a:rPr>
                <a:t>DATA </a:t>
              </a:r>
            </a:p>
            <a:p>
              <a:pPr algn="ctr">
                <a:lnSpc>
                  <a:spcPts val="4476"/>
                </a:lnSpc>
                <a:spcBef>
                  <a:spcPct val="0"/>
                </a:spcBef>
              </a:pPr>
              <a:r>
                <a:rPr lang="en-US" sz="3198" b="1" spc="192" dirty="0">
                  <a:solidFill>
                    <a:srgbClr val="404040"/>
                  </a:solidFill>
                  <a:latin typeface="Montserrat" pitchFamily="2" charset="77"/>
                </a:rPr>
                <a:t>SCIENCE</a:t>
              </a:r>
            </a:p>
          </p:txBody>
        </p:sp>
        <p:sp>
          <p:nvSpPr>
            <p:cNvPr id="32" name="TextBox 21">
              <a:extLst>
                <a:ext uri="{FF2B5EF4-FFF2-40B4-BE49-F238E27FC236}">
                  <a16:creationId xmlns:a16="http://schemas.microsoft.com/office/drawing/2014/main" id="{FE5B9E22-0E60-5664-3CDB-0DD4CCDB5038}"/>
                </a:ext>
              </a:extLst>
            </p:cNvPr>
            <p:cNvSpPr txBox="1"/>
            <p:nvPr/>
          </p:nvSpPr>
          <p:spPr>
            <a:xfrm>
              <a:off x="11544710" y="5992817"/>
              <a:ext cx="1683658" cy="437796"/>
            </a:xfrm>
            <a:prstGeom prst="rect">
              <a:avLst/>
            </a:prstGeom>
          </p:spPr>
          <p:txBody>
            <a:bodyPr wrap="square" lIns="0" tIns="0" rIns="0" bIns="0" rtlCol="0" anchor="t">
              <a:spAutoFit/>
            </a:bodyPr>
            <a:lstStyle/>
            <a:p>
              <a:pPr algn="ctr">
                <a:lnSpc>
                  <a:spcPts val="4476"/>
                </a:lnSpc>
                <a:spcBef>
                  <a:spcPct val="0"/>
                </a:spcBef>
              </a:pPr>
              <a:r>
                <a:rPr lang="en-US" sz="3465" b="1" spc="192" dirty="0">
                  <a:solidFill>
                    <a:srgbClr val="404040"/>
                  </a:solidFill>
                  <a:latin typeface="Montserrat" pitchFamily="2" charset="77"/>
                </a:rPr>
                <a:t>ML/AI</a:t>
              </a:r>
            </a:p>
          </p:txBody>
        </p:sp>
        <p:pic>
          <p:nvPicPr>
            <p:cNvPr id="37" name="Picture 36">
              <a:extLst>
                <a:ext uri="{FF2B5EF4-FFF2-40B4-BE49-F238E27FC236}">
                  <a16:creationId xmlns:a16="http://schemas.microsoft.com/office/drawing/2014/main" id="{3B629F14-B413-CDE2-4DCB-D07A91EE1EFB}"/>
                </a:ext>
              </a:extLst>
            </p:cNvPr>
            <p:cNvPicPr>
              <a:picLocks noChangeAspect="1"/>
            </p:cNvPicPr>
            <p:nvPr/>
          </p:nvPicPr>
          <p:blipFill rotWithShape="1">
            <a:blip r:embed="rId3"/>
            <a:srcRect l="13453"/>
            <a:stretch/>
          </p:blipFill>
          <p:spPr>
            <a:xfrm>
              <a:off x="11563407" y="7821771"/>
              <a:ext cx="1108924" cy="1268856"/>
            </a:xfrm>
            <a:prstGeom prst="rect">
              <a:avLst/>
            </a:prstGeom>
          </p:spPr>
        </p:pic>
        <p:pic>
          <p:nvPicPr>
            <p:cNvPr id="40" name="Picture 39">
              <a:extLst>
                <a:ext uri="{FF2B5EF4-FFF2-40B4-BE49-F238E27FC236}">
                  <a16:creationId xmlns:a16="http://schemas.microsoft.com/office/drawing/2014/main" id="{FAAC3EF9-CAF2-987B-2F52-170A532D19FB}"/>
                </a:ext>
              </a:extLst>
            </p:cNvPr>
            <p:cNvPicPr>
              <a:picLocks noChangeAspect="1"/>
            </p:cNvPicPr>
            <p:nvPr/>
          </p:nvPicPr>
          <p:blipFill>
            <a:blip r:embed="rId4"/>
            <a:stretch>
              <a:fillRect/>
            </a:stretch>
          </p:blipFill>
          <p:spPr>
            <a:xfrm>
              <a:off x="14558776" y="8115300"/>
              <a:ext cx="1435100" cy="1117600"/>
            </a:xfrm>
            <a:prstGeom prst="rect">
              <a:avLst/>
            </a:prstGeom>
          </p:spPr>
        </p:pic>
        <p:pic>
          <p:nvPicPr>
            <p:cNvPr id="41" name="Picture 40">
              <a:extLst>
                <a:ext uri="{FF2B5EF4-FFF2-40B4-BE49-F238E27FC236}">
                  <a16:creationId xmlns:a16="http://schemas.microsoft.com/office/drawing/2014/main" id="{EDF5A022-BB3C-3740-D8BB-642E58C587D0}"/>
                </a:ext>
              </a:extLst>
            </p:cNvPr>
            <p:cNvPicPr>
              <a:picLocks noChangeAspect="1"/>
            </p:cNvPicPr>
            <p:nvPr/>
          </p:nvPicPr>
          <p:blipFill>
            <a:blip r:embed="rId5"/>
            <a:stretch>
              <a:fillRect/>
            </a:stretch>
          </p:blipFill>
          <p:spPr>
            <a:xfrm>
              <a:off x="13061237" y="4610100"/>
              <a:ext cx="1111963" cy="624905"/>
            </a:xfrm>
            <a:prstGeom prst="rect">
              <a:avLst/>
            </a:prstGeom>
          </p:spPr>
        </p:pic>
      </p:grpSp>
      <p:pic>
        <p:nvPicPr>
          <p:cNvPr id="2" name="Picture 1" descr="A blue and black logo&#10;&#10;Description automatically generated">
            <a:extLst>
              <a:ext uri="{FF2B5EF4-FFF2-40B4-BE49-F238E27FC236}">
                <a16:creationId xmlns:a16="http://schemas.microsoft.com/office/drawing/2014/main" id="{E1EBBD6D-F57B-9F7B-589E-B929DCD683C6}"/>
              </a:ext>
            </a:extLst>
          </p:cNvPr>
          <p:cNvPicPr>
            <a:picLocks noChangeAspect="1"/>
          </p:cNvPicPr>
          <p:nvPr/>
        </p:nvPicPr>
        <p:blipFill>
          <a:blip r:embed="rId6" cstate="print">
            <a:extLst>
              <a:ext uri="{BEBA8EAE-BF5A-486C-A8C5-ECC9F3942E4B}">
                <a14:imgProps xmlns:a14="http://schemas.microsoft.com/office/drawing/2010/main">
                  <a14:imgLayer r:embed="rId7">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23152735" y="12326192"/>
            <a:ext cx="1015471" cy="1233916"/>
          </a:xfrm>
          <a:prstGeom prst="rect">
            <a:avLst/>
          </a:prstGeom>
        </p:spPr>
      </p:pic>
    </p:spTree>
    <p:extLst>
      <p:ext uri="{BB962C8B-B14F-4D97-AF65-F5344CB8AC3E}">
        <p14:creationId xmlns:p14="http://schemas.microsoft.com/office/powerpoint/2010/main" val="35694150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blue and black logo&#10;&#10;Description automatically generated">
            <a:extLst>
              <a:ext uri="{FF2B5EF4-FFF2-40B4-BE49-F238E27FC236}">
                <a16:creationId xmlns:a16="http://schemas.microsoft.com/office/drawing/2014/main" id="{E1EBBD6D-F57B-9F7B-589E-B929DCD683C6}"/>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23152735" y="12326192"/>
            <a:ext cx="1015471" cy="1233916"/>
          </a:xfrm>
          <a:prstGeom prst="rect">
            <a:avLst/>
          </a:prstGeom>
        </p:spPr>
      </p:pic>
      <p:sp>
        <p:nvSpPr>
          <p:cNvPr id="3" name="TextBox 9">
            <a:extLst>
              <a:ext uri="{FF2B5EF4-FFF2-40B4-BE49-F238E27FC236}">
                <a16:creationId xmlns:a16="http://schemas.microsoft.com/office/drawing/2014/main" id="{4F5CD28F-BD78-96E5-337E-E5332F28BC3C}"/>
              </a:ext>
            </a:extLst>
          </p:cNvPr>
          <p:cNvSpPr txBox="1"/>
          <p:nvPr/>
        </p:nvSpPr>
        <p:spPr>
          <a:xfrm>
            <a:off x="1437781" y="7264189"/>
            <a:ext cx="11228308" cy="6110327"/>
          </a:xfrm>
          <a:prstGeom prst="rect">
            <a:avLst/>
          </a:prstGeom>
        </p:spPr>
        <p:txBody>
          <a:bodyPr wrap="square" lIns="0" tIns="0" rIns="0" bIns="0" rtlCol="0" anchor="t">
            <a:spAutoFit/>
          </a:bodyPr>
          <a:lstStyle/>
          <a:p>
            <a:pPr marL="460335" lvl="1">
              <a:lnSpc>
                <a:spcPts val="5202"/>
              </a:lnSpc>
            </a:pPr>
            <a:r>
              <a:rPr lang="en-US" sz="3731" b="1" dirty="0">
                <a:solidFill>
                  <a:srgbClr val="404040"/>
                </a:solidFill>
                <a:latin typeface="Montserrat" pitchFamily="2" charset="77"/>
              </a:rPr>
              <a:t>Field is concerned with:</a:t>
            </a:r>
          </a:p>
          <a:p>
            <a:pPr marL="2139197" lvl="3" indent="-460333">
              <a:lnSpc>
                <a:spcPct val="150000"/>
              </a:lnSpc>
              <a:buFont typeface="Arial"/>
              <a:buChar char="•"/>
            </a:pPr>
            <a:r>
              <a:rPr lang="en-US" sz="3465" dirty="0">
                <a:solidFill>
                  <a:srgbClr val="404040"/>
                </a:solidFill>
                <a:latin typeface="Montserrat" pitchFamily="2" charset="77"/>
              </a:rPr>
              <a:t>Biological mechanisms central to disease development</a:t>
            </a:r>
          </a:p>
          <a:p>
            <a:pPr marL="2139197" lvl="3" indent="-460333">
              <a:lnSpc>
                <a:spcPct val="150000"/>
              </a:lnSpc>
              <a:buFont typeface="Arial"/>
              <a:buChar char="•"/>
            </a:pPr>
            <a:r>
              <a:rPr lang="en-US" sz="3465" dirty="0">
                <a:solidFill>
                  <a:srgbClr val="404040"/>
                </a:solidFill>
                <a:latin typeface="Montserrat" pitchFamily="2" charset="77"/>
              </a:rPr>
              <a:t>Discovery and assessment of disease specific drug treatment</a:t>
            </a:r>
          </a:p>
          <a:p>
            <a:pPr marL="2139197" lvl="3" indent="-460333">
              <a:lnSpc>
                <a:spcPct val="150000"/>
              </a:lnSpc>
              <a:buFont typeface="Arial"/>
              <a:buChar char="•"/>
            </a:pPr>
            <a:r>
              <a:rPr lang="en-US" sz="3465" dirty="0">
                <a:solidFill>
                  <a:srgbClr val="404040"/>
                </a:solidFill>
                <a:latin typeface="Montserrat" pitchFamily="2" charset="77"/>
              </a:rPr>
              <a:t>Disease progression and patient survival </a:t>
            </a:r>
          </a:p>
          <a:p>
            <a:pPr marL="2139197" lvl="3" indent="-460333">
              <a:lnSpc>
                <a:spcPct val="150000"/>
              </a:lnSpc>
              <a:buFont typeface="Arial"/>
              <a:buChar char="•"/>
            </a:pPr>
            <a:r>
              <a:rPr lang="en-US" sz="3465" b="1" dirty="0">
                <a:solidFill>
                  <a:srgbClr val="404040"/>
                </a:solidFill>
                <a:latin typeface="Montserrat" pitchFamily="2" charset="77"/>
              </a:rPr>
              <a:t>Personalized medicine</a:t>
            </a:r>
          </a:p>
          <a:p>
            <a:pPr marL="460335" lvl="1">
              <a:lnSpc>
                <a:spcPts val="5202"/>
              </a:lnSpc>
            </a:pPr>
            <a:endParaRPr lang="en-US" sz="4264" dirty="0">
              <a:solidFill>
                <a:srgbClr val="404040"/>
              </a:solidFill>
              <a:latin typeface="Now"/>
            </a:endParaRPr>
          </a:p>
        </p:txBody>
      </p:sp>
      <p:sp>
        <p:nvSpPr>
          <p:cNvPr id="8" name="Freeform 12">
            <a:extLst>
              <a:ext uri="{FF2B5EF4-FFF2-40B4-BE49-F238E27FC236}">
                <a16:creationId xmlns:a16="http://schemas.microsoft.com/office/drawing/2014/main" id="{98AFBB8F-B27C-4FC3-05AA-ECDA17F016E3}"/>
              </a:ext>
            </a:extLst>
          </p:cNvPr>
          <p:cNvSpPr/>
          <p:nvPr/>
        </p:nvSpPr>
        <p:spPr>
          <a:xfrm>
            <a:off x="1" y="679029"/>
            <a:ext cx="24371300" cy="3162456"/>
          </a:xfrm>
          <a:custGeom>
            <a:avLst/>
            <a:gdLst/>
            <a:ahLst/>
            <a:cxnLst/>
            <a:rect l="l" t="t" r="r" b="b"/>
            <a:pathLst>
              <a:path w="4936713" h="227113">
                <a:moveTo>
                  <a:pt x="0" y="0"/>
                </a:moveTo>
                <a:lnTo>
                  <a:pt x="4936713" y="0"/>
                </a:lnTo>
                <a:lnTo>
                  <a:pt x="4936713" y="227113"/>
                </a:lnTo>
                <a:lnTo>
                  <a:pt x="0" y="227113"/>
                </a:lnTo>
                <a:close/>
              </a:path>
            </a:pathLst>
          </a:custGeom>
          <a:solidFill>
            <a:srgbClr val="D3D9E2"/>
          </a:solidFill>
        </p:spPr>
        <p:txBody>
          <a:bodyPr/>
          <a:lstStyle/>
          <a:p>
            <a:endParaRPr lang="en-DK" sz="4797" dirty="0"/>
          </a:p>
        </p:txBody>
      </p:sp>
      <p:sp>
        <p:nvSpPr>
          <p:cNvPr id="9" name="TextBox 3">
            <a:extLst>
              <a:ext uri="{FF2B5EF4-FFF2-40B4-BE49-F238E27FC236}">
                <a16:creationId xmlns:a16="http://schemas.microsoft.com/office/drawing/2014/main" id="{C7ADFD7F-EDF0-2579-7BD4-24712C0B6FC4}"/>
              </a:ext>
            </a:extLst>
          </p:cNvPr>
          <p:cNvSpPr txBox="1"/>
          <p:nvPr/>
        </p:nvSpPr>
        <p:spPr>
          <a:xfrm>
            <a:off x="2640224" y="1442823"/>
            <a:ext cx="21075402" cy="1228285"/>
          </a:xfrm>
          <a:prstGeom prst="rect">
            <a:avLst/>
          </a:prstGeom>
        </p:spPr>
        <p:txBody>
          <a:bodyPr lIns="0" tIns="0" rIns="0" bIns="0" rtlCol="0" anchor="t">
            <a:spAutoFit/>
          </a:bodyPr>
          <a:lstStyle/>
          <a:p>
            <a:pPr>
              <a:lnSpc>
                <a:spcPts val="10404"/>
              </a:lnSpc>
              <a:spcBef>
                <a:spcPct val="0"/>
              </a:spcBef>
            </a:pPr>
            <a:r>
              <a:rPr lang="en-US" sz="7196" b="1" dirty="0">
                <a:solidFill>
                  <a:srgbClr val="404040"/>
                </a:solidFill>
                <a:latin typeface="Montserrat" pitchFamily="2" charset="77"/>
              </a:rPr>
              <a:t>WHAT IS HEALTH DATA SCIENCE?</a:t>
            </a:r>
          </a:p>
        </p:txBody>
      </p:sp>
      <p:grpSp>
        <p:nvGrpSpPr>
          <p:cNvPr id="11" name="Group 10">
            <a:extLst>
              <a:ext uri="{FF2B5EF4-FFF2-40B4-BE49-F238E27FC236}">
                <a16:creationId xmlns:a16="http://schemas.microsoft.com/office/drawing/2014/main" id="{E90AF59F-9AA4-9E6F-B0BA-6EB4DCE06898}"/>
              </a:ext>
            </a:extLst>
          </p:cNvPr>
          <p:cNvGrpSpPr>
            <a:grpSpLocks noChangeAspect="1"/>
          </p:cNvGrpSpPr>
          <p:nvPr/>
        </p:nvGrpSpPr>
        <p:grpSpPr>
          <a:xfrm>
            <a:off x="13505762" y="4420870"/>
            <a:ext cx="9443879" cy="8521218"/>
            <a:chOff x="9906000" y="3213025"/>
            <a:chExt cx="7620000" cy="6875531"/>
          </a:xfrm>
        </p:grpSpPr>
        <p:grpSp>
          <p:nvGrpSpPr>
            <p:cNvPr id="12" name="Group 12">
              <a:extLst>
                <a:ext uri="{FF2B5EF4-FFF2-40B4-BE49-F238E27FC236}">
                  <a16:creationId xmlns:a16="http://schemas.microsoft.com/office/drawing/2014/main" id="{8C3E291C-E62E-AF8D-24A4-681A013C4141}"/>
                </a:ext>
              </a:extLst>
            </p:cNvPr>
            <p:cNvGrpSpPr>
              <a:grpSpLocks noChangeAspect="1"/>
            </p:cNvGrpSpPr>
            <p:nvPr/>
          </p:nvGrpSpPr>
          <p:grpSpPr>
            <a:xfrm>
              <a:off x="11267987" y="3213025"/>
              <a:ext cx="4680000" cy="4680000"/>
              <a:chOff x="-33631" y="-89227"/>
              <a:chExt cx="809173" cy="825827"/>
            </a:xfrm>
          </p:grpSpPr>
          <p:sp>
            <p:nvSpPr>
              <p:cNvPr id="49" name="Freeform 13">
                <a:extLst>
                  <a:ext uri="{FF2B5EF4-FFF2-40B4-BE49-F238E27FC236}">
                    <a16:creationId xmlns:a16="http://schemas.microsoft.com/office/drawing/2014/main" id="{E63CF9FD-DD7F-AE9C-D67F-17C9F3A30B47}"/>
                  </a:ext>
                </a:extLst>
              </p:cNvPr>
              <p:cNvSpPr/>
              <p:nvPr/>
            </p:nvSpPr>
            <p:spPr>
              <a:xfrm>
                <a:off x="-33631" y="-89227"/>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DCE6F2">
                  <a:alpha val="60000"/>
                </a:srgbClr>
              </a:solidFill>
              <a:ln w="19050">
                <a:solidFill>
                  <a:srgbClr val="3B4A52">
                    <a:alpha val="60000"/>
                  </a:srgbClr>
                </a:solidFill>
              </a:ln>
            </p:spPr>
            <p:txBody>
              <a:bodyPr/>
              <a:lstStyle/>
              <a:p>
                <a:endParaRPr lang="en-DK" sz="4797" dirty="0"/>
              </a:p>
            </p:txBody>
          </p:sp>
          <p:sp>
            <p:nvSpPr>
              <p:cNvPr id="50" name="TextBox 14">
                <a:extLst>
                  <a:ext uri="{FF2B5EF4-FFF2-40B4-BE49-F238E27FC236}">
                    <a16:creationId xmlns:a16="http://schemas.microsoft.com/office/drawing/2014/main" id="{30450E3F-178D-9446-6296-54CBDC68AAF5}"/>
                  </a:ext>
                </a:extLst>
              </p:cNvPr>
              <p:cNvSpPr txBox="1"/>
              <p:nvPr/>
            </p:nvSpPr>
            <p:spPr>
              <a:xfrm>
                <a:off x="76200" y="47625"/>
                <a:ext cx="660400" cy="688975"/>
              </a:xfrm>
              <a:prstGeom prst="rect">
                <a:avLst/>
              </a:prstGeom>
            </p:spPr>
            <p:txBody>
              <a:bodyPr lIns="67698" tIns="67698" rIns="67698" bIns="67698" rtlCol="0" anchor="ctr"/>
              <a:lstStyle/>
              <a:p>
                <a:pPr algn="ctr">
                  <a:lnSpc>
                    <a:spcPts val="3956"/>
                  </a:lnSpc>
                </a:pPr>
                <a:endParaRPr sz="4797"/>
              </a:p>
            </p:txBody>
          </p:sp>
        </p:grpSp>
        <p:grpSp>
          <p:nvGrpSpPr>
            <p:cNvPr id="13" name="Group 6">
              <a:extLst>
                <a:ext uri="{FF2B5EF4-FFF2-40B4-BE49-F238E27FC236}">
                  <a16:creationId xmlns:a16="http://schemas.microsoft.com/office/drawing/2014/main" id="{4B5F7AFB-C16F-3A2E-E7B1-096BD4E1C1E1}"/>
                </a:ext>
              </a:extLst>
            </p:cNvPr>
            <p:cNvGrpSpPr>
              <a:grpSpLocks noChangeAspect="1"/>
            </p:cNvGrpSpPr>
            <p:nvPr/>
          </p:nvGrpSpPr>
          <p:grpSpPr>
            <a:xfrm>
              <a:off x="12735839" y="5408556"/>
              <a:ext cx="4659116" cy="4680000"/>
              <a:chOff x="1813" y="0"/>
              <a:chExt cx="809173" cy="812800"/>
            </a:xfrm>
          </p:grpSpPr>
          <p:sp>
            <p:nvSpPr>
              <p:cNvPr id="47" name="Freeform 7">
                <a:extLst>
                  <a:ext uri="{FF2B5EF4-FFF2-40B4-BE49-F238E27FC236}">
                    <a16:creationId xmlns:a16="http://schemas.microsoft.com/office/drawing/2014/main" id="{82F07E78-73BE-5820-F380-71981AED1FDB}"/>
                  </a:ext>
                </a:extLst>
              </p:cNvPr>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C0504D">
                  <a:alpha val="60000"/>
                </a:srgbClr>
              </a:solidFill>
              <a:ln w="19050">
                <a:solidFill>
                  <a:srgbClr val="3B4A52">
                    <a:alpha val="60000"/>
                  </a:srgbClr>
                </a:solidFill>
              </a:ln>
            </p:spPr>
            <p:txBody>
              <a:bodyPr/>
              <a:lstStyle/>
              <a:p>
                <a:endParaRPr lang="en-DK" sz="4797" dirty="0">
                  <a:solidFill>
                    <a:srgbClr val="C0504D"/>
                  </a:solidFill>
                </a:endParaRPr>
              </a:p>
            </p:txBody>
          </p:sp>
          <p:sp>
            <p:nvSpPr>
              <p:cNvPr id="48" name="TextBox 8">
                <a:extLst>
                  <a:ext uri="{FF2B5EF4-FFF2-40B4-BE49-F238E27FC236}">
                    <a16:creationId xmlns:a16="http://schemas.microsoft.com/office/drawing/2014/main" id="{C61C29D8-AB38-FC22-681E-8BEFF1F3D6AE}"/>
                  </a:ext>
                </a:extLst>
              </p:cNvPr>
              <p:cNvSpPr txBox="1"/>
              <p:nvPr/>
            </p:nvSpPr>
            <p:spPr>
              <a:xfrm>
                <a:off x="76200" y="47625"/>
                <a:ext cx="660400" cy="688975"/>
              </a:xfrm>
              <a:prstGeom prst="rect">
                <a:avLst/>
              </a:prstGeom>
            </p:spPr>
            <p:txBody>
              <a:bodyPr lIns="67698" tIns="67698" rIns="67698" bIns="67698" rtlCol="0" anchor="ctr"/>
              <a:lstStyle/>
              <a:p>
                <a:pPr algn="ctr">
                  <a:lnSpc>
                    <a:spcPts val="3956"/>
                  </a:lnSpc>
                  <a:spcBef>
                    <a:spcPct val="0"/>
                  </a:spcBef>
                </a:pPr>
                <a:endParaRPr sz="4797"/>
              </a:p>
            </p:txBody>
          </p:sp>
        </p:grpSp>
        <p:grpSp>
          <p:nvGrpSpPr>
            <p:cNvPr id="26" name="Group 9">
              <a:extLst>
                <a:ext uri="{FF2B5EF4-FFF2-40B4-BE49-F238E27FC236}">
                  <a16:creationId xmlns:a16="http://schemas.microsoft.com/office/drawing/2014/main" id="{2F837A48-9A21-4AA8-52B4-D0759152824D}"/>
                </a:ext>
              </a:extLst>
            </p:cNvPr>
            <p:cNvGrpSpPr>
              <a:grpSpLocks noChangeAspect="1"/>
            </p:cNvGrpSpPr>
            <p:nvPr/>
          </p:nvGrpSpPr>
          <p:grpSpPr>
            <a:xfrm>
              <a:off x="9906000" y="5329587"/>
              <a:ext cx="4680000" cy="4680000"/>
              <a:chOff x="10788" y="24573"/>
              <a:chExt cx="809173" cy="812800"/>
            </a:xfrm>
          </p:grpSpPr>
          <p:sp>
            <p:nvSpPr>
              <p:cNvPr id="45" name="Freeform 10">
                <a:extLst>
                  <a:ext uri="{FF2B5EF4-FFF2-40B4-BE49-F238E27FC236}">
                    <a16:creationId xmlns:a16="http://schemas.microsoft.com/office/drawing/2014/main" id="{D5534A27-C9BB-6FAE-EB5F-7F91D7753808}"/>
                  </a:ext>
                </a:extLst>
              </p:cNvPr>
              <p:cNvSpPr/>
              <p:nvPr/>
            </p:nvSpPr>
            <p:spPr>
              <a:xfrm>
                <a:off x="10788" y="24573"/>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DCE6F2">
                  <a:alpha val="60000"/>
                </a:srgbClr>
              </a:solidFill>
              <a:ln w="19050">
                <a:solidFill>
                  <a:srgbClr val="3B4A52">
                    <a:alpha val="60000"/>
                  </a:srgbClr>
                </a:solidFill>
              </a:ln>
            </p:spPr>
            <p:txBody>
              <a:bodyPr/>
              <a:lstStyle/>
              <a:p>
                <a:endParaRPr lang="en-DK" sz="4797" dirty="0"/>
              </a:p>
            </p:txBody>
          </p:sp>
          <p:sp>
            <p:nvSpPr>
              <p:cNvPr id="46" name="TextBox 11">
                <a:extLst>
                  <a:ext uri="{FF2B5EF4-FFF2-40B4-BE49-F238E27FC236}">
                    <a16:creationId xmlns:a16="http://schemas.microsoft.com/office/drawing/2014/main" id="{9D59A4FB-EF81-B80E-7D5D-7326005B2146}"/>
                  </a:ext>
                </a:extLst>
              </p:cNvPr>
              <p:cNvSpPr txBox="1"/>
              <p:nvPr/>
            </p:nvSpPr>
            <p:spPr>
              <a:xfrm>
                <a:off x="76200" y="47625"/>
                <a:ext cx="660400" cy="688975"/>
              </a:xfrm>
              <a:prstGeom prst="rect">
                <a:avLst/>
              </a:prstGeom>
            </p:spPr>
            <p:txBody>
              <a:bodyPr lIns="67698" tIns="67698" rIns="67698" bIns="67698" rtlCol="0" anchor="ctr"/>
              <a:lstStyle/>
              <a:p>
                <a:pPr algn="ctr">
                  <a:lnSpc>
                    <a:spcPts val="3956"/>
                  </a:lnSpc>
                  <a:spcBef>
                    <a:spcPct val="0"/>
                  </a:spcBef>
                </a:pPr>
                <a:endParaRPr sz="4797"/>
              </a:p>
            </p:txBody>
          </p:sp>
        </p:grpSp>
        <p:sp>
          <p:nvSpPr>
            <p:cNvPr id="27" name="TextBox 21">
              <a:extLst>
                <a:ext uri="{FF2B5EF4-FFF2-40B4-BE49-F238E27FC236}">
                  <a16:creationId xmlns:a16="http://schemas.microsoft.com/office/drawing/2014/main" id="{690FB5BB-F6D4-934C-2D16-2556C098BD03}"/>
                </a:ext>
              </a:extLst>
            </p:cNvPr>
            <p:cNvSpPr txBox="1"/>
            <p:nvPr/>
          </p:nvSpPr>
          <p:spPr>
            <a:xfrm>
              <a:off x="11977997" y="4048293"/>
              <a:ext cx="3302524" cy="430967"/>
            </a:xfrm>
            <a:prstGeom prst="rect">
              <a:avLst/>
            </a:prstGeom>
          </p:spPr>
          <p:txBody>
            <a:bodyPr wrap="square" lIns="0" tIns="0" rIns="0" bIns="0" rtlCol="0" anchor="t">
              <a:spAutoFit/>
            </a:bodyPr>
            <a:lstStyle/>
            <a:p>
              <a:pPr algn="ctr">
                <a:lnSpc>
                  <a:spcPts val="4476"/>
                </a:lnSpc>
                <a:spcBef>
                  <a:spcPct val="0"/>
                </a:spcBef>
              </a:pPr>
              <a:r>
                <a:rPr lang="en-US" sz="3198" b="1" spc="192" dirty="0">
                  <a:solidFill>
                    <a:srgbClr val="404040"/>
                  </a:solidFill>
                  <a:latin typeface="Montserrat" pitchFamily="2" charset="77"/>
                </a:rPr>
                <a:t>PROGRAMMING</a:t>
              </a:r>
            </a:p>
          </p:txBody>
        </p:sp>
        <p:sp>
          <p:nvSpPr>
            <p:cNvPr id="31" name="TextBox 22">
              <a:extLst>
                <a:ext uri="{FF2B5EF4-FFF2-40B4-BE49-F238E27FC236}">
                  <a16:creationId xmlns:a16="http://schemas.microsoft.com/office/drawing/2014/main" id="{3E1A0B77-7CB1-CBCC-167C-AB1301C5C0AC}"/>
                </a:ext>
              </a:extLst>
            </p:cNvPr>
            <p:cNvSpPr txBox="1"/>
            <p:nvPr/>
          </p:nvSpPr>
          <p:spPr>
            <a:xfrm>
              <a:off x="10058900" y="7136242"/>
              <a:ext cx="2350949" cy="896598"/>
            </a:xfrm>
            <a:prstGeom prst="rect">
              <a:avLst/>
            </a:prstGeom>
          </p:spPr>
          <p:txBody>
            <a:bodyPr wrap="square" lIns="0" tIns="0" rIns="0" bIns="0" rtlCol="0" anchor="t">
              <a:spAutoFit/>
            </a:bodyPr>
            <a:lstStyle/>
            <a:p>
              <a:pPr algn="ctr">
                <a:lnSpc>
                  <a:spcPts val="4476"/>
                </a:lnSpc>
                <a:spcBef>
                  <a:spcPct val="0"/>
                </a:spcBef>
              </a:pPr>
              <a:r>
                <a:rPr lang="en-US" sz="3198" b="1" spc="192" dirty="0">
                  <a:solidFill>
                    <a:srgbClr val="404040"/>
                  </a:solidFill>
                  <a:latin typeface="Montserrat" pitchFamily="2" charset="77"/>
                </a:rPr>
                <a:t>MATH &amp; STATISTICS</a:t>
              </a:r>
            </a:p>
          </p:txBody>
        </p:sp>
        <p:sp>
          <p:nvSpPr>
            <p:cNvPr id="33" name="TextBox 23">
              <a:extLst>
                <a:ext uri="{FF2B5EF4-FFF2-40B4-BE49-F238E27FC236}">
                  <a16:creationId xmlns:a16="http://schemas.microsoft.com/office/drawing/2014/main" id="{1A1594B2-5D33-2A4F-3963-E1F8192537C7}"/>
                </a:ext>
              </a:extLst>
            </p:cNvPr>
            <p:cNvSpPr txBox="1"/>
            <p:nvPr/>
          </p:nvSpPr>
          <p:spPr>
            <a:xfrm>
              <a:off x="14432898" y="7124700"/>
              <a:ext cx="3093102" cy="896598"/>
            </a:xfrm>
            <a:prstGeom prst="rect">
              <a:avLst/>
            </a:prstGeom>
          </p:spPr>
          <p:txBody>
            <a:bodyPr wrap="square" lIns="0" tIns="0" rIns="0" bIns="0" rtlCol="0" anchor="t">
              <a:spAutoFit/>
            </a:bodyPr>
            <a:lstStyle/>
            <a:p>
              <a:pPr algn="ctr">
                <a:lnSpc>
                  <a:spcPts val="4476"/>
                </a:lnSpc>
                <a:spcBef>
                  <a:spcPct val="0"/>
                </a:spcBef>
              </a:pPr>
              <a:r>
                <a:rPr lang="en-US" sz="3198" b="1" spc="192" dirty="0">
                  <a:solidFill>
                    <a:srgbClr val="404040"/>
                  </a:solidFill>
                  <a:latin typeface="Montserrat" pitchFamily="2" charset="77"/>
                </a:rPr>
                <a:t>MEDICINE</a:t>
              </a:r>
            </a:p>
            <a:p>
              <a:pPr algn="ctr">
                <a:lnSpc>
                  <a:spcPts val="4476"/>
                </a:lnSpc>
                <a:spcBef>
                  <a:spcPct val="0"/>
                </a:spcBef>
              </a:pPr>
              <a:r>
                <a:rPr lang="en-US" sz="3198" b="1" spc="192" dirty="0">
                  <a:solidFill>
                    <a:srgbClr val="404040"/>
                  </a:solidFill>
                  <a:latin typeface="Montserrat" pitchFamily="2" charset="77"/>
                </a:rPr>
                <a:t>BIOLOGY</a:t>
              </a:r>
            </a:p>
          </p:txBody>
        </p:sp>
        <p:sp>
          <p:nvSpPr>
            <p:cNvPr id="34" name="TextBox 31">
              <a:extLst>
                <a:ext uri="{FF2B5EF4-FFF2-40B4-BE49-F238E27FC236}">
                  <a16:creationId xmlns:a16="http://schemas.microsoft.com/office/drawing/2014/main" id="{EEDFDB67-C26C-1689-14BA-7EC6BAD51361}"/>
                </a:ext>
              </a:extLst>
            </p:cNvPr>
            <p:cNvSpPr txBox="1"/>
            <p:nvPr/>
          </p:nvSpPr>
          <p:spPr>
            <a:xfrm>
              <a:off x="11818186" y="3668833"/>
              <a:ext cx="3142320" cy="3278286"/>
            </a:xfrm>
            <a:prstGeom prst="rect">
              <a:avLst/>
            </a:prstGeom>
          </p:spPr>
          <p:txBody>
            <a:bodyPr lIns="67698" tIns="67698" rIns="67698" bIns="67698" rtlCol="0" anchor="ctr"/>
            <a:lstStyle/>
            <a:p>
              <a:pPr algn="ctr">
                <a:lnSpc>
                  <a:spcPts val="3956"/>
                </a:lnSpc>
              </a:pPr>
              <a:endParaRPr sz="4797"/>
            </a:p>
          </p:txBody>
        </p:sp>
        <p:sp>
          <p:nvSpPr>
            <p:cNvPr id="35" name="TextBox 37">
              <a:extLst>
                <a:ext uri="{FF2B5EF4-FFF2-40B4-BE49-F238E27FC236}">
                  <a16:creationId xmlns:a16="http://schemas.microsoft.com/office/drawing/2014/main" id="{5F1B7F07-BF00-240D-DCB7-7E29430E580B}"/>
                </a:ext>
              </a:extLst>
            </p:cNvPr>
            <p:cNvSpPr txBox="1"/>
            <p:nvPr/>
          </p:nvSpPr>
          <p:spPr>
            <a:xfrm>
              <a:off x="13529064" y="5835746"/>
              <a:ext cx="3142320" cy="3278286"/>
            </a:xfrm>
            <a:prstGeom prst="rect">
              <a:avLst/>
            </a:prstGeom>
          </p:spPr>
          <p:txBody>
            <a:bodyPr lIns="67698" tIns="67698" rIns="67698" bIns="67698" rtlCol="0" anchor="ctr"/>
            <a:lstStyle/>
            <a:p>
              <a:pPr algn="ctr">
                <a:lnSpc>
                  <a:spcPts val="3956"/>
                </a:lnSpc>
              </a:pPr>
              <a:endParaRPr sz="4797"/>
            </a:p>
          </p:txBody>
        </p:sp>
        <p:sp>
          <p:nvSpPr>
            <p:cNvPr id="36" name="TextBox 21">
              <a:extLst>
                <a:ext uri="{FF2B5EF4-FFF2-40B4-BE49-F238E27FC236}">
                  <a16:creationId xmlns:a16="http://schemas.microsoft.com/office/drawing/2014/main" id="{3BAA7C76-AB09-3614-4F51-84D9157BDEAC}"/>
                </a:ext>
              </a:extLst>
            </p:cNvPr>
            <p:cNvSpPr txBox="1"/>
            <p:nvPr/>
          </p:nvSpPr>
          <p:spPr>
            <a:xfrm>
              <a:off x="12013676" y="6572380"/>
              <a:ext cx="3302524" cy="896598"/>
            </a:xfrm>
            <a:prstGeom prst="rect">
              <a:avLst/>
            </a:prstGeom>
          </p:spPr>
          <p:txBody>
            <a:bodyPr wrap="square" lIns="0" tIns="0" rIns="0" bIns="0" rtlCol="0" anchor="t">
              <a:spAutoFit/>
            </a:bodyPr>
            <a:lstStyle/>
            <a:p>
              <a:pPr algn="ctr">
                <a:lnSpc>
                  <a:spcPts val="4476"/>
                </a:lnSpc>
                <a:spcBef>
                  <a:spcPct val="0"/>
                </a:spcBef>
              </a:pPr>
              <a:r>
                <a:rPr lang="en-US" sz="3198" b="1" spc="192" dirty="0">
                  <a:solidFill>
                    <a:srgbClr val="404040"/>
                  </a:solidFill>
                  <a:latin typeface="Montserrat" pitchFamily="2" charset="77"/>
                </a:rPr>
                <a:t>DATA </a:t>
              </a:r>
            </a:p>
            <a:p>
              <a:pPr algn="ctr">
                <a:lnSpc>
                  <a:spcPts val="4476"/>
                </a:lnSpc>
                <a:spcBef>
                  <a:spcPct val="0"/>
                </a:spcBef>
              </a:pPr>
              <a:r>
                <a:rPr lang="en-US" sz="3198" b="1" spc="192" dirty="0">
                  <a:solidFill>
                    <a:srgbClr val="404040"/>
                  </a:solidFill>
                  <a:latin typeface="Montserrat" pitchFamily="2" charset="77"/>
                </a:rPr>
                <a:t>SCIENCE</a:t>
              </a:r>
            </a:p>
          </p:txBody>
        </p:sp>
        <p:sp>
          <p:nvSpPr>
            <p:cNvPr id="38" name="TextBox 21">
              <a:extLst>
                <a:ext uri="{FF2B5EF4-FFF2-40B4-BE49-F238E27FC236}">
                  <a16:creationId xmlns:a16="http://schemas.microsoft.com/office/drawing/2014/main" id="{68D7CC03-5A50-8FB5-2777-CFD4864D8EC6}"/>
                </a:ext>
              </a:extLst>
            </p:cNvPr>
            <p:cNvSpPr txBox="1"/>
            <p:nvPr/>
          </p:nvSpPr>
          <p:spPr>
            <a:xfrm>
              <a:off x="11544710" y="5992817"/>
              <a:ext cx="1683658" cy="437796"/>
            </a:xfrm>
            <a:prstGeom prst="rect">
              <a:avLst/>
            </a:prstGeom>
          </p:spPr>
          <p:txBody>
            <a:bodyPr wrap="square" lIns="0" tIns="0" rIns="0" bIns="0" rtlCol="0" anchor="t">
              <a:spAutoFit/>
            </a:bodyPr>
            <a:lstStyle/>
            <a:p>
              <a:pPr algn="ctr">
                <a:lnSpc>
                  <a:spcPts val="4476"/>
                </a:lnSpc>
                <a:spcBef>
                  <a:spcPct val="0"/>
                </a:spcBef>
              </a:pPr>
              <a:r>
                <a:rPr lang="en-US" sz="3465" b="1" spc="192" dirty="0">
                  <a:solidFill>
                    <a:srgbClr val="404040"/>
                  </a:solidFill>
                  <a:latin typeface="Montserrat" pitchFamily="2" charset="77"/>
                </a:rPr>
                <a:t>ML/AI</a:t>
              </a:r>
            </a:p>
          </p:txBody>
        </p:sp>
        <p:pic>
          <p:nvPicPr>
            <p:cNvPr id="39" name="Picture 38">
              <a:extLst>
                <a:ext uri="{FF2B5EF4-FFF2-40B4-BE49-F238E27FC236}">
                  <a16:creationId xmlns:a16="http://schemas.microsoft.com/office/drawing/2014/main" id="{CCCDA974-86CA-6B3A-3BB5-B172385C09C0}"/>
                </a:ext>
              </a:extLst>
            </p:cNvPr>
            <p:cNvPicPr>
              <a:picLocks noChangeAspect="1"/>
            </p:cNvPicPr>
            <p:nvPr/>
          </p:nvPicPr>
          <p:blipFill rotWithShape="1">
            <a:blip r:embed="rId5"/>
            <a:srcRect l="13453"/>
            <a:stretch/>
          </p:blipFill>
          <p:spPr>
            <a:xfrm>
              <a:off x="11563407" y="7821771"/>
              <a:ext cx="1108924" cy="1268856"/>
            </a:xfrm>
            <a:prstGeom prst="rect">
              <a:avLst/>
            </a:prstGeom>
          </p:spPr>
        </p:pic>
        <p:pic>
          <p:nvPicPr>
            <p:cNvPr id="42" name="Picture 41">
              <a:extLst>
                <a:ext uri="{FF2B5EF4-FFF2-40B4-BE49-F238E27FC236}">
                  <a16:creationId xmlns:a16="http://schemas.microsoft.com/office/drawing/2014/main" id="{38945B85-963E-FDD0-B41B-A511002F047F}"/>
                </a:ext>
              </a:extLst>
            </p:cNvPr>
            <p:cNvPicPr>
              <a:picLocks noChangeAspect="1"/>
            </p:cNvPicPr>
            <p:nvPr/>
          </p:nvPicPr>
          <p:blipFill>
            <a:blip r:embed="rId6"/>
            <a:stretch>
              <a:fillRect/>
            </a:stretch>
          </p:blipFill>
          <p:spPr>
            <a:xfrm>
              <a:off x="14558776" y="8115300"/>
              <a:ext cx="1435100" cy="1117600"/>
            </a:xfrm>
            <a:prstGeom prst="rect">
              <a:avLst/>
            </a:prstGeom>
          </p:spPr>
        </p:pic>
        <p:pic>
          <p:nvPicPr>
            <p:cNvPr id="44" name="Picture 43">
              <a:extLst>
                <a:ext uri="{FF2B5EF4-FFF2-40B4-BE49-F238E27FC236}">
                  <a16:creationId xmlns:a16="http://schemas.microsoft.com/office/drawing/2014/main" id="{657969AE-5045-C8F0-26D1-A8A467A49F66}"/>
                </a:ext>
              </a:extLst>
            </p:cNvPr>
            <p:cNvPicPr>
              <a:picLocks noChangeAspect="1"/>
            </p:cNvPicPr>
            <p:nvPr/>
          </p:nvPicPr>
          <p:blipFill>
            <a:blip r:embed="rId7"/>
            <a:stretch>
              <a:fillRect/>
            </a:stretch>
          </p:blipFill>
          <p:spPr>
            <a:xfrm>
              <a:off x="13061237" y="4610100"/>
              <a:ext cx="1111963" cy="624905"/>
            </a:xfrm>
            <a:prstGeom prst="rect">
              <a:avLst/>
            </a:prstGeom>
          </p:spPr>
        </p:pic>
      </p:grpSp>
      <p:pic>
        <p:nvPicPr>
          <p:cNvPr id="51" name="Picture 50" descr="A blue and black logo&#10;&#10;Description automatically generated">
            <a:extLst>
              <a:ext uri="{FF2B5EF4-FFF2-40B4-BE49-F238E27FC236}">
                <a16:creationId xmlns:a16="http://schemas.microsoft.com/office/drawing/2014/main" id="{A03E2887-3829-D449-0E95-94AE04B6C9EB}"/>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23152735" y="12326192"/>
            <a:ext cx="1015471" cy="1233916"/>
          </a:xfrm>
          <a:prstGeom prst="rect">
            <a:avLst/>
          </a:prstGeom>
        </p:spPr>
      </p:pic>
      <p:pic>
        <p:nvPicPr>
          <p:cNvPr id="52" name="Graphic 51" descr="Heartbeat outline">
            <a:extLst>
              <a:ext uri="{FF2B5EF4-FFF2-40B4-BE49-F238E27FC236}">
                <a16:creationId xmlns:a16="http://schemas.microsoft.com/office/drawing/2014/main" id="{8C510B12-798E-D789-541C-DD8A2936F48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8176928" y="1069817"/>
            <a:ext cx="4576658" cy="3457440"/>
          </a:xfrm>
          <a:prstGeom prst="rect">
            <a:avLst/>
          </a:prstGeom>
        </p:spPr>
      </p:pic>
      <p:cxnSp>
        <p:nvCxnSpPr>
          <p:cNvPr id="53" name="Straight Connector 52">
            <a:extLst>
              <a:ext uri="{FF2B5EF4-FFF2-40B4-BE49-F238E27FC236}">
                <a16:creationId xmlns:a16="http://schemas.microsoft.com/office/drawing/2014/main" id="{5CEDB302-E349-46BC-A88A-AD95E847B475}"/>
              </a:ext>
            </a:extLst>
          </p:cNvPr>
          <p:cNvCxnSpPr>
            <a:cxnSpLocks/>
          </p:cNvCxnSpPr>
          <p:nvPr/>
        </p:nvCxnSpPr>
        <p:spPr>
          <a:xfrm>
            <a:off x="2437130" y="2796117"/>
            <a:ext cx="16822418" cy="0"/>
          </a:xfrm>
          <a:prstGeom prst="line">
            <a:avLst/>
          </a:prstGeom>
          <a:ln w="57150">
            <a:solidFill>
              <a:srgbClr val="404040"/>
            </a:solidFill>
          </a:ln>
        </p:spPr>
        <p:style>
          <a:lnRef idx="1">
            <a:schemeClr val="accent1"/>
          </a:lnRef>
          <a:fillRef idx="0">
            <a:schemeClr val="accent1"/>
          </a:fillRef>
          <a:effectRef idx="0">
            <a:schemeClr val="accent1"/>
          </a:effectRef>
          <a:fontRef idx="minor">
            <a:schemeClr val="tx1"/>
          </a:fontRef>
        </p:style>
      </p:cxnSp>
      <p:sp>
        <p:nvSpPr>
          <p:cNvPr id="56" name="TextBox 9">
            <a:extLst>
              <a:ext uri="{FF2B5EF4-FFF2-40B4-BE49-F238E27FC236}">
                <a16:creationId xmlns:a16="http://schemas.microsoft.com/office/drawing/2014/main" id="{7470744D-D3AA-0364-F0EF-AF57852F08DE}"/>
              </a:ext>
            </a:extLst>
          </p:cNvPr>
          <p:cNvSpPr txBox="1"/>
          <p:nvPr/>
        </p:nvSpPr>
        <p:spPr>
          <a:xfrm>
            <a:off x="1397923" y="4475531"/>
            <a:ext cx="12576861" cy="2625206"/>
          </a:xfrm>
          <a:prstGeom prst="rect">
            <a:avLst/>
          </a:prstGeom>
        </p:spPr>
        <p:txBody>
          <a:bodyPr wrap="square" lIns="0" tIns="0" rIns="0" bIns="0" rtlCol="0" anchor="t">
            <a:spAutoFit/>
          </a:bodyPr>
          <a:lstStyle/>
          <a:p>
            <a:pPr>
              <a:lnSpc>
                <a:spcPts val="5202"/>
              </a:lnSpc>
            </a:pPr>
            <a:endParaRPr lang="en-US" sz="3731" u="sng" dirty="0">
              <a:solidFill>
                <a:srgbClr val="404040"/>
              </a:solidFill>
              <a:latin typeface="Montserrat" pitchFamily="2" charset="77"/>
            </a:endParaRPr>
          </a:p>
          <a:p>
            <a:pPr marL="460335" lvl="1">
              <a:lnSpc>
                <a:spcPts val="5202"/>
              </a:lnSpc>
            </a:pPr>
            <a:r>
              <a:rPr lang="en-US" sz="3731" dirty="0">
                <a:solidFill>
                  <a:srgbClr val="404040"/>
                </a:solidFill>
                <a:latin typeface="Montserrat" pitchFamily="2" charset="77"/>
              </a:rPr>
              <a:t>In </a:t>
            </a:r>
            <a:r>
              <a:rPr lang="en-US" sz="3731" b="1" dirty="0">
                <a:solidFill>
                  <a:srgbClr val="404040"/>
                </a:solidFill>
                <a:latin typeface="Montserrat" pitchFamily="2" charset="77"/>
              </a:rPr>
              <a:t>Health Data Science </a:t>
            </a:r>
            <a:r>
              <a:rPr lang="en-US" sz="3731" dirty="0">
                <a:solidFill>
                  <a:srgbClr val="404040"/>
                </a:solidFill>
                <a:latin typeface="Montserrat" pitchFamily="2" charset="77"/>
              </a:rPr>
              <a:t>the</a:t>
            </a:r>
            <a:r>
              <a:rPr lang="en-US" sz="3731" b="1" dirty="0">
                <a:solidFill>
                  <a:srgbClr val="404040"/>
                </a:solidFill>
                <a:latin typeface="Montserrat" pitchFamily="2" charset="77"/>
              </a:rPr>
              <a:t> </a:t>
            </a:r>
            <a:r>
              <a:rPr lang="en-US" sz="3731" dirty="0">
                <a:solidFill>
                  <a:srgbClr val="404040"/>
                </a:solidFill>
                <a:latin typeface="Montserrat" pitchFamily="2" charset="77"/>
              </a:rPr>
              <a:t>domains of interest are medicine (micro)biology, biochemistry, etc.</a:t>
            </a:r>
            <a:endParaRPr lang="en-US" sz="4264" dirty="0">
              <a:solidFill>
                <a:srgbClr val="404040"/>
              </a:solidFill>
              <a:latin typeface="Now"/>
            </a:endParaRPr>
          </a:p>
        </p:txBody>
      </p:sp>
    </p:spTree>
    <p:extLst>
      <p:ext uri="{BB962C8B-B14F-4D97-AF65-F5344CB8AC3E}">
        <p14:creationId xmlns:p14="http://schemas.microsoft.com/office/powerpoint/2010/main" val="20847839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2" name="Google Shape;232;p3"/>
          <p:cNvSpPr txBox="1">
            <a:spLocks noGrp="1"/>
          </p:cNvSpPr>
          <p:nvPr>
            <p:ph type="title"/>
          </p:nvPr>
        </p:nvSpPr>
        <p:spPr>
          <a:xfrm>
            <a:off x="1523207" y="1526776"/>
            <a:ext cx="22523773" cy="3639663"/>
          </a:xfrm>
          <a:prstGeom prst="rect">
            <a:avLst/>
          </a:prstGeom>
          <a:noFill/>
          <a:ln>
            <a:noFill/>
          </a:ln>
        </p:spPr>
        <p:txBody>
          <a:bodyPr spcFirstLastPara="1" wrap="square" lIns="0" tIns="0" rIns="0" bIns="0" anchor="t" anchorCtr="0">
            <a:normAutofit/>
          </a:bodyPr>
          <a:lstStyle/>
          <a:p>
            <a:pPr>
              <a:buSzPts val="2800"/>
            </a:pPr>
            <a:r>
              <a:rPr lang="en-GB" dirty="0">
                <a:ea typeface="Helvetica Neue"/>
                <a:cs typeface="Helvetica Neue"/>
                <a:sym typeface="Helvetica Neue"/>
              </a:rPr>
              <a:t>Agenda for today</a:t>
            </a:r>
            <a:endParaRPr dirty="0"/>
          </a:p>
        </p:txBody>
      </p:sp>
    </p:spTree>
    <p:extLst>
      <p:ext uri="{BB962C8B-B14F-4D97-AF65-F5344CB8AC3E}">
        <p14:creationId xmlns:p14="http://schemas.microsoft.com/office/powerpoint/2010/main" val="334056410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6"/>
          <p:cNvGrpSpPr/>
          <p:nvPr/>
        </p:nvGrpSpPr>
        <p:grpSpPr>
          <a:xfrm>
            <a:off x="2636935" y="3484832"/>
            <a:ext cx="8823511" cy="7656318"/>
            <a:chOff x="0" y="0"/>
            <a:chExt cx="1499631" cy="1412492"/>
          </a:xfrm>
        </p:grpSpPr>
        <p:sp>
          <p:nvSpPr>
            <p:cNvPr id="7" name="Freeform 7"/>
            <p:cNvSpPr/>
            <p:nvPr/>
          </p:nvSpPr>
          <p:spPr>
            <a:xfrm>
              <a:off x="0" y="0"/>
              <a:ext cx="1499631" cy="1412492"/>
            </a:xfrm>
            <a:custGeom>
              <a:avLst/>
              <a:gdLst/>
              <a:ahLst/>
              <a:cxnLst/>
              <a:rect l="l" t="t" r="r" b="b"/>
              <a:pathLst>
                <a:path w="1499631" h="1412492">
                  <a:moveTo>
                    <a:pt x="59633" y="0"/>
                  </a:moveTo>
                  <a:lnTo>
                    <a:pt x="1439997" y="0"/>
                  </a:lnTo>
                  <a:cubicBezTo>
                    <a:pt x="1472932" y="0"/>
                    <a:pt x="1499631" y="26699"/>
                    <a:pt x="1499631" y="59633"/>
                  </a:cubicBezTo>
                  <a:lnTo>
                    <a:pt x="1499631" y="1352859"/>
                  </a:lnTo>
                  <a:cubicBezTo>
                    <a:pt x="1499631" y="1385794"/>
                    <a:pt x="1472932" y="1412492"/>
                    <a:pt x="1439997" y="1412492"/>
                  </a:cubicBezTo>
                  <a:lnTo>
                    <a:pt x="59633" y="1412492"/>
                  </a:lnTo>
                  <a:cubicBezTo>
                    <a:pt x="26699" y="1412492"/>
                    <a:pt x="0" y="1385794"/>
                    <a:pt x="0" y="1352859"/>
                  </a:cubicBezTo>
                  <a:lnTo>
                    <a:pt x="0" y="59633"/>
                  </a:lnTo>
                  <a:cubicBezTo>
                    <a:pt x="0" y="26699"/>
                    <a:pt x="26699" y="0"/>
                    <a:pt x="59633" y="0"/>
                  </a:cubicBezTo>
                  <a:close/>
                </a:path>
              </a:pathLst>
            </a:custGeom>
            <a:solidFill>
              <a:srgbClr val="A2C2EA"/>
            </a:solidFill>
          </p:spPr>
          <p:txBody>
            <a:bodyPr/>
            <a:lstStyle/>
            <a:p>
              <a:endParaRPr lang="en-DK" sz="4797" dirty="0"/>
            </a:p>
          </p:txBody>
        </p:sp>
        <p:sp>
          <p:nvSpPr>
            <p:cNvPr id="8" name="TextBox 8"/>
            <p:cNvSpPr txBox="1"/>
            <p:nvPr/>
          </p:nvSpPr>
          <p:spPr>
            <a:xfrm>
              <a:off x="0" y="-9525"/>
              <a:ext cx="812800" cy="822325"/>
            </a:xfrm>
            <a:prstGeom prst="rect">
              <a:avLst/>
            </a:prstGeom>
          </p:spPr>
          <p:txBody>
            <a:bodyPr lIns="78722" tIns="78722" rIns="78722" bIns="78722" rtlCol="0" anchor="ctr"/>
            <a:lstStyle/>
            <a:p>
              <a:pPr algn="ctr">
                <a:lnSpc>
                  <a:spcPts val="2829"/>
                </a:lnSpc>
              </a:pPr>
              <a:endParaRPr sz="4797"/>
            </a:p>
          </p:txBody>
        </p:sp>
      </p:grpSp>
      <p:grpSp>
        <p:nvGrpSpPr>
          <p:cNvPr id="9" name="Group 9"/>
          <p:cNvGrpSpPr/>
          <p:nvPr/>
        </p:nvGrpSpPr>
        <p:grpSpPr>
          <a:xfrm>
            <a:off x="12871426" y="3484831"/>
            <a:ext cx="9756694" cy="7649828"/>
            <a:chOff x="0" y="0"/>
            <a:chExt cx="1499631" cy="1412492"/>
          </a:xfrm>
        </p:grpSpPr>
        <p:sp>
          <p:nvSpPr>
            <p:cNvPr id="10" name="Freeform 10"/>
            <p:cNvSpPr/>
            <p:nvPr/>
          </p:nvSpPr>
          <p:spPr>
            <a:xfrm>
              <a:off x="0" y="0"/>
              <a:ext cx="1499631" cy="1412492"/>
            </a:xfrm>
            <a:custGeom>
              <a:avLst/>
              <a:gdLst/>
              <a:ahLst/>
              <a:cxnLst/>
              <a:rect l="l" t="t" r="r" b="b"/>
              <a:pathLst>
                <a:path w="1499631" h="1412492">
                  <a:moveTo>
                    <a:pt x="59633" y="0"/>
                  </a:moveTo>
                  <a:lnTo>
                    <a:pt x="1439997" y="0"/>
                  </a:lnTo>
                  <a:cubicBezTo>
                    <a:pt x="1472932" y="0"/>
                    <a:pt x="1499631" y="26699"/>
                    <a:pt x="1499631" y="59633"/>
                  </a:cubicBezTo>
                  <a:lnTo>
                    <a:pt x="1499631" y="1352859"/>
                  </a:lnTo>
                  <a:cubicBezTo>
                    <a:pt x="1499631" y="1385794"/>
                    <a:pt x="1472932" y="1412492"/>
                    <a:pt x="1439997" y="1412492"/>
                  </a:cubicBezTo>
                  <a:lnTo>
                    <a:pt x="59633" y="1412492"/>
                  </a:lnTo>
                  <a:cubicBezTo>
                    <a:pt x="26699" y="1412492"/>
                    <a:pt x="0" y="1385794"/>
                    <a:pt x="0" y="1352859"/>
                  </a:cubicBezTo>
                  <a:lnTo>
                    <a:pt x="0" y="59633"/>
                  </a:lnTo>
                  <a:cubicBezTo>
                    <a:pt x="0" y="26699"/>
                    <a:pt x="26699" y="0"/>
                    <a:pt x="59633" y="0"/>
                  </a:cubicBezTo>
                  <a:close/>
                </a:path>
              </a:pathLst>
            </a:custGeom>
            <a:solidFill>
              <a:srgbClr val="404040"/>
            </a:solidFill>
          </p:spPr>
          <p:txBody>
            <a:bodyPr/>
            <a:lstStyle/>
            <a:p>
              <a:endParaRPr lang="en-DK" sz="4797" dirty="0"/>
            </a:p>
          </p:txBody>
        </p:sp>
        <p:sp>
          <p:nvSpPr>
            <p:cNvPr id="11" name="TextBox 11"/>
            <p:cNvSpPr txBox="1"/>
            <p:nvPr/>
          </p:nvSpPr>
          <p:spPr>
            <a:xfrm>
              <a:off x="0" y="-9525"/>
              <a:ext cx="812800" cy="822325"/>
            </a:xfrm>
            <a:prstGeom prst="rect">
              <a:avLst/>
            </a:prstGeom>
          </p:spPr>
          <p:txBody>
            <a:bodyPr lIns="78722" tIns="78722" rIns="78722" bIns="78722" rtlCol="0" anchor="ctr"/>
            <a:lstStyle/>
            <a:p>
              <a:pPr algn="ctr">
                <a:lnSpc>
                  <a:spcPts val="2829"/>
                </a:lnSpc>
              </a:pPr>
              <a:endParaRPr sz="4797"/>
            </a:p>
          </p:txBody>
        </p:sp>
      </p:grpSp>
      <p:sp>
        <p:nvSpPr>
          <p:cNvPr id="12" name="TextBox 12"/>
          <p:cNvSpPr txBox="1"/>
          <p:nvPr/>
        </p:nvSpPr>
        <p:spPr>
          <a:xfrm>
            <a:off x="2632626" y="1442823"/>
            <a:ext cx="16602948" cy="1228285"/>
          </a:xfrm>
          <a:prstGeom prst="rect">
            <a:avLst/>
          </a:prstGeom>
        </p:spPr>
        <p:txBody>
          <a:bodyPr wrap="square" lIns="0" tIns="0" rIns="0" bIns="0" rtlCol="0" anchor="t">
            <a:spAutoFit/>
          </a:bodyPr>
          <a:lstStyle/>
          <a:p>
            <a:pPr>
              <a:lnSpc>
                <a:spcPts val="10404"/>
              </a:lnSpc>
              <a:spcBef>
                <a:spcPct val="0"/>
              </a:spcBef>
            </a:pPr>
            <a:r>
              <a:rPr lang="en-US" sz="7196" b="1" dirty="0">
                <a:solidFill>
                  <a:srgbClr val="404040"/>
                </a:solidFill>
                <a:latin typeface="Montserrat" pitchFamily="2" charset="77"/>
              </a:rPr>
              <a:t>THE DATA-HYPOTHESIS CYCLE</a:t>
            </a:r>
          </a:p>
        </p:txBody>
      </p:sp>
      <p:sp>
        <p:nvSpPr>
          <p:cNvPr id="13" name="TextBox 13"/>
          <p:cNvSpPr txBox="1"/>
          <p:nvPr/>
        </p:nvSpPr>
        <p:spPr>
          <a:xfrm>
            <a:off x="3147960" y="4098581"/>
            <a:ext cx="7060110" cy="6171113"/>
          </a:xfrm>
          <a:prstGeom prst="rect">
            <a:avLst/>
          </a:prstGeom>
        </p:spPr>
        <p:txBody>
          <a:bodyPr wrap="square" lIns="0" tIns="0" rIns="0" bIns="0" rtlCol="0" anchor="t">
            <a:spAutoFit/>
          </a:bodyPr>
          <a:lstStyle/>
          <a:p>
            <a:pPr>
              <a:lnSpc>
                <a:spcPts val="6716"/>
              </a:lnSpc>
            </a:pPr>
            <a:r>
              <a:rPr lang="en-US" sz="3731" b="1" u="sng" dirty="0">
                <a:solidFill>
                  <a:srgbClr val="404040"/>
                </a:solidFill>
                <a:latin typeface="Montserrat" pitchFamily="2" charset="77"/>
              </a:rPr>
              <a:t>Hypothesis-driven:</a:t>
            </a:r>
          </a:p>
          <a:p>
            <a:pPr marL="920668" lvl="1" indent="-460333">
              <a:lnSpc>
                <a:spcPts val="5970"/>
              </a:lnSpc>
              <a:buFont typeface="Arial"/>
              <a:buChar char="•"/>
            </a:pPr>
            <a:r>
              <a:rPr lang="en-US" sz="3731" dirty="0">
                <a:solidFill>
                  <a:srgbClr val="404040"/>
                </a:solidFill>
                <a:latin typeface="Montserrat" pitchFamily="2" charset="77"/>
              </a:rPr>
              <a:t>'traditional' way of research</a:t>
            </a:r>
          </a:p>
          <a:p>
            <a:pPr marL="920668" lvl="1" indent="-460333">
              <a:lnSpc>
                <a:spcPts val="5970"/>
              </a:lnSpc>
              <a:buFont typeface="Arial"/>
              <a:buChar char="•"/>
            </a:pPr>
            <a:r>
              <a:rPr lang="en-US" sz="3731" dirty="0">
                <a:solidFill>
                  <a:srgbClr val="404040"/>
                </a:solidFill>
                <a:latin typeface="Montserrat" pitchFamily="2" charset="77"/>
              </a:rPr>
              <a:t>formulate hypothesis</a:t>
            </a:r>
          </a:p>
          <a:p>
            <a:pPr marL="920668" lvl="1" indent="-460333">
              <a:lnSpc>
                <a:spcPts val="5970"/>
              </a:lnSpc>
              <a:buFont typeface="Arial"/>
              <a:buChar char="•"/>
            </a:pPr>
            <a:r>
              <a:rPr lang="en-US" sz="3731" dirty="0">
                <a:solidFill>
                  <a:srgbClr val="404040"/>
                </a:solidFill>
                <a:latin typeface="Montserrat" pitchFamily="2" charset="77"/>
              </a:rPr>
              <a:t>design experiment to challenge</a:t>
            </a:r>
          </a:p>
          <a:p>
            <a:pPr marL="920668" lvl="1" indent="-460333">
              <a:lnSpc>
                <a:spcPts val="5970"/>
              </a:lnSpc>
              <a:buFont typeface="Arial"/>
              <a:buChar char="•"/>
            </a:pPr>
            <a:r>
              <a:rPr lang="en-US" sz="3731" dirty="0">
                <a:solidFill>
                  <a:srgbClr val="404040"/>
                </a:solidFill>
                <a:latin typeface="Montserrat" pitchFamily="2" charset="77"/>
              </a:rPr>
              <a:t>hypothesis supported or rejected</a:t>
            </a:r>
          </a:p>
        </p:txBody>
      </p:sp>
      <p:sp>
        <p:nvSpPr>
          <p:cNvPr id="14" name="TextBox 14"/>
          <p:cNvSpPr txBox="1"/>
          <p:nvPr/>
        </p:nvSpPr>
        <p:spPr>
          <a:xfrm>
            <a:off x="13562557" y="4038650"/>
            <a:ext cx="6990104" cy="6171113"/>
          </a:xfrm>
          <a:prstGeom prst="rect">
            <a:avLst/>
          </a:prstGeom>
        </p:spPr>
        <p:txBody>
          <a:bodyPr lIns="0" tIns="0" rIns="0" bIns="0" rtlCol="0" anchor="t">
            <a:spAutoFit/>
          </a:bodyPr>
          <a:lstStyle/>
          <a:p>
            <a:pPr>
              <a:lnSpc>
                <a:spcPts val="6716"/>
              </a:lnSpc>
            </a:pPr>
            <a:r>
              <a:rPr lang="en-US" sz="3731" b="1" u="sng" dirty="0">
                <a:solidFill>
                  <a:srgbClr val="F4F4F4"/>
                </a:solidFill>
                <a:latin typeface="Montserrat" pitchFamily="2" charset="77"/>
              </a:rPr>
              <a:t>Data-driven:</a:t>
            </a:r>
          </a:p>
          <a:p>
            <a:pPr marL="920668" lvl="1" indent="-460333">
              <a:lnSpc>
                <a:spcPts val="5970"/>
              </a:lnSpc>
              <a:buFont typeface="Arial"/>
              <a:buChar char="•"/>
            </a:pPr>
            <a:r>
              <a:rPr lang="en-US" sz="3731" dirty="0">
                <a:solidFill>
                  <a:srgbClr val="F4F4F4"/>
                </a:solidFill>
                <a:latin typeface="Montserrat" pitchFamily="2" charset="77"/>
              </a:rPr>
              <a:t>Discover properties of data set</a:t>
            </a:r>
          </a:p>
          <a:p>
            <a:pPr marL="920668" lvl="1" indent="-460333">
              <a:lnSpc>
                <a:spcPts val="5970"/>
              </a:lnSpc>
              <a:buFont typeface="Arial"/>
              <a:buChar char="•"/>
            </a:pPr>
            <a:r>
              <a:rPr lang="en-US" sz="3731" dirty="0">
                <a:solidFill>
                  <a:srgbClr val="F4F4F4"/>
                </a:solidFill>
                <a:latin typeface="Montserrat" pitchFamily="2" charset="77"/>
              </a:rPr>
              <a:t>Identify patterns and relationships </a:t>
            </a:r>
          </a:p>
          <a:p>
            <a:pPr marL="920668" lvl="1" indent="-460333">
              <a:lnSpc>
                <a:spcPts val="5970"/>
              </a:lnSpc>
              <a:buFont typeface="Arial"/>
              <a:buChar char="•"/>
            </a:pPr>
            <a:r>
              <a:rPr lang="en-US" sz="3731" dirty="0">
                <a:solidFill>
                  <a:srgbClr val="F4F4F4"/>
                </a:solidFill>
                <a:latin typeface="Montserrat" pitchFamily="2" charset="77"/>
              </a:rPr>
              <a:t>Mostly possible with BIG datasets</a:t>
            </a:r>
          </a:p>
          <a:p>
            <a:pPr marL="920668" lvl="1" indent="-460333">
              <a:lnSpc>
                <a:spcPts val="5970"/>
              </a:lnSpc>
              <a:buFont typeface="Arial"/>
              <a:buChar char="•"/>
            </a:pPr>
            <a:r>
              <a:rPr lang="en-US" sz="3731" dirty="0">
                <a:solidFill>
                  <a:srgbClr val="F4F4F4"/>
                </a:solidFill>
                <a:latin typeface="Montserrat" pitchFamily="2" charset="77"/>
              </a:rPr>
              <a:t>data-driven ≠ fishing!</a:t>
            </a:r>
          </a:p>
        </p:txBody>
      </p:sp>
      <p:pic>
        <p:nvPicPr>
          <p:cNvPr id="15" name="Picture 14" descr="A blue and black logo&#10;&#10;Description automatically generated">
            <a:extLst>
              <a:ext uri="{FF2B5EF4-FFF2-40B4-BE49-F238E27FC236}">
                <a16:creationId xmlns:a16="http://schemas.microsoft.com/office/drawing/2014/main" id="{D15F3C85-D467-5FDB-9EA3-DD1577D2327C}"/>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23152735" y="12326192"/>
            <a:ext cx="1015471" cy="1233916"/>
          </a:xfrm>
          <a:prstGeom prst="rect">
            <a:avLst/>
          </a:prstGeom>
        </p:spPr>
      </p:pic>
      <p:grpSp>
        <p:nvGrpSpPr>
          <p:cNvPr id="2" name="Group 1">
            <a:extLst>
              <a:ext uri="{FF2B5EF4-FFF2-40B4-BE49-F238E27FC236}">
                <a16:creationId xmlns:a16="http://schemas.microsoft.com/office/drawing/2014/main" id="{462538A7-8A97-900C-4765-0D893FEE6113}"/>
              </a:ext>
            </a:extLst>
          </p:cNvPr>
          <p:cNvGrpSpPr/>
          <p:nvPr/>
        </p:nvGrpSpPr>
        <p:grpSpPr>
          <a:xfrm>
            <a:off x="-4965" y="3573"/>
            <a:ext cx="1557981" cy="13708856"/>
            <a:chOff x="0" y="0"/>
            <a:chExt cx="220314" cy="2861297"/>
          </a:xfrm>
        </p:grpSpPr>
        <p:sp>
          <p:nvSpPr>
            <p:cNvPr id="16" name="Freeform 4">
              <a:extLst>
                <a:ext uri="{FF2B5EF4-FFF2-40B4-BE49-F238E27FC236}">
                  <a16:creationId xmlns:a16="http://schemas.microsoft.com/office/drawing/2014/main" id="{FF02E456-C008-4E67-C8B5-F5F5CBA88BA7}"/>
                </a:ext>
              </a:extLst>
            </p:cNvPr>
            <p:cNvSpPr/>
            <p:nvPr/>
          </p:nvSpPr>
          <p:spPr>
            <a:xfrm>
              <a:off x="0" y="0"/>
              <a:ext cx="220314" cy="2861297"/>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sz="4797"/>
            </a:p>
          </p:txBody>
        </p:sp>
        <p:sp>
          <p:nvSpPr>
            <p:cNvPr id="17" name="TextBox 5">
              <a:extLst>
                <a:ext uri="{FF2B5EF4-FFF2-40B4-BE49-F238E27FC236}">
                  <a16:creationId xmlns:a16="http://schemas.microsoft.com/office/drawing/2014/main" id="{3E7F3DD3-5B1E-BECE-8B42-B1AEF0F1EC81}"/>
                </a:ext>
              </a:extLst>
            </p:cNvPr>
            <p:cNvSpPr txBox="1"/>
            <p:nvPr/>
          </p:nvSpPr>
          <p:spPr>
            <a:xfrm>
              <a:off x="0" y="-38100"/>
              <a:ext cx="812800" cy="850900"/>
            </a:xfrm>
            <a:prstGeom prst="rect">
              <a:avLst/>
            </a:prstGeom>
          </p:spPr>
          <p:txBody>
            <a:bodyPr lIns="67698" tIns="67698" rIns="67698" bIns="67698" rtlCol="0" anchor="ctr"/>
            <a:lstStyle/>
            <a:p>
              <a:pPr algn="ctr">
                <a:lnSpc>
                  <a:spcPts val="4218"/>
                </a:lnSpc>
              </a:pPr>
              <a:endParaRPr sz="4797"/>
            </a:p>
          </p:txBody>
        </p:sp>
      </p:grpSp>
      <p:grpSp>
        <p:nvGrpSpPr>
          <p:cNvPr id="27" name="Group 26">
            <a:extLst>
              <a:ext uri="{FF2B5EF4-FFF2-40B4-BE49-F238E27FC236}">
                <a16:creationId xmlns:a16="http://schemas.microsoft.com/office/drawing/2014/main" id="{99850D84-5806-FDD1-2762-8CC54C44B649}"/>
              </a:ext>
            </a:extLst>
          </p:cNvPr>
          <p:cNvGrpSpPr/>
          <p:nvPr/>
        </p:nvGrpSpPr>
        <p:grpSpPr>
          <a:xfrm>
            <a:off x="1462284" y="11536125"/>
            <a:ext cx="22818284" cy="635677"/>
            <a:chOff x="1165369" y="9022647"/>
            <a:chExt cx="17122631" cy="477006"/>
          </a:xfrm>
        </p:grpSpPr>
        <p:sp>
          <p:nvSpPr>
            <p:cNvPr id="19" name="Oval 18">
              <a:extLst>
                <a:ext uri="{FF2B5EF4-FFF2-40B4-BE49-F238E27FC236}">
                  <a16:creationId xmlns:a16="http://schemas.microsoft.com/office/drawing/2014/main" id="{FCE2A601-B02B-46A8-1EE1-9B04306F0AB9}"/>
                </a:ext>
              </a:extLst>
            </p:cNvPr>
            <p:cNvSpPr>
              <a:spLocks noChangeAspect="1"/>
            </p:cNvSpPr>
            <p:nvPr/>
          </p:nvSpPr>
          <p:spPr>
            <a:xfrm>
              <a:off x="5060673" y="9022647"/>
              <a:ext cx="457200" cy="457200"/>
            </a:xfrm>
            <a:prstGeom prst="ellipse">
              <a:avLst/>
            </a:prstGeom>
            <a:noFill/>
            <a:ln w="50800">
              <a:solidFill>
                <a:srgbClr val="40404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sz="4797"/>
            </a:p>
          </p:txBody>
        </p:sp>
        <p:sp>
          <p:nvSpPr>
            <p:cNvPr id="20" name="Oval 19">
              <a:extLst>
                <a:ext uri="{FF2B5EF4-FFF2-40B4-BE49-F238E27FC236}">
                  <a16:creationId xmlns:a16="http://schemas.microsoft.com/office/drawing/2014/main" id="{B5C81271-872D-FBFD-8BB4-A482FDD3ED6C}"/>
                </a:ext>
              </a:extLst>
            </p:cNvPr>
            <p:cNvSpPr>
              <a:spLocks noChangeAspect="1"/>
            </p:cNvSpPr>
            <p:nvPr/>
          </p:nvSpPr>
          <p:spPr>
            <a:xfrm>
              <a:off x="13334462" y="9042453"/>
              <a:ext cx="457200" cy="457200"/>
            </a:xfrm>
            <a:prstGeom prst="ellipse">
              <a:avLst/>
            </a:prstGeom>
            <a:noFill/>
            <a:ln w="50800">
              <a:solidFill>
                <a:srgbClr val="40404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sz="4797"/>
            </a:p>
          </p:txBody>
        </p:sp>
        <p:cxnSp>
          <p:nvCxnSpPr>
            <p:cNvPr id="22" name="Straight Connector 21">
              <a:extLst>
                <a:ext uri="{FF2B5EF4-FFF2-40B4-BE49-F238E27FC236}">
                  <a16:creationId xmlns:a16="http://schemas.microsoft.com/office/drawing/2014/main" id="{DFC3F330-91F8-8064-0D65-D80E62673513}"/>
                </a:ext>
              </a:extLst>
            </p:cNvPr>
            <p:cNvCxnSpPr>
              <a:endCxn id="19" idx="2"/>
            </p:cNvCxnSpPr>
            <p:nvPr/>
          </p:nvCxnSpPr>
          <p:spPr>
            <a:xfrm>
              <a:off x="1165369" y="9246781"/>
              <a:ext cx="3895304" cy="4466"/>
            </a:xfrm>
            <a:prstGeom prst="line">
              <a:avLst/>
            </a:prstGeom>
            <a:ln w="50800">
              <a:solidFill>
                <a:srgbClr val="40404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FD741F63-4B36-41B4-8629-C5D6D5C252DF}"/>
                </a:ext>
              </a:extLst>
            </p:cNvPr>
            <p:cNvCxnSpPr>
              <a:cxnSpLocks/>
              <a:endCxn id="20" idx="2"/>
            </p:cNvCxnSpPr>
            <p:nvPr/>
          </p:nvCxnSpPr>
          <p:spPr>
            <a:xfrm>
              <a:off x="5508767" y="9254098"/>
              <a:ext cx="7825695" cy="16955"/>
            </a:xfrm>
            <a:prstGeom prst="line">
              <a:avLst/>
            </a:prstGeom>
            <a:ln w="50800">
              <a:solidFill>
                <a:srgbClr val="40404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A0D9849-E8DD-BC4B-EC0C-1A2CC33DF734}"/>
                </a:ext>
              </a:extLst>
            </p:cNvPr>
            <p:cNvCxnSpPr>
              <a:cxnSpLocks/>
              <a:stCxn id="20" idx="6"/>
            </p:cNvCxnSpPr>
            <p:nvPr/>
          </p:nvCxnSpPr>
          <p:spPr>
            <a:xfrm>
              <a:off x="13791662" y="9271053"/>
              <a:ext cx="4496338" cy="34817"/>
            </a:xfrm>
            <a:prstGeom prst="line">
              <a:avLst/>
            </a:prstGeom>
            <a:ln w="50800">
              <a:solidFill>
                <a:srgbClr val="404040"/>
              </a:solidFill>
            </a:ln>
          </p:spPr>
          <p:style>
            <a:lnRef idx="1">
              <a:schemeClr val="accent1"/>
            </a:lnRef>
            <a:fillRef idx="0">
              <a:schemeClr val="accent1"/>
            </a:fillRef>
            <a:effectRef idx="0">
              <a:schemeClr val="accent1"/>
            </a:effectRef>
            <a:fontRef idx="minor">
              <a:schemeClr val="tx1"/>
            </a:fontRef>
          </p:style>
        </p:cxnSp>
      </p:grpSp>
      <p:sp>
        <p:nvSpPr>
          <p:cNvPr id="28" name="Shape">
            <a:extLst>
              <a:ext uri="{FF2B5EF4-FFF2-40B4-BE49-F238E27FC236}">
                <a16:creationId xmlns:a16="http://schemas.microsoft.com/office/drawing/2014/main" id="{8B917191-734E-BC83-9D48-D38379C6DF43}"/>
              </a:ext>
            </a:extLst>
          </p:cNvPr>
          <p:cNvSpPr/>
          <p:nvPr/>
        </p:nvSpPr>
        <p:spPr>
          <a:xfrm>
            <a:off x="9748522" y="9599772"/>
            <a:ext cx="1666230" cy="1534887"/>
          </a:xfrm>
          <a:custGeom>
            <a:avLst/>
            <a:gdLst/>
            <a:ahLst/>
            <a:cxnLst>
              <a:cxn ang="0">
                <a:pos x="wd2" y="hd2"/>
              </a:cxn>
              <a:cxn ang="5400000">
                <a:pos x="wd2" y="hd2"/>
              </a:cxn>
              <a:cxn ang="10800000">
                <a:pos x="wd2" y="hd2"/>
              </a:cxn>
              <a:cxn ang="16200000">
                <a:pos x="wd2" y="hd2"/>
              </a:cxn>
            </a:cxnLst>
            <a:rect l="0" t="0" r="r" b="b"/>
            <a:pathLst>
              <a:path w="21600" h="21600" extrusionOk="0">
                <a:moveTo>
                  <a:pt x="21440" y="19218"/>
                </a:moveTo>
                <a:cubicBezTo>
                  <a:pt x="21440" y="19218"/>
                  <a:pt x="21120" y="17947"/>
                  <a:pt x="20480" y="16676"/>
                </a:cubicBezTo>
                <a:cubicBezTo>
                  <a:pt x="19360" y="14612"/>
                  <a:pt x="18400" y="13341"/>
                  <a:pt x="17280" y="12865"/>
                </a:cubicBezTo>
                <a:cubicBezTo>
                  <a:pt x="17280" y="12865"/>
                  <a:pt x="15360" y="11912"/>
                  <a:pt x="15360" y="11912"/>
                </a:cubicBezTo>
                <a:cubicBezTo>
                  <a:pt x="14400" y="11118"/>
                  <a:pt x="14400" y="11118"/>
                  <a:pt x="14400" y="11118"/>
                </a:cubicBezTo>
                <a:cubicBezTo>
                  <a:pt x="13120" y="12547"/>
                  <a:pt x="13120" y="12547"/>
                  <a:pt x="13120" y="12547"/>
                </a:cubicBezTo>
                <a:cubicBezTo>
                  <a:pt x="13920" y="18582"/>
                  <a:pt x="13920" y="18582"/>
                  <a:pt x="13920" y="18582"/>
                </a:cubicBezTo>
                <a:cubicBezTo>
                  <a:pt x="13920" y="18582"/>
                  <a:pt x="13920" y="18582"/>
                  <a:pt x="13920" y="18741"/>
                </a:cubicBezTo>
                <a:cubicBezTo>
                  <a:pt x="12960" y="19853"/>
                  <a:pt x="12960" y="19853"/>
                  <a:pt x="12960" y="19853"/>
                </a:cubicBezTo>
                <a:cubicBezTo>
                  <a:pt x="12960" y="19853"/>
                  <a:pt x="12960" y="19853"/>
                  <a:pt x="12960" y="19853"/>
                </a:cubicBezTo>
                <a:cubicBezTo>
                  <a:pt x="12960" y="19853"/>
                  <a:pt x="12960" y="19853"/>
                  <a:pt x="12960" y="19853"/>
                </a:cubicBezTo>
                <a:cubicBezTo>
                  <a:pt x="12000" y="18741"/>
                  <a:pt x="12000" y="18741"/>
                  <a:pt x="12000" y="18741"/>
                </a:cubicBezTo>
                <a:cubicBezTo>
                  <a:pt x="12000" y="18582"/>
                  <a:pt x="12000" y="18582"/>
                  <a:pt x="12000" y="18582"/>
                </a:cubicBezTo>
                <a:cubicBezTo>
                  <a:pt x="12800" y="12547"/>
                  <a:pt x="12800" y="12547"/>
                  <a:pt x="12800" y="12547"/>
                </a:cubicBezTo>
                <a:cubicBezTo>
                  <a:pt x="11520" y="11118"/>
                  <a:pt x="11520" y="11118"/>
                  <a:pt x="11520" y="11118"/>
                </a:cubicBezTo>
                <a:cubicBezTo>
                  <a:pt x="10560" y="11912"/>
                  <a:pt x="10560" y="11912"/>
                  <a:pt x="10560" y="11912"/>
                </a:cubicBezTo>
                <a:cubicBezTo>
                  <a:pt x="10560" y="11912"/>
                  <a:pt x="6720" y="13659"/>
                  <a:pt x="5440" y="13976"/>
                </a:cubicBezTo>
                <a:cubicBezTo>
                  <a:pt x="5600" y="13182"/>
                  <a:pt x="5920" y="12229"/>
                  <a:pt x="6240" y="11118"/>
                </a:cubicBezTo>
                <a:cubicBezTo>
                  <a:pt x="6560" y="10324"/>
                  <a:pt x="6080" y="9529"/>
                  <a:pt x="5280" y="9212"/>
                </a:cubicBezTo>
                <a:cubicBezTo>
                  <a:pt x="4480" y="8894"/>
                  <a:pt x="3520" y="9371"/>
                  <a:pt x="3360" y="10165"/>
                </a:cubicBezTo>
                <a:cubicBezTo>
                  <a:pt x="3360" y="10165"/>
                  <a:pt x="2880" y="11435"/>
                  <a:pt x="2560" y="12706"/>
                </a:cubicBezTo>
                <a:cubicBezTo>
                  <a:pt x="1920" y="14929"/>
                  <a:pt x="1920" y="16041"/>
                  <a:pt x="2400" y="16676"/>
                </a:cubicBezTo>
                <a:cubicBezTo>
                  <a:pt x="2720" y="17153"/>
                  <a:pt x="3200" y="17471"/>
                  <a:pt x="3840" y="17471"/>
                </a:cubicBezTo>
                <a:cubicBezTo>
                  <a:pt x="3840" y="17471"/>
                  <a:pt x="3840" y="17471"/>
                  <a:pt x="3840" y="17471"/>
                </a:cubicBezTo>
                <a:cubicBezTo>
                  <a:pt x="4640" y="17471"/>
                  <a:pt x="6400" y="16994"/>
                  <a:pt x="8160" y="16359"/>
                </a:cubicBezTo>
                <a:cubicBezTo>
                  <a:pt x="8160" y="21600"/>
                  <a:pt x="8160" y="21600"/>
                  <a:pt x="8160" y="21600"/>
                </a:cubicBezTo>
                <a:cubicBezTo>
                  <a:pt x="17760" y="21600"/>
                  <a:pt x="17760" y="21600"/>
                  <a:pt x="17760" y="21600"/>
                </a:cubicBezTo>
                <a:cubicBezTo>
                  <a:pt x="17760" y="18265"/>
                  <a:pt x="17760" y="18265"/>
                  <a:pt x="17760" y="18265"/>
                </a:cubicBezTo>
                <a:cubicBezTo>
                  <a:pt x="18080" y="18900"/>
                  <a:pt x="18400" y="19535"/>
                  <a:pt x="18560" y="19853"/>
                </a:cubicBezTo>
                <a:cubicBezTo>
                  <a:pt x="18400" y="20171"/>
                  <a:pt x="18240" y="20806"/>
                  <a:pt x="17920" y="21600"/>
                </a:cubicBezTo>
                <a:cubicBezTo>
                  <a:pt x="21280" y="21600"/>
                  <a:pt x="21280" y="21600"/>
                  <a:pt x="21280" y="21600"/>
                </a:cubicBezTo>
                <a:cubicBezTo>
                  <a:pt x="21600" y="20647"/>
                  <a:pt x="21600" y="20012"/>
                  <a:pt x="21600" y="19853"/>
                </a:cubicBezTo>
                <a:cubicBezTo>
                  <a:pt x="21600" y="19694"/>
                  <a:pt x="21600" y="19535"/>
                  <a:pt x="21440" y="19218"/>
                </a:cubicBezTo>
                <a:close/>
                <a:moveTo>
                  <a:pt x="12960" y="11118"/>
                </a:moveTo>
                <a:cubicBezTo>
                  <a:pt x="15200" y="11118"/>
                  <a:pt x="16800" y="9053"/>
                  <a:pt x="16960" y="5559"/>
                </a:cubicBezTo>
                <a:cubicBezTo>
                  <a:pt x="16960" y="3176"/>
                  <a:pt x="15840" y="1747"/>
                  <a:pt x="12960" y="1747"/>
                </a:cubicBezTo>
                <a:cubicBezTo>
                  <a:pt x="10080" y="1747"/>
                  <a:pt x="8960" y="3176"/>
                  <a:pt x="8960" y="5559"/>
                </a:cubicBezTo>
                <a:cubicBezTo>
                  <a:pt x="9120" y="9053"/>
                  <a:pt x="10720" y="11118"/>
                  <a:pt x="12960" y="11118"/>
                </a:cubicBezTo>
                <a:close/>
                <a:moveTo>
                  <a:pt x="2880" y="5400"/>
                </a:moveTo>
                <a:cubicBezTo>
                  <a:pt x="3040" y="5718"/>
                  <a:pt x="3200" y="6035"/>
                  <a:pt x="3360" y="6512"/>
                </a:cubicBezTo>
                <a:cubicBezTo>
                  <a:pt x="3360" y="7306"/>
                  <a:pt x="3360" y="7306"/>
                  <a:pt x="3360" y="7306"/>
                </a:cubicBezTo>
                <a:cubicBezTo>
                  <a:pt x="3360" y="7465"/>
                  <a:pt x="3360" y="7624"/>
                  <a:pt x="3520" y="7624"/>
                </a:cubicBezTo>
                <a:cubicBezTo>
                  <a:pt x="3680" y="7624"/>
                  <a:pt x="3680" y="7624"/>
                  <a:pt x="3680" y="7624"/>
                </a:cubicBezTo>
                <a:cubicBezTo>
                  <a:pt x="3680" y="7782"/>
                  <a:pt x="4000" y="7941"/>
                  <a:pt x="4160" y="7941"/>
                </a:cubicBezTo>
                <a:cubicBezTo>
                  <a:pt x="4480" y="7941"/>
                  <a:pt x="4640" y="7782"/>
                  <a:pt x="4640" y="7624"/>
                </a:cubicBezTo>
                <a:cubicBezTo>
                  <a:pt x="4800" y="7624"/>
                  <a:pt x="4800" y="7624"/>
                  <a:pt x="4800" y="7624"/>
                </a:cubicBezTo>
                <a:cubicBezTo>
                  <a:pt x="4960" y="7624"/>
                  <a:pt x="5120" y="7465"/>
                  <a:pt x="5120" y="7306"/>
                </a:cubicBezTo>
                <a:cubicBezTo>
                  <a:pt x="5120" y="6512"/>
                  <a:pt x="5120" y="6512"/>
                  <a:pt x="5120" y="6512"/>
                </a:cubicBezTo>
                <a:cubicBezTo>
                  <a:pt x="5120" y="6035"/>
                  <a:pt x="5280" y="5718"/>
                  <a:pt x="5600" y="5400"/>
                </a:cubicBezTo>
                <a:cubicBezTo>
                  <a:pt x="5760" y="4924"/>
                  <a:pt x="6080" y="4606"/>
                  <a:pt x="6080" y="3971"/>
                </a:cubicBezTo>
                <a:cubicBezTo>
                  <a:pt x="6080" y="2859"/>
                  <a:pt x="5280" y="2065"/>
                  <a:pt x="4160" y="2065"/>
                </a:cubicBezTo>
                <a:cubicBezTo>
                  <a:pt x="3200" y="2065"/>
                  <a:pt x="2240" y="2859"/>
                  <a:pt x="2240" y="3971"/>
                </a:cubicBezTo>
                <a:cubicBezTo>
                  <a:pt x="2240" y="4606"/>
                  <a:pt x="2560" y="4924"/>
                  <a:pt x="2880" y="5400"/>
                </a:cubicBezTo>
                <a:close/>
                <a:moveTo>
                  <a:pt x="3840" y="4288"/>
                </a:moveTo>
                <a:cubicBezTo>
                  <a:pt x="3840" y="4129"/>
                  <a:pt x="4000" y="4129"/>
                  <a:pt x="4000" y="4129"/>
                </a:cubicBezTo>
                <a:cubicBezTo>
                  <a:pt x="4000" y="4129"/>
                  <a:pt x="4000" y="4129"/>
                  <a:pt x="4000" y="4129"/>
                </a:cubicBezTo>
                <a:cubicBezTo>
                  <a:pt x="4000" y="4129"/>
                  <a:pt x="4000" y="4129"/>
                  <a:pt x="4160" y="4129"/>
                </a:cubicBezTo>
                <a:cubicBezTo>
                  <a:pt x="4160" y="4129"/>
                  <a:pt x="4160" y="4129"/>
                  <a:pt x="4160" y="4129"/>
                </a:cubicBezTo>
                <a:cubicBezTo>
                  <a:pt x="4320" y="4129"/>
                  <a:pt x="4320" y="4129"/>
                  <a:pt x="4320" y="4129"/>
                </a:cubicBezTo>
                <a:cubicBezTo>
                  <a:pt x="4320" y="4129"/>
                  <a:pt x="4320" y="4129"/>
                  <a:pt x="4320" y="4129"/>
                </a:cubicBezTo>
                <a:cubicBezTo>
                  <a:pt x="4480" y="4129"/>
                  <a:pt x="4480" y="4129"/>
                  <a:pt x="4480" y="4129"/>
                </a:cubicBezTo>
                <a:cubicBezTo>
                  <a:pt x="4480" y="4129"/>
                  <a:pt x="4480" y="4129"/>
                  <a:pt x="4480" y="4288"/>
                </a:cubicBezTo>
                <a:cubicBezTo>
                  <a:pt x="4160" y="5876"/>
                  <a:pt x="4160" y="5876"/>
                  <a:pt x="4160" y="5876"/>
                </a:cubicBezTo>
                <a:lnTo>
                  <a:pt x="3840" y="4288"/>
                </a:lnTo>
                <a:close/>
                <a:moveTo>
                  <a:pt x="4160" y="2541"/>
                </a:moveTo>
                <a:cubicBezTo>
                  <a:pt x="4960" y="2541"/>
                  <a:pt x="5600" y="3176"/>
                  <a:pt x="5600" y="3971"/>
                </a:cubicBezTo>
                <a:cubicBezTo>
                  <a:pt x="5600" y="4447"/>
                  <a:pt x="5440" y="4765"/>
                  <a:pt x="5120" y="5082"/>
                </a:cubicBezTo>
                <a:cubicBezTo>
                  <a:pt x="4960" y="5400"/>
                  <a:pt x="4800" y="5718"/>
                  <a:pt x="4640" y="6194"/>
                </a:cubicBezTo>
                <a:cubicBezTo>
                  <a:pt x="4480" y="6194"/>
                  <a:pt x="4480" y="6194"/>
                  <a:pt x="4480" y="6194"/>
                </a:cubicBezTo>
                <a:cubicBezTo>
                  <a:pt x="4800" y="4288"/>
                  <a:pt x="4800" y="4288"/>
                  <a:pt x="4800" y="4288"/>
                </a:cubicBezTo>
                <a:cubicBezTo>
                  <a:pt x="4800" y="4288"/>
                  <a:pt x="4800" y="4288"/>
                  <a:pt x="4800" y="4288"/>
                </a:cubicBezTo>
                <a:cubicBezTo>
                  <a:pt x="4800" y="4129"/>
                  <a:pt x="4800" y="3971"/>
                  <a:pt x="4640" y="3971"/>
                </a:cubicBezTo>
                <a:cubicBezTo>
                  <a:pt x="4640" y="3812"/>
                  <a:pt x="4480" y="3812"/>
                  <a:pt x="4320" y="3812"/>
                </a:cubicBezTo>
                <a:cubicBezTo>
                  <a:pt x="4320" y="3812"/>
                  <a:pt x="4320" y="3812"/>
                  <a:pt x="4160" y="3812"/>
                </a:cubicBezTo>
                <a:cubicBezTo>
                  <a:pt x="4160" y="3812"/>
                  <a:pt x="4160" y="3812"/>
                  <a:pt x="4000" y="3812"/>
                </a:cubicBezTo>
                <a:cubicBezTo>
                  <a:pt x="3840" y="3812"/>
                  <a:pt x="3840" y="3812"/>
                  <a:pt x="3680" y="3971"/>
                </a:cubicBezTo>
                <a:cubicBezTo>
                  <a:pt x="3680" y="3971"/>
                  <a:pt x="3680" y="4129"/>
                  <a:pt x="3680" y="4288"/>
                </a:cubicBezTo>
                <a:cubicBezTo>
                  <a:pt x="3680" y="4288"/>
                  <a:pt x="3680" y="4288"/>
                  <a:pt x="3680" y="4288"/>
                </a:cubicBezTo>
                <a:cubicBezTo>
                  <a:pt x="4000" y="6194"/>
                  <a:pt x="4000" y="6194"/>
                  <a:pt x="4000" y="6194"/>
                </a:cubicBezTo>
                <a:cubicBezTo>
                  <a:pt x="3680" y="6194"/>
                  <a:pt x="3680" y="6194"/>
                  <a:pt x="3680" y="6194"/>
                </a:cubicBezTo>
                <a:cubicBezTo>
                  <a:pt x="3680" y="5718"/>
                  <a:pt x="3360" y="5400"/>
                  <a:pt x="3200" y="5082"/>
                </a:cubicBezTo>
                <a:cubicBezTo>
                  <a:pt x="3040" y="4765"/>
                  <a:pt x="2720" y="4447"/>
                  <a:pt x="2720" y="3971"/>
                </a:cubicBezTo>
                <a:cubicBezTo>
                  <a:pt x="2720" y="3176"/>
                  <a:pt x="3360" y="2541"/>
                  <a:pt x="4160" y="2541"/>
                </a:cubicBezTo>
                <a:close/>
                <a:moveTo>
                  <a:pt x="4160" y="1747"/>
                </a:moveTo>
                <a:cubicBezTo>
                  <a:pt x="4320" y="1747"/>
                  <a:pt x="4480" y="1588"/>
                  <a:pt x="4480" y="1429"/>
                </a:cubicBezTo>
                <a:cubicBezTo>
                  <a:pt x="4480" y="159"/>
                  <a:pt x="4480" y="159"/>
                  <a:pt x="4480" y="159"/>
                </a:cubicBezTo>
                <a:cubicBezTo>
                  <a:pt x="4480" y="159"/>
                  <a:pt x="4320" y="0"/>
                  <a:pt x="4160" y="0"/>
                </a:cubicBezTo>
                <a:cubicBezTo>
                  <a:pt x="4000" y="0"/>
                  <a:pt x="4000" y="159"/>
                  <a:pt x="4000" y="159"/>
                </a:cubicBezTo>
                <a:cubicBezTo>
                  <a:pt x="4000" y="1429"/>
                  <a:pt x="4000" y="1429"/>
                  <a:pt x="4000" y="1429"/>
                </a:cubicBezTo>
                <a:cubicBezTo>
                  <a:pt x="4000" y="1588"/>
                  <a:pt x="4000" y="1588"/>
                  <a:pt x="4000" y="1588"/>
                </a:cubicBezTo>
                <a:cubicBezTo>
                  <a:pt x="4160" y="1747"/>
                  <a:pt x="4160" y="1747"/>
                  <a:pt x="4160" y="1747"/>
                </a:cubicBezTo>
                <a:close/>
                <a:moveTo>
                  <a:pt x="5920" y="2382"/>
                </a:moveTo>
                <a:cubicBezTo>
                  <a:pt x="6080" y="2382"/>
                  <a:pt x="6080" y="2224"/>
                  <a:pt x="6080" y="2224"/>
                </a:cubicBezTo>
                <a:cubicBezTo>
                  <a:pt x="6880" y="1271"/>
                  <a:pt x="6880" y="1271"/>
                  <a:pt x="6880" y="1271"/>
                </a:cubicBezTo>
                <a:cubicBezTo>
                  <a:pt x="7040" y="1271"/>
                  <a:pt x="7040" y="1112"/>
                  <a:pt x="6880" y="953"/>
                </a:cubicBezTo>
                <a:cubicBezTo>
                  <a:pt x="6720" y="953"/>
                  <a:pt x="6720" y="953"/>
                  <a:pt x="6560" y="953"/>
                </a:cubicBezTo>
                <a:cubicBezTo>
                  <a:pt x="5760" y="1906"/>
                  <a:pt x="5760" y="1906"/>
                  <a:pt x="5760" y="1906"/>
                </a:cubicBezTo>
                <a:cubicBezTo>
                  <a:pt x="5760" y="2065"/>
                  <a:pt x="5760" y="2224"/>
                  <a:pt x="5760" y="2224"/>
                </a:cubicBezTo>
                <a:cubicBezTo>
                  <a:pt x="5760" y="2382"/>
                  <a:pt x="5920" y="2382"/>
                  <a:pt x="5920" y="2382"/>
                </a:cubicBezTo>
                <a:close/>
                <a:moveTo>
                  <a:pt x="6720" y="3812"/>
                </a:moveTo>
                <a:cubicBezTo>
                  <a:pt x="6720" y="3812"/>
                  <a:pt x="6720" y="3971"/>
                  <a:pt x="6880" y="3971"/>
                </a:cubicBezTo>
                <a:cubicBezTo>
                  <a:pt x="6880" y="3971"/>
                  <a:pt x="6880" y="3971"/>
                  <a:pt x="6880" y="3971"/>
                </a:cubicBezTo>
                <a:cubicBezTo>
                  <a:pt x="8160" y="3653"/>
                  <a:pt x="8160" y="3653"/>
                  <a:pt x="8160" y="3653"/>
                </a:cubicBezTo>
                <a:cubicBezTo>
                  <a:pt x="8320" y="3653"/>
                  <a:pt x="8320" y="3494"/>
                  <a:pt x="8320" y="3494"/>
                </a:cubicBezTo>
                <a:cubicBezTo>
                  <a:pt x="8320" y="3335"/>
                  <a:pt x="8160" y="3176"/>
                  <a:pt x="8000" y="3335"/>
                </a:cubicBezTo>
                <a:cubicBezTo>
                  <a:pt x="6880" y="3494"/>
                  <a:pt x="6880" y="3494"/>
                  <a:pt x="6880" y="3494"/>
                </a:cubicBezTo>
                <a:cubicBezTo>
                  <a:pt x="6720" y="3494"/>
                  <a:pt x="6560" y="3653"/>
                  <a:pt x="6720" y="3812"/>
                </a:cubicBezTo>
                <a:close/>
                <a:moveTo>
                  <a:pt x="6720" y="5241"/>
                </a:moveTo>
                <a:cubicBezTo>
                  <a:pt x="6560" y="5241"/>
                  <a:pt x="6400" y="5241"/>
                  <a:pt x="6400" y="5400"/>
                </a:cubicBezTo>
                <a:cubicBezTo>
                  <a:pt x="6240" y="5559"/>
                  <a:pt x="6400" y="5559"/>
                  <a:pt x="6400" y="5718"/>
                </a:cubicBezTo>
                <a:cubicBezTo>
                  <a:pt x="7520" y="6353"/>
                  <a:pt x="7520" y="6353"/>
                  <a:pt x="7520" y="6353"/>
                </a:cubicBezTo>
                <a:cubicBezTo>
                  <a:pt x="7520" y="6353"/>
                  <a:pt x="7520" y="6353"/>
                  <a:pt x="7680" y="6353"/>
                </a:cubicBezTo>
                <a:cubicBezTo>
                  <a:pt x="7680" y="6353"/>
                  <a:pt x="7840" y="6353"/>
                  <a:pt x="7840" y="6194"/>
                </a:cubicBezTo>
                <a:cubicBezTo>
                  <a:pt x="7840" y="6194"/>
                  <a:pt x="7840" y="6035"/>
                  <a:pt x="7680" y="5876"/>
                </a:cubicBezTo>
                <a:lnTo>
                  <a:pt x="6720" y="5241"/>
                </a:lnTo>
                <a:close/>
                <a:moveTo>
                  <a:pt x="2080" y="5400"/>
                </a:moveTo>
                <a:cubicBezTo>
                  <a:pt x="1920" y="5241"/>
                  <a:pt x="1920" y="5241"/>
                  <a:pt x="1760" y="5241"/>
                </a:cubicBezTo>
                <a:cubicBezTo>
                  <a:pt x="640" y="5876"/>
                  <a:pt x="640" y="5876"/>
                  <a:pt x="640" y="5876"/>
                </a:cubicBezTo>
                <a:cubicBezTo>
                  <a:pt x="480" y="6035"/>
                  <a:pt x="480" y="6194"/>
                  <a:pt x="640" y="6194"/>
                </a:cubicBezTo>
                <a:cubicBezTo>
                  <a:pt x="640" y="6353"/>
                  <a:pt x="640" y="6353"/>
                  <a:pt x="800" y="6353"/>
                </a:cubicBezTo>
                <a:cubicBezTo>
                  <a:pt x="800" y="6353"/>
                  <a:pt x="800" y="6353"/>
                  <a:pt x="800" y="6353"/>
                </a:cubicBezTo>
                <a:cubicBezTo>
                  <a:pt x="1920" y="5718"/>
                  <a:pt x="1920" y="5718"/>
                  <a:pt x="1920" y="5718"/>
                </a:cubicBezTo>
                <a:cubicBezTo>
                  <a:pt x="2080" y="5559"/>
                  <a:pt x="2080" y="5559"/>
                  <a:pt x="2080" y="5400"/>
                </a:cubicBezTo>
                <a:close/>
                <a:moveTo>
                  <a:pt x="1600" y="3971"/>
                </a:moveTo>
                <a:cubicBezTo>
                  <a:pt x="1600" y="3971"/>
                  <a:pt x="1760" y="3812"/>
                  <a:pt x="1760" y="3812"/>
                </a:cubicBezTo>
                <a:cubicBezTo>
                  <a:pt x="1760" y="3653"/>
                  <a:pt x="1760" y="3494"/>
                  <a:pt x="1600" y="3494"/>
                </a:cubicBezTo>
                <a:cubicBezTo>
                  <a:pt x="320" y="3335"/>
                  <a:pt x="320" y="3335"/>
                  <a:pt x="320" y="3335"/>
                </a:cubicBezTo>
                <a:cubicBezTo>
                  <a:pt x="160" y="3176"/>
                  <a:pt x="160" y="3335"/>
                  <a:pt x="0" y="3494"/>
                </a:cubicBezTo>
                <a:cubicBezTo>
                  <a:pt x="0" y="3494"/>
                  <a:pt x="160" y="3653"/>
                  <a:pt x="320" y="3653"/>
                </a:cubicBezTo>
                <a:cubicBezTo>
                  <a:pt x="1440" y="3971"/>
                  <a:pt x="1440" y="3971"/>
                  <a:pt x="1440" y="3971"/>
                </a:cubicBezTo>
                <a:cubicBezTo>
                  <a:pt x="1440" y="3971"/>
                  <a:pt x="1440" y="3971"/>
                  <a:pt x="1600" y="3971"/>
                </a:cubicBezTo>
                <a:close/>
                <a:moveTo>
                  <a:pt x="2240" y="2224"/>
                </a:moveTo>
                <a:cubicBezTo>
                  <a:pt x="2400" y="2224"/>
                  <a:pt x="2400" y="2382"/>
                  <a:pt x="2400" y="2382"/>
                </a:cubicBezTo>
                <a:cubicBezTo>
                  <a:pt x="2560" y="2382"/>
                  <a:pt x="2560" y="2382"/>
                  <a:pt x="2560" y="2224"/>
                </a:cubicBezTo>
                <a:cubicBezTo>
                  <a:pt x="2720" y="2224"/>
                  <a:pt x="2720" y="2065"/>
                  <a:pt x="2560" y="1906"/>
                </a:cubicBezTo>
                <a:cubicBezTo>
                  <a:pt x="1760" y="953"/>
                  <a:pt x="1760" y="953"/>
                  <a:pt x="1760" y="953"/>
                </a:cubicBezTo>
                <a:cubicBezTo>
                  <a:pt x="1760" y="953"/>
                  <a:pt x="1600" y="953"/>
                  <a:pt x="1440" y="953"/>
                </a:cubicBezTo>
                <a:cubicBezTo>
                  <a:pt x="1440" y="953"/>
                  <a:pt x="1440" y="1112"/>
                  <a:pt x="1440" y="1112"/>
                </a:cubicBezTo>
                <a:cubicBezTo>
                  <a:pt x="1440" y="1112"/>
                  <a:pt x="1440" y="1271"/>
                  <a:pt x="1440" y="1271"/>
                </a:cubicBezTo>
                <a:lnTo>
                  <a:pt x="2240" y="2224"/>
                </a:lnTo>
                <a:close/>
              </a:path>
            </a:pathLst>
          </a:custGeom>
          <a:solidFill>
            <a:srgbClr val="404040"/>
          </a:solidFill>
          <a:ln w="12700">
            <a:miter lim="400000"/>
          </a:ln>
        </p:spPr>
        <p:txBody>
          <a:bodyPr lIns="162474" tIns="162474" rIns="162474" bIns="162474"/>
          <a:lstStyle/>
          <a:p>
            <a:endParaRPr sz="4797"/>
          </a:p>
        </p:txBody>
      </p:sp>
      <p:grpSp>
        <p:nvGrpSpPr>
          <p:cNvPr id="41" name="Group 40">
            <a:extLst>
              <a:ext uri="{FF2B5EF4-FFF2-40B4-BE49-F238E27FC236}">
                <a16:creationId xmlns:a16="http://schemas.microsoft.com/office/drawing/2014/main" id="{723BD2F4-FA25-DB0D-D17B-914BB511CEA1}"/>
              </a:ext>
            </a:extLst>
          </p:cNvPr>
          <p:cNvGrpSpPr/>
          <p:nvPr/>
        </p:nvGrpSpPr>
        <p:grpSpPr>
          <a:xfrm>
            <a:off x="20097714" y="8952359"/>
            <a:ext cx="2373712" cy="2373712"/>
            <a:chOff x="15236084" y="2136884"/>
            <a:chExt cx="1781212" cy="1781212"/>
          </a:xfrm>
        </p:grpSpPr>
        <p:sp>
          <p:nvSpPr>
            <p:cNvPr id="30" name="Shape">
              <a:extLst>
                <a:ext uri="{FF2B5EF4-FFF2-40B4-BE49-F238E27FC236}">
                  <a16:creationId xmlns:a16="http://schemas.microsoft.com/office/drawing/2014/main" id="{EBEE6230-B00A-BEDC-4F29-E0D975F43DB6}"/>
                </a:ext>
              </a:extLst>
            </p:cNvPr>
            <p:cNvSpPr/>
            <p:nvPr/>
          </p:nvSpPr>
          <p:spPr>
            <a:xfrm>
              <a:off x="15709535" y="2766301"/>
              <a:ext cx="381000" cy="395999"/>
            </a:xfrm>
            <a:custGeom>
              <a:avLst/>
              <a:gdLst/>
              <a:ahLst/>
              <a:cxnLst>
                <a:cxn ang="0">
                  <a:pos x="wd2" y="hd2"/>
                </a:cxn>
                <a:cxn ang="5400000">
                  <a:pos x="wd2" y="hd2"/>
                </a:cxn>
                <a:cxn ang="10800000">
                  <a:pos x="wd2" y="hd2"/>
                </a:cxn>
                <a:cxn ang="16200000">
                  <a:pos x="wd2" y="hd2"/>
                </a:cxn>
              </a:cxnLst>
              <a:rect l="0" t="0" r="r" b="b"/>
              <a:pathLst>
                <a:path w="21600" h="21600" extrusionOk="0">
                  <a:moveTo>
                    <a:pt x="2445" y="18409"/>
                  </a:moveTo>
                  <a:cubicBezTo>
                    <a:pt x="4483" y="18409"/>
                    <a:pt x="4483" y="18409"/>
                    <a:pt x="4483" y="18409"/>
                  </a:cubicBezTo>
                  <a:cubicBezTo>
                    <a:pt x="4891" y="18409"/>
                    <a:pt x="5298" y="17918"/>
                    <a:pt x="5298" y="17427"/>
                  </a:cubicBezTo>
                  <a:cubicBezTo>
                    <a:pt x="5298" y="8100"/>
                    <a:pt x="5298" y="8100"/>
                    <a:pt x="5298" y="8100"/>
                  </a:cubicBezTo>
                  <a:cubicBezTo>
                    <a:pt x="5298" y="7609"/>
                    <a:pt x="4891" y="7118"/>
                    <a:pt x="4483" y="7118"/>
                  </a:cubicBezTo>
                  <a:cubicBezTo>
                    <a:pt x="2445" y="7118"/>
                    <a:pt x="2445" y="7118"/>
                    <a:pt x="2445" y="7118"/>
                  </a:cubicBezTo>
                  <a:cubicBezTo>
                    <a:pt x="2038" y="7118"/>
                    <a:pt x="1630" y="7609"/>
                    <a:pt x="1630" y="8100"/>
                  </a:cubicBezTo>
                  <a:cubicBezTo>
                    <a:pt x="1630" y="17427"/>
                    <a:pt x="1630" y="17427"/>
                    <a:pt x="1630" y="17427"/>
                  </a:cubicBezTo>
                  <a:cubicBezTo>
                    <a:pt x="1630" y="17918"/>
                    <a:pt x="2038" y="18409"/>
                    <a:pt x="2445" y="18409"/>
                  </a:cubicBezTo>
                  <a:close/>
                  <a:moveTo>
                    <a:pt x="7336" y="18409"/>
                  </a:moveTo>
                  <a:cubicBezTo>
                    <a:pt x="9374" y="18409"/>
                    <a:pt x="9374" y="18409"/>
                    <a:pt x="9374" y="18409"/>
                  </a:cubicBezTo>
                  <a:cubicBezTo>
                    <a:pt x="9985" y="18409"/>
                    <a:pt x="10189" y="17918"/>
                    <a:pt x="10189" y="17427"/>
                  </a:cubicBezTo>
                  <a:cubicBezTo>
                    <a:pt x="10189" y="982"/>
                    <a:pt x="10189" y="982"/>
                    <a:pt x="10189" y="982"/>
                  </a:cubicBezTo>
                  <a:cubicBezTo>
                    <a:pt x="10189" y="491"/>
                    <a:pt x="9985" y="0"/>
                    <a:pt x="9374" y="0"/>
                  </a:cubicBezTo>
                  <a:cubicBezTo>
                    <a:pt x="7336" y="0"/>
                    <a:pt x="7336" y="0"/>
                    <a:pt x="7336" y="0"/>
                  </a:cubicBezTo>
                  <a:cubicBezTo>
                    <a:pt x="6928" y="0"/>
                    <a:pt x="6521" y="491"/>
                    <a:pt x="6521" y="982"/>
                  </a:cubicBezTo>
                  <a:cubicBezTo>
                    <a:pt x="6521" y="17427"/>
                    <a:pt x="6521" y="17427"/>
                    <a:pt x="6521" y="17427"/>
                  </a:cubicBezTo>
                  <a:cubicBezTo>
                    <a:pt x="6521" y="17918"/>
                    <a:pt x="6928" y="18409"/>
                    <a:pt x="7336" y="18409"/>
                  </a:cubicBezTo>
                  <a:close/>
                  <a:moveTo>
                    <a:pt x="12226" y="18409"/>
                  </a:moveTo>
                  <a:cubicBezTo>
                    <a:pt x="14468" y="18409"/>
                    <a:pt x="14468" y="18409"/>
                    <a:pt x="14468" y="18409"/>
                  </a:cubicBezTo>
                  <a:cubicBezTo>
                    <a:pt x="14875" y="18409"/>
                    <a:pt x="15079" y="17918"/>
                    <a:pt x="15079" y="17427"/>
                  </a:cubicBezTo>
                  <a:cubicBezTo>
                    <a:pt x="15079" y="4909"/>
                    <a:pt x="15079" y="4909"/>
                    <a:pt x="15079" y="4909"/>
                  </a:cubicBezTo>
                  <a:cubicBezTo>
                    <a:pt x="15079" y="4418"/>
                    <a:pt x="14875" y="3927"/>
                    <a:pt x="14468" y="3927"/>
                  </a:cubicBezTo>
                  <a:cubicBezTo>
                    <a:pt x="12226" y="3927"/>
                    <a:pt x="12226" y="3927"/>
                    <a:pt x="12226" y="3927"/>
                  </a:cubicBezTo>
                  <a:cubicBezTo>
                    <a:pt x="11819" y="3927"/>
                    <a:pt x="11411" y="4418"/>
                    <a:pt x="11411" y="4909"/>
                  </a:cubicBezTo>
                  <a:cubicBezTo>
                    <a:pt x="11411" y="17427"/>
                    <a:pt x="11411" y="17427"/>
                    <a:pt x="11411" y="17427"/>
                  </a:cubicBezTo>
                  <a:cubicBezTo>
                    <a:pt x="11411" y="17918"/>
                    <a:pt x="11819" y="18409"/>
                    <a:pt x="12226" y="18409"/>
                  </a:cubicBezTo>
                  <a:close/>
                  <a:moveTo>
                    <a:pt x="12430" y="5155"/>
                  </a:moveTo>
                  <a:cubicBezTo>
                    <a:pt x="14264" y="5155"/>
                    <a:pt x="14264" y="5155"/>
                    <a:pt x="14264" y="5155"/>
                  </a:cubicBezTo>
                  <a:cubicBezTo>
                    <a:pt x="14264" y="17182"/>
                    <a:pt x="14264" y="17182"/>
                    <a:pt x="14264" y="17182"/>
                  </a:cubicBezTo>
                  <a:cubicBezTo>
                    <a:pt x="12430" y="17182"/>
                    <a:pt x="12430" y="17182"/>
                    <a:pt x="12430" y="17182"/>
                  </a:cubicBezTo>
                  <a:lnTo>
                    <a:pt x="12430" y="5155"/>
                  </a:lnTo>
                  <a:close/>
                  <a:moveTo>
                    <a:pt x="17321" y="18409"/>
                  </a:moveTo>
                  <a:cubicBezTo>
                    <a:pt x="19358" y="18409"/>
                    <a:pt x="19358" y="18409"/>
                    <a:pt x="19358" y="18409"/>
                  </a:cubicBezTo>
                  <a:cubicBezTo>
                    <a:pt x="19766" y="18409"/>
                    <a:pt x="20174" y="17918"/>
                    <a:pt x="20174" y="17427"/>
                  </a:cubicBezTo>
                  <a:cubicBezTo>
                    <a:pt x="20174" y="11536"/>
                    <a:pt x="20174" y="11536"/>
                    <a:pt x="20174" y="11536"/>
                  </a:cubicBezTo>
                  <a:cubicBezTo>
                    <a:pt x="20174" y="11045"/>
                    <a:pt x="19766" y="10800"/>
                    <a:pt x="19358" y="10800"/>
                  </a:cubicBezTo>
                  <a:cubicBezTo>
                    <a:pt x="17321" y="10800"/>
                    <a:pt x="17321" y="10800"/>
                    <a:pt x="17321" y="10800"/>
                  </a:cubicBezTo>
                  <a:cubicBezTo>
                    <a:pt x="16709" y="10800"/>
                    <a:pt x="16506" y="11045"/>
                    <a:pt x="16506" y="11536"/>
                  </a:cubicBezTo>
                  <a:cubicBezTo>
                    <a:pt x="16506" y="17427"/>
                    <a:pt x="16506" y="17427"/>
                    <a:pt x="16506" y="17427"/>
                  </a:cubicBezTo>
                  <a:cubicBezTo>
                    <a:pt x="16506" y="17918"/>
                    <a:pt x="16709" y="18409"/>
                    <a:pt x="17321" y="18409"/>
                  </a:cubicBezTo>
                  <a:close/>
                  <a:moveTo>
                    <a:pt x="20785" y="19391"/>
                  </a:moveTo>
                  <a:cubicBezTo>
                    <a:pt x="1019" y="19391"/>
                    <a:pt x="1019" y="19391"/>
                    <a:pt x="1019" y="19391"/>
                  </a:cubicBezTo>
                  <a:cubicBezTo>
                    <a:pt x="408" y="19391"/>
                    <a:pt x="0" y="19882"/>
                    <a:pt x="0" y="20618"/>
                  </a:cubicBezTo>
                  <a:cubicBezTo>
                    <a:pt x="0" y="21109"/>
                    <a:pt x="408" y="21600"/>
                    <a:pt x="1019" y="21600"/>
                  </a:cubicBezTo>
                  <a:cubicBezTo>
                    <a:pt x="20785" y="21600"/>
                    <a:pt x="20785" y="21600"/>
                    <a:pt x="20785" y="21600"/>
                  </a:cubicBezTo>
                  <a:cubicBezTo>
                    <a:pt x="21192" y="21600"/>
                    <a:pt x="21600" y="21109"/>
                    <a:pt x="21600" y="20618"/>
                  </a:cubicBezTo>
                  <a:cubicBezTo>
                    <a:pt x="21600" y="19882"/>
                    <a:pt x="21192" y="19391"/>
                    <a:pt x="20785" y="19391"/>
                  </a:cubicBezTo>
                  <a:close/>
                </a:path>
              </a:pathLst>
            </a:custGeom>
            <a:solidFill>
              <a:srgbClr val="FFFFFF"/>
            </a:solidFill>
            <a:ln w="12700">
              <a:miter lim="400000"/>
            </a:ln>
          </p:spPr>
          <p:txBody>
            <a:bodyPr lIns="162474" tIns="162474" rIns="162474" bIns="162474"/>
            <a:lstStyle/>
            <a:p>
              <a:endParaRPr sz="4797" dirty="0"/>
            </a:p>
          </p:txBody>
        </p:sp>
        <p:sp>
          <p:nvSpPr>
            <p:cNvPr id="31" name="Shape">
              <a:extLst>
                <a:ext uri="{FF2B5EF4-FFF2-40B4-BE49-F238E27FC236}">
                  <a16:creationId xmlns:a16="http://schemas.microsoft.com/office/drawing/2014/main" id="{75B862A5-1092-123A-4F78-72FB5978DF67}"/>
                </a:ext>
              </a:extLst>
            </p:cNvPr>
            <p:cNvSpPr/>
            <p:nvPr/>
          </p:nvSpPr>
          <p:spPr>
            <a:xfrm rot="20848570">
              <a:off x="16123519" y="2766301"/>
              <a:ext cx="488081" cy="384569"/>
            </a:xfrm>
            <a:custGeom>
              <a:avLst/>
              <a:gdLst/>
              <a:ahLst/>
              <a:cxnLst>
                <a:cxn ang="0">
                  <a:pos x="wd2" y="hd2"/>
                </a:cxn>
                <a:cxn ang="5400000">
                  <a:pos x="wd2" y="hd2"/>
                </a:cxn>
                <a:cxn ang="10800000">
                  <a:pos x="wd2" y="hd2"/>
                </a:cxn>
                <a:cxn ang="16200000">
                  <a:pos x="wd2" y="hd2"/>
                </a:cxn>
              </a:cxnLst>
              <a:rect l="0" t="0" r="r" b="b"/>
              <a:pathLst>
                <a:path w="21600" h="21600" extrusionOk="0">
                  <a:moveTo>
                    <a:pt x="19878" y="3024"/>
                  </a:moveTo>
                  <a:cubicBezTo>
                    <a:pt x="19096" y="3024"/>
                    <a:pt x="18470" y="3888"/>
                    <a:pt x="18157" y="4752"/>
                  </a:cubicBezTo>
                  <a:cubicBezTo>
                    <a:pt x="10800" y="1512"/>
                    <a:pt x="10800" y="1512"/>
                    <a:pt x="10800" y="1512"/>
                  </a:cubicBezTo>
                  <a:cubicBezTo>
                    <a:pt x="10800" y="648"/>
                    <a:pt x="10330" y="0"/>
                    <a:pt x="9861" y="0"/>
                  </a:cubicBezTo>
                  <a:cubicBezTo>
                    <a:pt x="9235" y="0"/>
                    <a:pt x="8765" y="648"/>
                    <a:pt x="8765" y="1512"/>
                  </a:cubicBezTo>
                  <a:cubicBezTo>
                    <a:pt x="8765" y="1728"/>
                    <a:pt x="8922" y="2160"/>
                    <a:pt x="9078" y="2376"/>
                  </a:cubicBezTo>
                  <a:cubicBezTo>
                    <a:pt x="1252" y="14904"/>
                    <a:pt x="1252" y="14904"/>
                    <a:pt x="1252" y="14904"/>
                  </a:cubicBezTo>
                  <a:cubicBezTo>
                    <a:pt x="1096" y="14688"/>
                    <a:pt x="939" y="14688"/>
                    <a:pt x="939" y="14688"/>
                  </a:cubicBezTo>
                  <a:cubicBezTo>
                    <a:pt x="470" y="14688"/>
                    <a:pt x="0" y="15336"/>
                    <a:pt x="0" y="15984"/>
                  </a:cubicBezTo>
                  <a:cubicBezTo>
                    <a:pt x="0" y="16632"/>
                    <a:pt x="470" y="17280"/>
                    <a:pt x="939" y="17280"/>
                  </a:cubicBezTo>
                  <a:cubicBezTo>
                    <a:pt x="1252" y="17280"/>
                    <a:pt x="1565" y="16848"/>
                    <a:pt x="1722" y="16416"/>
                  </a:cubicBezTo>
                  <a:cubicBezTo>
                    <a:pt x="8922" y="18792"/>
                    <a:pt x="8922" y="18792"/>
                    <a:pt x="8922" y="18792"/>
                  </a:cubicBezTo>
                  <a:cubicBezTo>
                    <a:pt x="8922" y="19008"/>
                    <a:pt x="8765" y="19224"/>
                    <a:pt x="8765" y="19440"/>
                  </a:cubicBezTo>
                  <a:cubicBezTo>
                    <a:pt x="8765" y="20520"/>
                    <a:pt x="9548" y="21600"/>
                    <a:pt x="10487" y="21600"/>
                  </a:cubicBezTo>
                  <a:cubicBezTo>
                    <a:pt x="11270" y="21600"/>
                    <a:pt x="12052" y="20520"/>
                    <a:pt x="12052" y="19440"/>
                  </a:cubicBezTo>
                  <a:cubicBezTo>
                    <a:pt x="12052" y="19008"/>
                    <a:pt x="12052" y="18792"/>
                    <a:pt x="11896" y="18792"/>
                  </a:cubicBezTo>
                  <a:cubicBezTo>
                    <a:pt x="17374" y="15552"/>
                    <a:pt x="17374" y="15552"/>
                    <a:pt x="17374" y="15552"/>
                  </a:cubicBezTo>
                  <a:cubicBezTo>
                    <a:pt x="17530" y="15768"/>
                    <a:pt x="17843" y="15984"/>
                    <a:pt x="18000" y="15984"/>
                  </a:cubicBezTo>
                  <a:cubicBezTo>
                    <a:pt x="18470" y="15984"/>
                    <a:pt x="18939" y="15336"/>
                    <a:pt x="18939" y="14688"/>
                  </a:cubicBezTo>
                  <a:cubicBezTo>
                    <a:pt x="18939" y="14256"/>
                    <a:pt x="18783" y="14040"/>
                    <a:pt x="18470" y="13824"/>
                  </a:cubicBezTo>
                  <a:cubicBezTo>
                    <a:pt x="19409" y="7776"/>
                    <a:pt x="19409" y="7776"/>
                    <a:pt x="19409" y="7776"/>
                  </a:cubicBezTo>
                  <a:cubicBezTo>
                    <a:pt x="19565" y="7776"/>
                    <a:pt x="19722" y="7776"/>
                    <a:pt x="19878" y="7776"/>
                  </a:cubicBezTo>
                  <a:cubicBezTo>
                    <a:pt x="20817" y="7776"/>
                    <a:pt x="21600" y="6696"/>
                    <a:pt x="21600" y="5400"/>
                  </a:cubicBezTo>
                  <a:cubicBezTo>
                    <a:pt x="21600" y="4104"/>
                    <a:pt x="20817" y="3024"/>
                    <a:pt x="19878" y="3024"/>
                  </a:cubicBezTo>
                  <a:close/>
                  <a:moveTo>
                    <a:pt x="10330" y="2592"/>
                  </a:moveTo>
                  <a:cubicBezTo>
                    <a:pt x="13774" y="8208"/>
                    <a:pt x="13774" y="8208"/>
                    <a:pt x="13774" y="8208"/>
                  </a:cubicBezTo>
                  <a:cubicBezTo>
                    <a:pt x="10330" y="10152"/>
                    <a:pt x="10330" y="10152"/>
                    <a:pt x="10330" y="10152"/>
                  </a:cubicBezTo>
                  <a:cubicBezTo>
                    <a:pt x="10174" y="2808"/>
                    <a:pt x="10174" y="2808"/>
                    <a:pt x="10174" y="2808"/>
                  </a:cubicBezTo>
                  <a:cubicBezTo>
                    <a:pt x="10174" y="2592"/>
                    <a:pt x="10330" y="2592"/>
                    <a:pt x="10330" y="2592"/>
                  </a:cubicBezTo>
                  <a:close/>
                  <a:moveTo>
                    <a:pt x="9861" y="2808"/>
                  </a:moveTo>
                  <a:cubicBezTo>
                    <a:pt x="10017" y="10368"/>
                    <a:pt x="10017" y="10368"/>
                    <a:pt x="10017" y="10368"/>
                  </a:cubicBezTo>
                  <a:cubicBezTo>
                    <a:pt x="8452" y="11232"/>
                    <a:pt x="8452" y="11232"/>
                    <a:pt x="8452" y="11232"/>
                  </a:cubicBezTo>
                  <a:cubicBezTo>
                    <a:pt x="8452" y="11016"/>
                    <a:pt x="8296" y="10800"/>
                    <a:pt x="8139" y="10800"/>
                  </a:cubicBezTo>
                  <a:cubicBezTo>
                    <a:pt x="9548" y="2592"/>
                    <a:pt x="9548" y="2592"/>
                    <a:pt x="9548" y="2592"/>
                  </a:cubicBezTo>
                  <a:cubicBezTo>
                    <a:pt x="9548" y="2808"/>
                    <a:pt x="9704" y="2808"/>
                    <a:pt x="9861" y="2808"/>
                  </a:cubicBezTo>
                  <a:close/>
                  <a:moveTo>
                    <a:pt x="8609" y="11880"/>
                  </a:moveTo>
                  <a:cubicBezTo>
                    <a:pt x="8609" y="11664"/>
                    <a:pt x="8609" y="11664"/>
                    <a:pt x="8609" y="11448"/>
                  </a:cubicBezTo>
                  <a:cubicBezTo>
                    <a:pt x="10017" y="10800"/>
                    <a:pt x="10017" y="10800"/>
                    <a:pt x="10017" y="10800"/>
                  </a:cubicBezTo>
                  <a:cubicBezTo>
                    <a:pt x="10174" y="17064"/>
                    <a:pt x="10174" y="17064"/>
                    <a:pt x="10174" y="17064"/>
                  </a:cubicBezTo>
                  <a:cubicBezTo>
                    <a:pt x="10017" y="17280"/>
                    <a:pt x="10017" y="17280"/>
                    <a:pt x="9861" y="17280"/>
                  </a:cubicBezTo>
                  <a:cubicBezTo>
                    <a:pt x="8296" y="12744"/>
                    <a:pt x="8296" y="12744"/>
                    <a:pt x="8296" y="12744"/>
                  </a:cubicBezTo>
                  <a:cubicBezTo>
                    <a:pt x="8452" y="12528"/>
                    <a:pt x="8609" y="12096"/>
                    <a:pt x="8609" y="11880"/>
                  </a:cubicBezTo>
                  <a:close/>
                  <a:moveTo>
                    <a:pt x="11426" y="17496"/>
                  </a:moveTo>
                  <a:cubicBezTo>
                    <a:pt x="11113" y="17280"/>
                    <a:pt x="10800" y="17064"/>
                    <a:pt x="10487" y="17064"/>
                  </a:cubicBezTo>
                  <a:cubicBezTo>
                    <a:pt x="10330" y="10584"/>
                    <a:pt x="10330" y="10584"/>
                    <a:pt x="10330" y="10584"/>
                  </a:cubicBezTo>
                  <a:cubicBezTo>
                    <a:pt x="13930" y="8424"/>
                    <a:pt x="13930" y="8424"/>
                    <a:pt x="13930" y="8424"/>
                  </a:cubicBezTo>
                  <a:cubicBezTo>
                    <a:pt x="15496" y="11232"/>
                    <a:pt x="15496" y="11232"/>
                    <a:pt x="15496" y="11232"/>
                  </a:cubicBezTo>
                  <a:lnTo>
                    <a:pt x="11426" y="17496"/>
                  </a:lnTo>
                  <a:close/>
                  <a:moveTo>
                    <a:pt x="14087" y="8424"/>
                  </a:moveTo>
                  <a:cubicBezTo>
                    <a:pt x="18313" y="6048"/>
                    <a:pt x="18313" y="6048"/>
                    <a:pt x="18313" y="6048"/>
                  </a:cubicBezTo>
                  <a:cubicBezTo>
                    <a:pt x="18313" y="6264"/>
                    <a:pt x="18313" y="6696"/>
                    <a:pt x="18470" y="6696"/>
                  </a:cubicBezTo>
                  <a:cubicBezTo>
                    <a:pt x="15652" y="11016"/>
                    <a:pt x="15652" y="11016"/>
                    <a:pt x="15652" y="11016"/>
                  </a:cubicBezTo>
                  <a:lnTo>
                    <a:pt x="14087" y="8424"/>
                  </a:lnTo>
                  <a:close/>
                  <a:moveTo>
                    <a:pt x="18157" y="5616"/>
                  </a:moveTo>
                  <a:cubicBezTo>
                    <a:pt x="13930" y="7992"/>
                    <a:pt x="13930" y="7992"/>
                    <a:pt x="13930" y="7992"/>
                  </a:cubicBezTo>
                  <a:cubicBezTo>
                    <a:pt x="10487" y="2376"/>
                    <a:pt x="10487" y="2376"/>
                    <a:pt x="10487" y="2376"/>
                  </a:cubicBezTo>
                  <a:cubicBezTo>
                    <a:pt x="10643" y="2160"/>
                    <a:pt x="10643" y="1944"/>
                    <a:pt x="10643" y="1728"/>
                  </a:cubicBezTo>
                  <a:cubicBezTo>
                    <a:pt x="18157" y="5184"/>
                    <a:pt x="18157" y="5184"/>
                    <a:pt x="18157" y="5184"/>
                  </a:cubicBezTo>
                  <a:cubicBezTo>
                    <a:pt x="18157" y="5184"/>
                    <a:pt x="18157" y="5400"/>
                    <a:pt x="18157" y="5400"/>
                  </a:cubicBezTo>
                  <a:cubicBezTo>
                    <a:pt x="18157" y="5616"/>
                    <a:pt x="18157" y="5616"/>
                    <a:pt x="18157" y="5616"/>
                  </a:cubicBezTo>
                  <a:close/>
                  <a:moveTo>
                    <a:pt x="9235" y="2592"/>
                  </a:moveTo>
                  <a:cubicBezTo>
                    <a:pt x="9235" y="2592"/>
                    <a:pt x="9235" y="2592"/>
                    <a:pt x="9235" y="2592"/>
                  </a:cubicBezTo>
                  <a:cubicBezTo>
                    <a:pt x="7983" y="10584"/>
                    <a:pt x="7983" y="10584"/>
                    <a:pt x="7983" y="10584"/>
                  </a:cubicBezTo>
                  <a:cubicBezTo>
                    <a:pt x="7826" y="10368"/>
                    <a:pt x="7670" y="10368"/>
                    <a:pt x="7670" y="10368"/>
                  </a:cubicBezTo>
                  <a:cubicBezTo>
                    <a:pt x="7043" y="10368"/>
                    <a:pt x="6574" y="11016"/>
                    <a:pt x="6574" y="11880"/>
                  </a:cubicBezTo>
                  <a:cubicBezTo>
                    <a:pt x="6574" y="11880"/>
                    <a:pt x="6730" y="12096"/>
                    <a:pt x="6730" y="12096"/>
                  </a:cubicBezTo>
                  <a:cubicBezTo>
                    <a:pt x="1565" y="15120"/>
                    <a:pt x="1565" y="15120"/>
                    <a:pt x="1565" y="15120"/>
                  </a:cubicBezTo>
                  <a:cubicBezTo>
                    <a:pt x="1409" y="14904"/>
                    <a:pt x="1409" y="14904"/>
                    <a:pt x="1409" y="14904"/>
                  </a:cubicBezTo>
                  <a:lnTo>
                    <a:pt x="9235" y="2592"/>
                  </a:lnTo>
                  <a:close/>
                  <a:moveTo>
                    <a:pt x="1722" y="16200"/>
                  </a:moveTo>
                  <a:cubicBezTo>
                    <a:pt x="1722" y="16200"/>
                    <a:pt x="1722" y="15984"/>
                    <a:pt x="1722" y="15984"/>
                  </a:cubicBezTo>
                  <a:cubicBezTo>
                    <a:pt x="1722" y="15768"/>
                    <a:pt x="1722" y="15552"/>
                    <a:pt x="1722" y="15336"/>
                  </a:cubicBezTo>
                  <a:cubicBezTo>
                    <a:pt x="6730" y="12528"/>
                    <a:pt x="6730" y="12528"/>
                    <a:pt x="6730" y="12528"/>
                  </a:cubicBezTo>
                  <a:cubicBezTo>
                    <a:pt x="7043" y="12960"/>
                    <a:pt x="7200" y="13176"/>
                    <a:pt x="7670" y="13176"/>
                  </a:cubicBezTo>
                  <a:cubicBezTo>
                    <a:pt x="7826" y="13176"/>
                    <a:pt x="7983" y="12960"/>
                    <a:pt x="8139" y="12960"/>
                  </a:cubicBezTo>
                  <a:cubicBezTo>
                    <a:pt x="9548" y="17496"/>
                    <a:pt x="9548" y="17496"/>
                    <a:pt x="9548" y="17496"/>
                  </a:cubicBezTo>
                  <a:cubicBezTo>
                    <a:pt x="9235" y="17712"/>
                    <a:pt x="9078" y="18144"/>
                    <a:pt x="8922" y="18576"/>
                  </a:cubicBezTo>
                  <a:lnTo>
                    <a:pt x="1722" y="16200"/>
                  </a:lnTo>
                  <a:close/>
                  <a:moveTo>
                    <a:pt x="11896" y="18360"/>
                  </a:moveTo>
                  <a:cubicBezTo>
                    <a:pt x="11739" y="18144"/>
                    <a:pt x="11739" y="17928"/>
                    <a:pt x="11583" y="17712"/>
                  </a:cubicBezTo>
                  <a:cubicBezTo>
                    <a:pt x="15652" y="11448"/>
                    <a:pt x="15652" y="11448"/>
                    <a:pt x="15652" y="11448"/>
                  </a:cubicBezTo>
                  <a:cubicBezTo>
                    <a:pt x="17217" y="14256"/>
                    <a:pt x="17217" y="14256"/>
                    <a:pt x="17217" y="14256"/>
                  </a:cubicBezTo>
                  <a:cubicBezTo>
                    <a:pt x="17217" y="14256"/>
                    <a:pt x="17217" y="14472"/>
                    <a:pt x="17217" y="14688"/>
                  </a:cubicBezTo>
                  <a:cubicBezTo>
                    <a:pt x="17217" y="14904"/>
                    <a:pt x="17217" y="15120"/>
                    <a:pt x="17217" y="15336"/>
                  </a:cubicBezTo>
                  <a:lnTo>
                    <a:pt x="11896" y="18360"/>
                  </a:lnTo>
                  <a:close/>
                  <a:moveTo>
                    <a:pt x="18313" y="13608"/>
                  </a:moveTo>
                  <a:cubicBezTo>
                    <a:pt x="18157" y="13608"/>
                    <a:pt x="18157" y="13608"/>
                    <a:pt x="18000" y="13608"/>
                  </a:cubicBezTo>
                  <a:cubicBezTo>
                    <a:pt x="17843" y="13608"/>
                    <a:pt x="17530" y="13608"/>
                    <a:pt x="17374" y="13824"/>
                  </a:cubicBezTo>
                  <a:cubicBezTo>
                    <a:pt x="15809" y="11232"/>
                    <a:pt x="15809" y="11232"/>
                    <a:pt x="15809" y="11232"/>
                  </a:cubicBezTo>
                  <a:cubicBezTo>
                    <a:pt x="18626" y="7128"/>
                    <a:pt x="18626" y="7128"/>
                    <a:pt x="18626" y="7128"/>
                  </a:cubicBezTo>
                  <a:cubicBezTo>
                    <a:pt x="18783" y="7344"/>
                    <a:pt x="18939" y="7560"/>
                    <a:pt x="19252" y="7560"/>
                  </a:cubicBezTo>
                  <a:lnTo>
                    <a:pt x="18313" y="13608"/>
                  </a:lnTo>
                  <a:close/>
                  <a:moveTo>
                    <a:pt x="18313" y="13608"/>
                  </a:moveTo>
                  <a:cubicBezTo>
                    <a:pt x="18313" y="13608"/>
                    <a:pt x="18313" y="13608"/>
                    <a:pt x="18313" y="13608"/>
                  </a:cubicBezTo>
                </a:path>
              </a:pathLst>
            </a:custGeom>
            <a:solidFill>
              <a:srgbClr val="FFFFFF"/>
            </a:solidFill>
            <a:ln w="12700">
              <a:miter lim="400000"/>
            </a:ln>
          </p:spPr>
          <p:txBody>
            <a:bodyPr lIns="162474" tIns="162474" rIns="162474" bIns="162474"/>
            <a:lstStyle/>
            <a:p>
              <a:endParaRPr sz="4797"/>
            </a:p>
          </p:txBody>
        </p:sp>
        <p:pic>
          <p:nvPicPr>
            <p:cNvPr id="38" name="Graphic 37" descr="Laptop outline">
              <a:extLst>
                <a:ext uri="{FF2B5EF4-FFF2-40B4-BE49-F238E27FC236}">
                  <a16:creationId xmlns:a16="http://schemas.microsoft.com/office/drawing/2014/main" id="{31A812D3-0FFB-DB5E-F31A-4B7B62338CE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236084" y="2136884"/>
              <a:ext cx="1781212" cy="1781212"/>
            </a:xfrm>
            <a:prstGeom prst="rect">
              <a:avLst/>
            </a:prstGeom>
          </p:spPr>
        </p:pic>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445864" y="257440"/>
            <a:ext cx="24817164" cy="3673644"/>
            <a:chOff x="0" y="-38100"/>
            <a:chExt cx="4904715" cy="850900"/>
          </a:xfrm>
        </p:grpSpPr>
        <p:sp>
          <p:nvSpPr>
            <p:cNvPr id="4" name="Freeform 4"/>
            <p:cNvSpPr/>
            <p:nvPr/>
          </p:nvSpPr>
          <p:spPr>
            <a:xfrm>
              <a:off x="83893" y="60207"/>
              <a:ext cx="4820822" cy="632178"/>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sz="4797"/>
            </a:p>
          </p:txBody>
        </p:sp>
        <p:sp>
          <p:nvSpPr>
            <p:cNvPr id="5" name="TextBox 5"/>
            <p:cNvSpPr txBox="1"/>
            <p:nvPr/>
          </p:nvSpPr>
          <p:spPr>
            <a:xfrm>
              <a:off x="0" y="-38100"/>
              <a:ext cx="812800" cy="850900"/>
            </a:xfrm>
            <a:prstGeom prst="rect">
              <a:avLst/>
            </a:prstGeom>
          </p:spPr>
          <p:txBody>
            <a:bodyPr lIns="67698" tIns="67698" rIns="67698" bIns="67698" rtlCol="0" anchor="ctr"/>
            <a:lstStyle/>
            <a:p>
              <a:pPr algn="ctr">
                <a:lnSpc>
                  <a:spcPts val="4218"/>
                </a:lnSpc>
              </a:pPr>
              <a:endParaRPr sz="4797"/>
            </a:p>
          </p:txBody>
        </p:sp>
      </p:grpSp>
      <p:sp>
        <p:nvSpPr>
          <p:cNvPr id="6" name="Freeform 6"/>
          <p:cNvSpPr/>
          <p:nvPr/>
        </p:nvSpPr>
        <p:spPr>
          <a:xfrm rot="5400000" flipH="1">
            <a:off x="9563145" y="7190239"/>
            <a:ext cx="3923422" cy="1352066"/>
          </a:xfrm>
          <a:custGeom>
            <a:avLst/>
            <a:gdLst/>
            <a:ahLst/>
            <a:cxnLst/>
            <a:rect l="l" t="t" r="r" b="b"/>
            <a:pathLst>
              <a:path w="2944100" h="1014578">
                <a:moveTo>
                  <a:pt x="2944100" y="0"/>
                </a:moveTo>
                <a:lnTo>
                  <a:pt x="0" y="0"/>
                </a:lnTo>
                <a:lnTo>
                  <a:pt x="0" y="1014578"/>
                </a:lnTo>
                <a:lnTo>
                  <a:pt x="2944100" y="1014578"/>
                </a:lnTo>
                <a:lnTo>
                  <a:pt x="294410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DK" sz="4797"/>
          </a:p>
        </p:txBody>
      </p:sp>
      <p:grpSp>
        <p:nvGrpSpPr>
          <p:cNvPr id="7" name="Group 7"/>
          <p:cNvGrpSpPr/>
          <p:nvPr/>
        </p:nvGrpSpPr>
        <p:grpSpPr>
          <a:xfrm>
            <a:off x="12378981" y="4319323"/>
            <a:ext cx="4819727" cy="2902187"/>
            <a:chOff x="0" y="0"/>
            <a:chExt cx="4822239" cy="2903699"/>
          </a:xfrm>
        </p:grpSpPr>
        <p:grpSp>
          <p:nvGrpSpPr>
            <p:cNvPr id="8" name="Group 8"/>
            <p:cNvGrpSpPr/>
            <p:nvPr/>
          </p:nvGrpSpPr>
          <p:grpSpPr>
            <a:xfrm>
              <a:off x="0" y="0"/>
              <a:ext cx="4822239" cy="2903699"/>
              <a:chOff x="0" y="0"/>
              <a:chExt cx="819154" cy="493251"/>
            </a:xfrm>
          </p:grpSpPr>
          <p:sp>
            <p:nvSpPr>
              <p:cNvPr id="9" name="Freeform 9"/>
              <p:cNvSpPr/>
              <p:nvPr/>
            </p:nvSpPr>
            <p:spPr>
              <a:xfrm>
                <a:off x="0" y="0"/>
                <a:ext cx="819154" cy="493251"/>
              </a:xfrm>
              <a:custGeom>
                <a:avLst/>
                <a:gdLst/>
                <a:ahLst/>
                <a:cxnLst/>
                <a:rect l="l" t="t" r="r" b="b"/>
                <a:pathLst>
                  <a:path w="819154" h="493251">
                    <a:moveTo>
                      <a:pt x="109171" y="0"/>
                    </a:moveTo>
                    <a:lnTo>
                      <a:pt x="709982" y="0"/>
                    </a:lnTo>
                    <a:cubicBezTo>
                      <a:pt x="738936" y="0"/>
                      <a:pt x="766704" y="11502"/>
                      <a:pt x="787178" y="31976"/>
                    </a:cubicBezTo>
                    <a:cubicBezTo>
                      <a:pt x="807652" y="52449"/>
                      <a:pt x="819154" y="80217"/>
                      <a:pt x="819154" y="109171"/>
                    </a:cubicBezTo>
                    <a:lnTo>
                      <a:pt x="819154" y="384080"/>
                    </a:lnTo>
                    <a:cubicBezTo>
                      <a:pt x="819154" y="413034"/>
                      <a:pt x="807652" y="440802"/>
                      <a:pt x="787178" y="461276"/>
                    </a:cubicBezTo>
                    <a:cubicBezTo>
                      <a:pt x="766704" y="481749"/>
                      <a:pt x="738936" y="493251"/>
                      <a:pt x="709982" y="493251"/>
                    </a:cubicBezTo>
                    <a:lnTo>
                      <a:pt x="109171" y="493251"/>
                    </a:lnTo>
                    <a:cubicBezTo>
                      <a:pt x="80217" y="493251"/>
                      <a:pt x="52449" y="481749"/>
                      <a:pt x="31976" y="461276"/>
                    </a:cubicBezTo>
                    <a:cubicBezTo>
                      <a:pt x="11502" y="440802"/>
                      <a:pt x="0" y="413034"/>
                      <a:pt x="0" y="384080"/>
                    </a:cubicBezTo>
                    <a:lnTo>
                      <a:pt x="0" y="109171"/>
                    </a:lnTo>
                    <a:cubicBezTo>
                      <a:pt x="0" y="80217"/>
                      <a:pt x="11502" y="52449"/>
                      <a:pt x="31976" y="31976"/>
                    </a:cubicBezTo>
                    <a:cubicBezTo>
                      <a:pt x="52449" y="11502"/>
                      <a:pt x="80217" y="0"/>
                      <a:pt x="109171" y="0"/>
                    </a:cubicBezTo>
                    <a:close/>
                  </a:path>
                </a:pathLst>
              </a:custGeom>
              <a:solidFill>
                <a:srgbClr val="A2C2EA"/>
              </a:solidFill>
            </p:spPr>
            <p:txBody>
              <a:bodyPr/>
              <a:lstStyle/>
              <a:p>
                <a:endParaRPr lang="en-DK" sz="4797" dirty="0"/>
              </a:p>
            </p:txBody>
          </p:sp>
          <p:sp>
            <p:nvSpPr>
              <p:cNvPr id="10" name="TextBox 10"/>
              <p:cNvSpPr txBox="1"/>
              <p:nvPr/>
            </p:nvSpPr>
            <p:spPr>
              <a:xfrm>
                <a:off x="0" y="-9525"/>
                <a:ext cx="812800" cy="822325"/>
              </a:xfrm>
              <a:prstGeom prst="rect">
                <a:avLst/>
              </a:prstGeom>
            </p:spPr>
            <p:txBody>
              <a:bodyPr lIns="78722" tIns="78722" rIns="78722" bIns="78722" rtlCol="0" anchor="ctr"/>
              <a:lstStyle/>
              <a:p>
                <a:pPr algn="ctr">
                  <a:lnSpc>
                    <a:spcPts val="2829"/>
                  </a:lnSpc>
                </a:pPr>
                <a:endParaRPr sz="4797"/>
              </a:p>
            </p:txBody>
          </p:sp>
        </p:grpSp>
        <p:sp>
          <p:nvSpPr>
            <p:cNvPr id="11" name="TextBox 11"/>
            <p:cNvSpPr txBox="1"/>
            <p:nvPr/>
          </p:nvSpPr>
          <p:spPr>
            <a:xfrm>
              <a:off x="284808" y="1422400"/>
              <a:ext cx="4252620" cy="823347"/>
            </a:xfrm>
            <a:prstGeom prst="rect">
              <a:avLst/>
            </a:prstGeom>
          </p:spPr>
          <p:txBody>
            <a:bodyPr wrap="square" lIns="0" tIns="0" rIns="0" bIns="0" rtlCol="0" anchor="t">
              <a:spAutoFit/>
            </a:bodyPr>
            <a:lstStyle/>
            <a:p>
              <a:pPr algn="ctr">
                <a:lnSpc>
                  <a:spcPts val="6828"/>
                </a:lnSpc>
              </a:pPr>
              <a:r>
                <a:rPr lang="en-US" sz="5330" b="1" dirty="0">
                  <a:solidFill>
                    <a:srgbClr val="3B4A52"/>
                  </a:solidFill>
                  <a:latin typeface="Montserrat" pitchFamily="2" charset="77"/>
                </a:rPr>
                <a:t>Hypothesis</a:t>
              </a:r>
            </a:p>
          </p:txBody>
        </p:sp>
      </p:grpSp>
      <p:grpSp>
        <p:nvGrpSpPr>
          <p:cNvPr id="13" name="Group 13"/>
          <p:cNvGrpSpPr/>
          <p:nvPr/>
        </p:nvGrpSpPr>
        <p:grpSpPr>
          <a:xfrm>
            <a:off x="12378982" y="8710957"/>
            <a:ext cx="4819727" cy="4838389"/>
            <a:chOff x="0" y="-56072"/>
            <a:chExt cx="4822239" cy="4840911"/>
          </a:xfrm>
        </p:grpSpPr>
        <p:grpSp>
          <p:nvGrpSpPr>
            <p:cNvPr id="14" name="Group 14"/>
            <p:cNvGrpSpPr/>
            <p:nvPr/>
          </p:nvGrpSpPr>
          <p:grpSpPr>
            <a:xfrm>
              <a:off x="0" y="-56072"/>
              <a:ext cx="4822239" cy="4840911"/>
              <a:chOff x="0" y="-9525"/>
              <a:chExt cx="819154" cy="822325"/>
            </a:xfrm>
          </p:grpSpPr>
          <p:sp>
            <p:nvSpPr>
              <p:cNvPr id="15" name="Freeform 15"/>
              <p:cNvSpPr/>
              <p:nvPr/>
            </p:nvSpPr>
            <p:spPr>
              <a:xfrm>
                <a:off x="0" y="0"/>
                <a:ext cx="819154" cy="493251"/>
              </a:xfrm>
              <a:custGeom>
                <a:avLst/>
                <a:gdLst/>
                <a:ahLst/>
                <a:cxnLst/>
                <a:rect l="l" t="t" r="r" b="b"/>
                <a:pathLst>
                  <a:path w="819154" h="493251">
                    <a:moveTo>
                      <a:pt x="109171" y="0"/>
                    </a:moveTo>
                    <a:lnTo>
                      <a:pt x="709982" y="0"/>
                    </a:lnTo>
                    <a:cubicBezTo>
                      <a:pt x="738936" y="0"/>
                      <a:pt x="766704" y="11502"/>
                      <a:pt x="787178" y="31976"/>
                    </a:cubicBezTo>
                    <a:cubicBezTo>
                      <a:pt x="807652" y="52449"/>
                      <a:pt x="819154" y="80217"/>
                      <a:pt x="819154" y="109171"/>
                    </a:cubicBezTo>
                    <a:lnTo>
                      <a:pt x="819154" y="384080"/>
                    </a:lnTo>
                    <a:cubicBezTo>
                      <a:pt x="819154" y="413034"/>
                      <a:pt x="807652" y="440802"/>
                      <a:pt x="787178" y="461276"/>
                    </a:cubicBezTo>
                    <a:cubicBezTo>
                      <a:pt x="766704" y="481749"/>
                      <a:pt x="738936" y="493251"/>
                      <a:pt x="709982" y="493251"/>
                    </a:cubicBezTo>
                    <a:lnTo>
                      <a:pt x="109171" y="493251"/>
                    </a:lnTo>
                    <a:cubicBezTo>
                      <a:pt x="80217" y="493251"/>
                      <a:pt x="52449" y="481749"/>
                      <a:pt x="31976" y="461276"/>
                    </a:cubicBezTo>
                    <a:cubicBezTo>
                      <a:pt x="11502" y="440802"/>
                      <a:pt x="0" y="413034"/>
                      <a:pt x="0" y="384080"/>
                    </a:cubicBezTo>
                    <a:lnTo>
                      <a:pt x="0" y="109171"/>
                    </a:lnTo>
                    <a:cubicBezTo>
                      <a:pt x="0" y="80217"/>
                      <a:pt x="11502" y="52449"/>
                      <a:pt x="31976" y="31976"/>
                    </a:cubicBezTo>
                    <a:cubicBezTo>
                      <a:pt x="52449" y="11502"/>
                      <a:pt x="80217" y="0"/>
                      <a:pt x="109171" y="0"/>
                    </a:cubicBezTo>
                    <a:close/>
                  </a:path>
                </a:pathLst>
              </a:custGeom>
              <a:solidFill>
                <a:srgbClr val="404040"/>
              </a:solidFill>
            </p:spPr>
            <p:txBody>
              <a:bodyPr/>
              <a:lstStyle/>
              <a:p>
                <a:endParaRPr lang="en-DK" sz="4797" dirty="0"/>
              </a:p>
            </p:txBody>
          </p:sp>
          <p:sp>
            <p:nvSpPr>
              <p:cNvPr id="16" name="TextBox 16"/>
              <p:cNvSpPr txBox="1"/>
              <p:nvPr/>
            </p:nvSpPr>
            <p:spPr>
              <a:xfrm>
                <a:off x="0" y="-9525"/>
                <a:ext cx="812800" cy="822325"/>
              </a:xfrm>
              <a:prstGeom prst="rect">
                <a:avLst/>
              </a:prstGeom>
            </p:spPr>
            <p:txBody>
              <a:bodyPr lIns="78722" tIns="78722" rIns="78722" bIns="78722" rtlCol="0" anchor="ctr"/>
              <a:lstStyle/>
              <a:p>
                <a:pPr algn="ctr">
                  <a:lnSpc>
                    <a:spcPts val="2829"/>
                  </a:lnSpc>
                </a:pPr>
                <a:endParaRPr sz="4797"/>
              </a:p>
            </p:txBody>
          </p:sp>
        </p:grpSp>
        <p:sp>
          <p:nvSpPr>
            <p:cNvPr id="17" name="TextBox 17"/>
            <p:cNvSpPr txBox="1"/>
            <p:nvPr/>
          </p:nvSpPr>
          <p:spPr>
            <a:xfrm>
              <a:off x="223364" y="916181"/>
              <a:ext cx="3444004" cy="831814"/>
            </a:xfrm>
            <a:prstGeom prst="rect">
              <a:avLst/>
            </a:prstGeom>
          </p:spPr>
          <p:txBody>
            <a:bodyPr lIns="0" tIns="0" rIns="0" bIns="0" rtlCol="0" anchor="t">
              <a:spAutoFit/>
            </a:bodyPr>
            <a:lstStyle/>
            <a:p>
              <a:pPr algn="ctr">
                <a:lnSpc>
                  <a:spcPts val="6828"/>
                </a:lnSpc>
              </a:pPr>
              <a:r>
                <a:rPr lang="en-US" sz="5597" b="1" dirty="0">
                  <a:solidFill>
                    <a:srgbClr val="F4F4F4"/>
                  </a:solidFill>
                  <a:latin typeface="Montserrat" pitchFamily="2" charset="77"/>
                </a:rPr>
                <a:t>Data</a:t>
              </a:r>
            </a:p>
          </p:txBody>
        </p:sp>
      </p:grpSp>
      <p:sp>
        <p:nvSpPr>
          <p:cNvPr id="18" name="Freeform 18"/>
          <p:cNvSpPr/>
          <p:nvPr/>
        </p:nvSpPr>
        <p:spPr>
          <a:xfrm rot="5400000" flipV="1">
            <a:off x="16028112" y="7190239"/>
            <a:ext cx="3923422" cy="1352066"/>
          </a:xfrm>
          <a:custGeom>
            <a:avLst/>
            <a:gdLst/>
            <a:ahLst/>
            <a:cxnLst/>
            <a:rect l="l" t="t" r="r" b="b"/>
            <a:pathLst>
              <a:path w="2944100" h="1014578">
                <a:moveTo>
                  <a:pt x="0" y="1014578"/>
                </a:moveTo>
                <a:lnTo>
                  <a:pt x="2944099" y="1014578"/>
                </a:lnTo>
                <a:lnTo>
                  <a:pt x="2944099" y="0"/>
                </a:lnTo>
                <a:lnTo>
                  <a:pt x="0" y="0"/>
                </a:lnTo>
                <a:lnTo>
                  <a:pt x="0" y="1014578"/>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DK" sz="4797"/>
          </a:p>
        </p:txBody>
      </p:sp>
      <p:sp>
        <p:nvSpPr>
          <p:cNvPr id="19" name="TextBox 19"/>
          <p:cNvSpPr txBox="1"/>
          <p:nvPr/>
        </p:nvSpPr>
        <p:spPr>
          <a:xfrm>
            <a:off x="1528076" y="4673333"/>
            <a:ext cx="8976368" cy="6927730"/>
          </a:xfrm>
          <a:prstGeom prst="rect">
            <a:avLst/>
          </a:prstGeom>
        </p:spPr>
        <p:txBody>
          <a:bodyPr wrap="square" lIns="0" tIns="0" rIns="0" bIns="0" rtlCol="0" anchor="t">
            <a:spAutoFit/>
          </a:bodyPr>
          <a:lstStyle/>
          <a:p>
            <a:pPr>
              <a:lnSpc>
                <a:spcPts val="5970"/>
              </a:lnSpc>
            </a:pPr>
            <a:r>
              <a:rPr lang="en-US" sz="3731" dirty="0">
                <a:solidFill>
                  <a:srgbClr val="404040"/>
                </a:solidFill>
                <a:latin typeface="Montserrat"/>
              </a:rPr>
              <a:t>High-dimensional data with many observations</a:t>
            </a:r>
          </a:p>
          <a:p>
            <a:pPr>
              <a:lnSpc>
                <a:spcPts val="5970"/>
              </a:lnSpc>
            </a:pPr>
            <a:endParaRPr lang="en-US" sz="3731" dirty="0">
              <a:solidFill>
                <a:srgbClr val="404040"/>
              </a:solidFill>
              <a:latin typeface="Montserrat" pitchFamily="2" charset="77"/>
            </a:endParaRPr>
          </a:p>
          <a:p>
            <a:pPr marL="609265" indent="-609265">
              <a:lnSpc>
                <a:spcPts val="5222"/>
              </a:lnSpc>
              <a:buFont typeface="Arial" panose="020B0604020202020204" pitchFamily="34" charset="0"/>
              <a:buChar char="•"/>
            </a:pPr>
            <a:r>
              <a:rPr lang="en-US" sz="3731" dirty="0">
                <a:solidFill>
                  <a:srgbClr val="404040"/>
                </a:solidFill>
                <a:latin typeface="Montserrat" pitchFamily="2" charset="77"/>
              </a:rPr>
              <a:t>Discover complex patterns that humans cannot identify without algorithms &amp; computer power</a:t>
            </a:r>
          </a:p>
          <a:p>
            <a:pPr marL="609265" indent="-609265">
              <a:lnSpc>
                <a:spcPts val="5222"/>
              </a:lnSpc>
              <a:buFont typeface="Arial" panose="020B0604020202020204" pitchFamily="34" charset="0"/>
              <a:buChar char="•"/>
            </a:pPr>
            <a:endParaRPr lang="en-US" sz="3731" dirty="0">
              <a:solidFill>
                <a:srgbClr val="404040"/>
              </a:solidFill>
              <a:latin typeface="Montserrat" pitchFamily="2" charset="77"/>
            </a:endParaRPr>
          </a:p>
          <a:p>
            <a:pPr marL="609265" indent="-609265">
              <a:lnSpc>
                <a:spcPts val="5222"/>
              </a:lnSpc>
              <a:buFont typeface="Arial" panose="020B0604020202020204" pitchFamily="34" charset="0"/>
              <a:buChar char="•"/>
            </a:pPr>
            <a:r>
              <a:rPr lang="en-US" sz="3731" dirty="0">
                <a:solidFill>
                  <a:srgbClr val="404040"/>
                </a:solidFill>
                <a:latin typeface="Montserrat" pitchFamily="2" charset="77"/>
              </a:rPr>
              <a:t>Find new patterns from re-analysis with new (multiple) methods or combination of datasets</a:t>
            </a:r>
          </a:p>
        </p:txBody>
      </p:sp>
      <p:sp>
        <p:nvSpPr>
          <p:cNvPr id="20" name="TextBox 20"/>
          <p:cNvSpPr txBox="1"/>
          <p:nvPr/>
        </p:nvSpPr>
        <p:spPr>
          <a:xfrm>
            <a:off x="19522959" y="6332310"/>
            <a:ext cx="4137512" cy="3003579"/>
          </a:xfrm>
          <a:prstGeom prst="rect">
            <a:avLst/>
          </a:prstGeom>
        </p:spPr>
        <p:txBody>
          <a:bodyPr lIns="0" tIns="0" rIns="0" bIns="0" rtlCol="0" anchor="t">
            <a:spAutoFit/>
          </a:bodyPr>
          <a:lstStyle/>
          <a:p>
            <a:pPr>
              <a:lnSpc>
                <a:spcPts val="5970"/>
              </a:lnSpc>
            </a:pPr>
            <a:r>
              <a:rPr lang="en-US" sz="3731" dirty="0">
                <a:solidFill>
                  <a:srgbClr val="404040"/>
                </a:solidFill>
                <a:latin typeface="Montserrat" pitchFamily="2" charset="77"/>
              </a:rPr>
              <a:t>Gather new data to confirm or deny new hypothesis</a:t>
            </a:r>
          </a:p>
        </p:txBody>
      </p:sp>
      <p:sp>
        <p:nvSpPr>
          <p:cNvPr id="21" name="TextBox 21"/>
          <p:cNvSpPr txBox="1"/>
          <p:nvPr/>
        </p:nvSpPr>
        <p:spPr>
          <a:xfrm>
            <a:off x="12022798" y="12463675"/>
            <a:ext cx="6720756" cy="695255"/>
          </a:xfrm>
          <a:prstGeom prst="rect">
            <a:avLst/>
          </a:prstGeom>
        </p:spPr>
        <p:txBody>
          <a:bodyPr wrap="square" lIns="0" tIns="0" rIns="0" bIns="0" rtlCol="0" anchor="t">
            <a:spAutoFit/>
          </a:bodyPr>
          <a:lstStyle/>
          <a:p>
            <a:pPr>
              <a:lnSpc>
                <a:spcPts val="5970"/>
              </a:lnSpc>
            </a:pPr>
            <a:r>
              <a:rPr lang="en-US" sz="3731" dirty="0">
                <a:solidFill>
                  <a:srgbClr val="404040"/>
                </a:solidFill>
                <a:latin typeface="Montserrat" pitchFamily="2" charset="77"/>
              </a:rPr>
              <a:t>We do both alternatingly</a:t>
            </a:r>
          </a:p>
        </p:txBody>
      </p:sp>
      <p:sp>
        <p:nvSpPr>
          <p:cNvPr id="2" name="TextBox 12">
            <a:extLst>
              <a:ext uri="{FF2B5EF4-FFF2-40B4-BE49-F238E27FC236}">
                <a16:creationId xmlns:a16="http://schemas.microsoft.com/office/drawing/2014/main" id="{90CB3BDE-EBDC-FFE6-F153-C5F24F60E223}"/>
              </a:ext>
            </a:extLst>
          </p:cNvPr>
          <p:cNvSpPr txBox="1"/>
          <p:nvPr/>
        </p:nvSpPr>
        <p:spPr>
          <a:xfrm>
            <a:off x="3418661" y="1442823"/>
            <a:ext cx="16602948" cy="1228285"/>
          </a:xfrm>
          <a:prstGeom prst="rect">
            <a:avLst/>
          </a:prstGeom>
        </p:spPr>
        <p:txBody>
          <a:bodyPr wrap="square" lIns="0" tIns="0" rIns="0" bIns="0" rtlCol="0" anchor="t">
            <a:spAutoFit/>
          </a:bodyPr>
          <a:lstStyle/>
          <a:p>
            <a:pPr>
              <a:lnSpc>
                <a:spcPts val="10404"/>
              </a:lnSpc>
              <a:spcBef>
                <a:spcPct val="0"/>
              </a:spcBef>
            </a:pPr>
            <a:r>
              <a:rPr lang="en-US" sz="7196" b="1" dirty="0">
                <a:solidFill>
                  <a:srgbClr val="404040"/>
                </a:solidFill>
                <a:latin typeface="Montserrat" pitchFamily="2" charset="77"/>
              </a:rPr>
              <a:t>THE DATA-HYPOTHESIS CYCLE</a:t>
            </a:r>
          </a:p>
        </p:txBody>
      </p:sp>
      <p:pic>
        <p:nvPicPr>
          <p:cNvPr id="24" name="Picture 23" descr="A blue and black logo&#10;&#10;Description automatically generated">
            <a:extLst>
              <a:ext uri="{FF2B5EF4-FFF2-40B4-BE49-F238E27FC236}">
                <a16:creationId xmlns:a16="http://schemas.microsoft.com/office/drawing/2014/main" id="{5A601888-3355-D6A4-C136-7D51A71DCD41}"/>
              </a:ext>
            </a:extLst>
          </p:cNvPr>
          <p:cNvPicPr>
            <a:picLocks noChangeAspect="1"/>
          </p:cNvPicPr>
          <p:nvPr/>
        </p:nvPicPr>
        <p:blipFill>
          <a:blip r:embed="rId5" cstate="print">
            <a:extLst>
              <a:ext uri="{BEBA8EAE-BF5A-486C-A8C5-ECC9F3942E4B}">
                <a14:imgProps xmlns:a14="http://schemas.microsoft.com/office/drawing/2010/main">
                  <a14:imgLayer r:embed="rId6">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23152735" y="12326192"/>
            <a:ext cx="1015471" cy="1233916"/>
          </a:xfrm>
          <a:prstGeom prst="rect">
            <a:avLst/>
          </a:prstGeom>
        </p:spPr>
      </p:pic>
      <p:sp>
        <p:nvSpPr>
          <p:cNvPr id="25" name="Shape">
            <a:extLst>
              <a:ext uri="{FF2B5EF4-FFF2-40B4-BE49-F238E27FC236}">
                <a16:creationId xmlns:a16="http://schemas.microsoft.com/office/drawing/2014/main" id="{74B60F8C-AEC6-E3B5-63AC-1FCDB0059351}"/>
              </a:ext>
            </a:extLst>
          </p:cNvPr>
          <p:cNvSpPr/>
          <p:nvPr/>
        </p:nvSpPr>
        <p:spPr>
          <a:xfrm>
            <a:off x="15513118" y="10009785"/>
            <a:ext cx="1140604" cy="1284910"/>
          </a:xfrm>
          <a:custGeom>
            <a:avLst/>
            <a:gdLst/>
            <a:ahLst/>
            <a:cxnLst>
              <a:cxn ang="0">
                <a:pos x="wd2" y="hd2"/>
              </a:cxn>
              <a:cxn ang="5400000">
                <a:pos x="wd2" y="hd2"/>
              </a:cxn>
              <a:cxn ang="10800000">
                <a:pos x="wd2" y="hd2"/>
              </a:cxn>
              <a:cxn ang="16200000">
                <a:pos x="wd2" y="hd2"/>
              </a:cxn>
            </a:cxnLst>
            <a:rect l="0" t="0" r="r" b="b"/>
            <a:pathLst>
              <a:path w="21600" h="21600" extrusionOk="0">
                <a:moveTo>
                  <a:pt x="2445" y="18409"/>
                </a:moveTo>
                <a:cubicBezTo>
                  <a:pt x="4483" y="18409"/>
                  <a:pt x="4483" y="18409"/>
                  <a:pt x="4483" y="18409"/>
                </a:cubicBezTo>
                <a:cubicBezTo>
                  <a:pt x="4891" y="18409"/>
                  <a:pt x="5298" y="17918"/>
                  <a:pt x="5298" y="17427"/>
                </a:cubicBezTo>
                <a:cubicBezTo>
                  <a:pt x="5298" y="8100"/>
                  <a:pt x="5298" y="8100"/>
                  <a:pt x="5298" y="8100"/>
                </a:cubicBezTo>
                <a:cubicBezTo>
                  <a:pt x="5298" y="7609"/>
                  <a:pt x="4891" y="7118"/>
                  <a:pt x="4483" y="7118"/>
                </a:cubicBezTo>
                <a:cubicBezTo>
                  <a:pt x="2445" y="7118"/>
                  <a:pt x="2445" y="7118"/>
                  <a:pt x="2445" y="7118"/>
                </a:cubicBezTo>
                <a:cubicBezTo>
                  <a:pt x="2038" y="7118"/>
                  <a:pt x="1630" y="7609"/>
                  <a:pt x="1630" y="8100"/>
                </a:cubicBezTo>
                <a:cubicBezTo>
                  <a:pt x="1630" y="17427"/>
                  <a:pt x="1630" y="17427"/>
                  <a:pt x="1630" y="17427"/>
                </a:cubicBezTo>
                <a:cubicBezTo>
                  <a:pt x="1630" y="17918"/>
                  <a:pt x="2038" y="18409"/>
                  <a:pt x="2445" y="18409"/>
                </a:cubicBezTo>
                <a:close/>
                <a:moveTo>
                  <a:pt x="7336" y="18409"/>
                </a:moveTo>
                <a:cubicBezTo>
                  <a:pt x="9374" y="18409"/>
                  <a:pt x="9374" y="18409"/>
                  <a:pt x="9374" y="18409"/>
                </a:cubicBezTo>
                <a:cubicBezTo>
                  <a:pt x="9985" y="18409"/>
                  <a:pt x="10189" y="17918"/>
                  <a:pt x="10189" y="17427"/>
                </a:cubicBezTo>
                <a:cubicBezTo>
                  <a:pt x="10189" y="982"/>
                  <a:pt x="10189" y="982"/>
                  <a:pt x="10189" y="982"/>
                </a:cubicBezTo>
                <a:cubicBezTo>
                  <a:pt x="10189" y="491"/>
                  <a:pt x="9985" y="0"/>
                  <a:pt x="9374" y="0"/>
                </a:cubicBezTo>
                <a:cubicBezTo>
                  <a:pt x="7336" y="0"/>
                  <a:pt x="7336" y="0"/>
                  <a:pt x="7336" y="0"/>
                </a:cubicBezTo>
                <a:cubicBezTo>
                  <a:pt x="6928" y="0"/>
                  <a:pt x="6521" y="491"/>
                  <a:pt x="6521" y="982"/>
                </a:cubicBezTo>
                <a:cubicBezTo>
                  <a:pt x="6521" y="17427"/>
                  <a:pt x="6521" y="17427"/>
                  <a:pt x="6521" y="17427"/>
                </a:cubicBezTo>
                <a:cubicBezTo>
                  <a:pt x="6521" y="17918"/>
                  <a:pt x="6928" y="18409"/>
                  <a:pt x="7336" y="18409"/>
                </a:cubicBezTo>
                <a:close/>
                <a:moveTo>
                  <a:pt x="12226" y="18409"/>
                </a:moveTo>
                <a:cubicBezTo>
                  <a:pt x="14468" y="18409"/>
                  <a:pt x="14468" y="18409"/>
                  <a:pt x="14468" y="18409"/>
                </a:cubicBezTo>
                <a:cubicBezTo>
                  <a:pt x="14875" y="18409"/>
                  <a:pt x="15079" y="17918"/>
                  <a:pt x="15079" y="17427"/>
                </a:cubicBezTo>
                <a:cubicBezTo>
                  <a:pt x="15079" y="4909"/>
                  <a:pt x="15079" y="4909"/>
                  <a:pt x="15079" y="4909"/>
                </a:cubicBezTo>
                <a:cubicBezTo>
                  <a:pt x="15079" y="4418"/>
                  <a:pt x="14875" y="3927"/>
                  <a:pt x="14468" y="3927"/>
                </a:cubicBezTo>
                <a:cubicBezTo>
                  <a:pt x="12226" y="3927"/>
                  <a:pt x="12226" y="3927"/>
                  <a:pt x="12226" y="3927"/>
                </a:cubicBezTo>
                <a:cubicBezTo>
                  <a:pt x="11819" y="3927"/>
                  <a:pt x="11411" y="4418"/>
                  <a:pt x="11411" y="4909"/>
                </a:cubicBezTo>
                <a:cubicBezTo>
                  <a:pt x="11411" y="17427"/>
                  <a:pt x="11411" y="17427"/>
                  <a:pt x="11411" y="17427"/>
                </a:cubicBezTo>
                <a:cubicBezTo>
                  <a:pt x="11411" y="17918"/>
                  <a:pt x="11819" y="18409"/>
                  <a:pt x="12226" y="18409"/>
                </a:cubicBezTo>
                <a:close/>
                <a:moveTo>
                  <a:pt x="12430" y="5155"/>
                </a:moveTo>
                <a:cubicBezTo>
                  <a:pt x="14264" y="5155"/>
                  <a:pt x="14264" y="5155"/>
                  <a:pt x="14264" y="5155"/>
                </a:cubicBezTo>
                <a:cubicBezTo>
                  <a:pt x="14264" y="17182"/>
                  <a:pt x="14264" y="17182"/>
                  <a:pt x="14264" y="17182"/>
                </a:cubicBezTo>
                <a:cubicBezTo>
                  <a:pt x="12430" y="17182"/>
                  <a:pt x="12430" y="17182"/>
                  <a:pt x="12430" y="17182"/>
                </a:cubicBezTo>
                <a:lnTo>
                  <a:pt x="12430" y="5155"/>
                </a:lnTo>
                <a:close/>
                <a:moveTo>
                  <a:pt x="17321" y="18409"/>
                </a:moveTo>
                <a:cubicBezTo>
                  <a:pt x="19358" y="18409"/>
                  <a:pt x="19358" y="18409"/>
                  <a:pt x="19358" y="18409"/>
                </a:cubicBezTo>
                <a:cubicBezTo>
                  <a:pt x="19766" y="18409"/>
                  <a:pt x="20174" y="17918"/>
                  <a:pt x="20174" y="17427"/>
                </a:cubicBezTo>
                <a:cubicBezTo>
                  <a:pt x="20174" y="11536"/>
                  <a:pt x="20174" y="11536"/>
                  <a:pt x="20174" y="11536"/>
                </a:cubicBezTo>
                <a:cubicBezTo>
                  <a:pt x="20174" y="11045"/>
                  <a:pt x="19766" y="10800"/>
                  <a:pt x="19358" y="10800"/>
                </a:cubicBezTo>
                <a:cubicBezTo>
                  <a:pt x="17321" y="10800"/>
                  <a:pt x="17321" y="10800"/>
                  <a:pt x="17321" y="10800"/>
                </a:cubicBezTo>
                <a:cubicBezTo>
                  <a:pt x="16709" y="10800"/>
                  <a:pt x="16506" y="11045"/>
                  <a:pt x="16506" y="11536"/>
                </a:cubicBezTo>
                <a:cubicBezTo>
                  <a:pt x="16506" y="17427"/>
                  <a:pt x="16506" y="17427"/>
                  <a:pt x="16506" y="17427"/>
                </a:cubicBezTo>
                <a:cubicBezTo>
                  <a:pt x="16506" y="17918"/>
                  <a:pt x="16709" y="18409"/>
                  <a:pt x="17321" y="18409"/>
                </a:cubicBezTo>
                <a:close/>
                <a:moveTo>
                  <a:pt x="20785" y="19391"/>
                </a:moveTo>
                <a:cubicBezTo>
                  <a:pt x="1019" y="19391"/>
                  <a:pt x="1019" y="19391"/>
                  <a:pt x="1019" y="19391"/>
                </a:cubicBezTo>
                <a:cubicBezTo>
                  <a:pt x="408" y="19391"/>
                  <a:pt x="0" y="19882"/>
                  <a:pt x="0" y="20618"/>
                </a:cubicBezTo>
                <a:cubicBezTo>
                  <a:pt x="0" y="21109"/>
                  <a:pt x="408" y="21600"/>
                  <a:pt x="1019" y="21600"/>
                </a:cubicBezTo>
                <a:cubicBezTo>
                  <a:pt x="20785" y="21600"/>
                  <a:pt x="20785" y="21600"/>
                  <a:pt x="20785" y="21600"/>
                </a:cubicBezTo>
                <a:cubicBezTo>
                  <a:pt x="21192" y="21600"/>
                  <a:pt x="21600" y="21109"/>
                  <a:pt x="21600" y="20618"/>
                </a:cubicBezTo>
                <a:cubicBezTo>
                  <a:pt x="21600" y="19882"/>
                  <a:pt x="21192" y="19391"/>
                  <a:pt x="20785" y="19391"/>
                </a:cubicBezTo>
                <a:close/>
              </a:path>
            </a:pathLst>
          </a:custGeom>
          <a:solidFill>
            <a:srgbClr val="FFFFFF"/>
          </a:solidFill>
          <a:ln w="12700">
            <a:miter lim="400000"/>
          </a:ln>
        </p:spPr>
        <p:txBody>
          <a:bodyPr lIns="162474" tIns="162474" rIns="162474" bIns="162474"/>
          <a:lstStyle/>
          <a:p>
            <a:endParaRPr sz="4797" dirty="0"/>
          </a:p>
        </p:txBody>
      </p:sp>
      <p:pic>
        <p:nvPicPr>
          <p:cNvPr id="29" name="Graphic 28" descr="Lights On with solid fill">
            <a:extLst>
              <a:ext uri="{FF2B5EF4-FFF2-40B4-BE49-F238E27FC236}">
                <a16:creationId xmlns:a16="http://schemas.microsoft.com/office/drawing/2014/main" id="{ED402EE5-6DBF-1FF4-74A9-938BAF76DFA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130947" y="4391988"/>
            <a:ext cx="1382170" cy="1382170"/>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4" name="Group 11">
            <a:extLst>
              <a:ext uri="{FF2B5EF4-FFF2-40B4-BE49-F238E27FC236}">
                <a16:creationId xmlns:a16="http://schemas.microsoft.com/office/drawing/2014/main" id="{ACDBE2C8-1DE6-B990-A567-B591BA08D5A6}"/>
              </a:ext>
            </a:extLst>
          </p:cNvPr>
          <p:cNvGrpSpPr/>
          <p:nvPr/>
        </p:nvGrpSpPr>
        <p:grpSpPr>
          <a:xfrm>
            <a:off x="0" y="785338"/>
            <a:ext cx="24371300" cy="2574924"/>
            <a:chOff x="0" y="0"/>
            <a:chExt cx="4936713" cy="227113"/>
          </a:xfrm>
        </p:grpSpPr>
        <p:sp>
          <p:nvSpPr>
            <p:cNvPr id="145" name="Freeform 12">
              <a:extLst>
                <a:ext uri="{FF2B5EF4-FFF2-40B4-BE49-F238E27FC236}">
                  <a16:creationId xmlns:a16="http://schemas.microsoft.com/office/drawing/2014/main" id="{99D9147D-E043-61D9-0A29-1B4A5BE1CEF4}"/>
                </a:ext>
              </a:extLst>
            </p:cNvPr>
            <p:cNvSpPr/>
            <p:nvPr/>
          </p:nvSpPr>
          <p:spPr>
            <a:xfrm>
              <a:off x="0" y="0"/>
              <a:ext cx="4936713" cy="227113"/>
            </a:xfrm>
            <a:custGeom>
              <a:avLst/>
              <a:gdLst/>
              <a:ahLst/>
              <a:cxnLst/>
              <a:rect l="l" t="t" r="r" b="b"/>
              <a:pathLst>
                <a:path w="4936713" h="227113">
                  <a:moveTo>
                    <a:pt x="0" y="0"/>
                  </a:moveTo>
                  <a:lnTo>
                    <a:pt x="4936713" y="0"/>
                  </a:lnTo>
                  <a:lnTo>
                    <a:pt x="4936713" y="227113"/>
                  </a:lnTo>
                  <a:lnTo>
                    <a:pt x="0" y="227113"/>
                  </a:lnTo>
                  <a:close/>
                </a:path>
              </a:pathLst>
            </a:custGeom>
            <a:solidFill>
              <a:srgbClr val="D3D9E2"/>
            </a:solidFill>
          </p:spPr>
          <p:txBody>
            <a:bodyPr/>
            <a:lstStyle/>
            <a:p>
              <a:endParaRPr lang="en-DK" sz="4797"/>
            </a:p>
          </p:txBody>
        </p:sp>
        <p:sp>
          <p:nvSpPr>
            <p:cNvPr id="146" name="TextBox 13">
              <a:extLst>
                <a:ext uri="{FF2B5EF4-FFF2-40B4-BE49-F238E27FC236}">
                  <a16:creationId xmlns:a16="http://schemas.microsoft.com/office/drawing/2014/main" id="{D8FF4B90-8A7A-4F98-7120-7AD362C613B0}"/>
                </a:ext>
              </a:extLst>
            </p:cNvPr>
            <p:cNvSpPr txBox="1"/>
            <p:nvPr/>
          </p:nvSpPr>
          <p:spPr>
            <a:xfrm>
              <a:off x="0" y="-9525"/>
              <a:ext cx="812800" cy="822325"/>
            </a:xfrm>
            <a:prstGeom prst="rect">
              <a:avLst/>
            </a:prstGeom>
          </p:spPr>
          <p:txBody>
            <a:bodyPr lIns="67698" tIns="67698" rIns="67698" bIns="67698" rtlCol="0" anchor="ctr"/>
            <a:lstStyle/>
            <a:p>
              <a:pPr algn="ctr">
                <a:lnSpc>
                  <a:spcPts val="2829"/>
                </a:lnSpc>
              </a:pPr>
              <a:endParaRPr sz="4797"/>
            </a:p>
          </p:txBody>
        </p:sp>
      </p:grpSp>
      <p:sp>
        <p:nvSpPr>
          <p:cNvPr id="8" name="TextBox 8"/>
          <p:cNvSpPr txBox="1"/>
          <p:nvPr/>
        </p:nvSpPr>
        <p:spPr>
          <a:xfrm>
            <a:off x="1599119" y="4215793"/>
            <a:ext cx="17085545" cy="8372805"/>
          </a:xfrm>
          <a:prstGeom prst="rect">
            <a:avLst/>
          </a:prstGeom>
        </p:spPr>
        <p:txBody>
          <a:bodyPr wrap="square" lIns="0" tIns="0" rIns="0" bIns="0" rtlCol="0" anchor="t">
            <a:spAutoFit/>
          </a:bodyPr>
          <a:lstStyle/>
          <a:p>
            <a:pPr marL="609265" indent="-609265">
              <a:lnSpc>
                <a:spcPts val="5970"/>
              </a:lnSpc>
              <a:buFont typeface="Arial" panose="020B0604020202020204" pitchFamily="34" charset="0"/>
              <a:buChar char="•"/>
            </a:pPr>
            <a:r>
              <a:rPr lang="en-US" sz="3198" dirty="0">
                <a:solidFill>
                  <a:srgbClr val="404040"/>
                </a:solidFill>
                <a:latin typeface="Montserrat" pitchFamily="2" charset="77"/>
              </a:rPr>
              <a:t>Data points are </a:t>
            </a:r>
            <a:r>
              <a:rPr lang="en-US" sz="3198" b="1" dirty="0">
                <a:solidFill>
                  <a:srgbClr val="404040"/>
                </a:solidFill>
                <a:latin typeface="Montserrat" pitchFamily="2" charset="77"/>
              </a:rPr>
              <a:t>observations of reality</a:t>
            </a:r>
            <a:r>
              <a:rPr lang="en-US" sz="3198" dirty="0">
                <a:solidFill>
                  <a:srgbClr val="404040"/>
                </a:solidFill>
                <a:latin typeface="Montserrat" pitchFamily="2" charset="77"/>
              </a:rPr>
              <a:t>, made with the help of measuring devices or techniques which means:</a:t>
            </a:r>
          </a:p>
          <a:p>
            <a:pPr marL="1827794" lvl="2" indent="-609265">
              <a:lnSpc>
                <a:spcPts val="5970"/>
              </a:lnSpc>
              <a:buFont typeface="Arial" panose="020B0604020202020204" pitchFamily="34" charset="0"/>
              <a:buChar char="•"/>
            </a:pPr>
            <a:r>
              <a:rPr lang="en-US" sz="3198" b="1" dirty="0">
                <a:solidFill>
                  <a:srgbClr val="404040"/>
                </a:solidFill>
                <a:latin typeface="Montserrat" pitchFamily="2" charset="77"/>
              </a:rPr>
              <a:t>Measurement uncertainty (technical variation)</a:t>
            </a:r>
          </a:p>
          <a:p>
            <a:pPr marL="1827794" lvl="2" indent="-609265">
              <a:lnSpc>
                <a:spcPts val="5970"/>
              </a:lnSpc>
              <a:buFont typeface="Arial" panose="020B0604020202020204" pitchFamily="34" charset="0"/>
              <a:buChar char="•"/>
            </a:pPr>
            <a:r>
              <a:rPr lang="en-US" sz="3198" b="1" dirty="0">
                <a:solidFill>
                  <a:srgbClr val="404040"/>
                </a:solidFill>
                <a:latin typeface="Montserrat"/>
              </a:rPr>
              <a:t>Introduced biases</a:t>
            </a:r>
            <a:endParaRPr lang="en-US" sz="3198" dirty="0">
              <a:solidFill>
                <a:srgbClr val="404040"/>
              </a:solidFill>
              <a:latin typeface="Montserrat" pitchFamily="2" charset="77"/>
            </a:endParaRPr>
          </a:p>
          <a:p>
            <a:pPr marL="609265" indent="-609265">
              <a:lnSpc>
                <a:spcPts val="5970"/>
              </a:lnSpc>
              <a:buFont typeface="Arial" panose="020B0604020202020204" pitchFamily="34" charset="0"/>
              <a:buChar char="•"/>
            </a:pPr>
            <a:r>
              <a:rPr lang="en-US" sz="3198" dirty="0">
                <a:solidFill>
                  <a:srgbClr val="404040"/>
                </a:solidFill>
                <a:latin typeface="Montserrat" pitchFamily="2" charset="77"/>
              </a:rPr>
              <a:t>Type and impact of of these may be known or unknown</a:t>
            </a:r>
            <a:endParaRPr lang="en-US" sz="3198" b="1" dirty="0">
              <a:solidFill>
                <a:srgbClr val="404040"/>
              </a:solidFill>
              <a:latin typeface="Montserrat"/>
            </a:endParaRPr>
          </a:p>
          <a:p>
            <a:pPr lvl="2">
              <a:lnSpc>
                <a:spcPts val="5970"/>
              </a:lnSpc>
            </a:pPr>
            <a:endParaRPr lang="en-US" sz="3198" dirty="0">
              <a:solidFill>
                <a:srgbClr val="404040"/>
              </a:solidFill>
              <a:latin typeface="Montserrat" pitchFamily="2" charset="77"/>
            </a:endParaRPr>
          </a:p>
          <a:p>
            <a:pPr marL="609265" indent="-609265">
              <a:lnSpc>
                <a:spcPts val="5970"/>
              </a:lnSpc>
              <a:buFont typeface="Arial" panose="020B0604020202020204" pitchFamily="34" charset="0"/>
              <a:buChar char="•"/>
            </a:pPr>
            <a:r>
              <a:rPr lang="en-US" sz="3198" b="1" dirty="0">
                <a:solidFill>
                  <a:srgbClr val="404040"/>
                </a:solidFill>
                <a:latin typeface="Montserrat"/>
              </a:rPr>
              <a:t>Datasets:</a:t>
            </a:r>
          </a:p>
          <a:p>
            <a:pPr marL="1218529" lvl="1" indent="-609265">
              <a:lnSpc>
                <a:spcPts val="5970"/>
              </a:lnSpc>
              <a:buFont typeface="Arial" panose="020B0604020202020204" pitchFamily="34" charset="0"/>
              <a:buChar char="•"/>
            </a:pPr>
            <a:r>
              <a:rPr lang="en-US" sz="3198" b="1" dirty="0">
                <a:solidFill>
                  <a:srgbClr val="404040"/>
                </a:solidFill>
                <a:latin typeface="Montserrat"/>
              </a:rPr>
              <a:t>Observations</a:t>
            </a:r>
            <a:r>
              <a:rPr lang="en-US" sz="3198" dirty="0">
                <a:solidFill>
                  <a:srgbClr val="404040"/>
                </a:solidFill>
                <a:latin typeface="Montserrat"/>
              </a:rPr>
              <a:t>, the properties collected, i.e. a cell, a patient sample</a:t>
            </a:r>
          </a:p>
          <a:p>
            <a:pPr marL="1218529" lvl="1" indent="-609265">
              <a:lnSpc>
                <a:spcPts val="5970"/>
              </a:lnSpc>
              <a:buFont typeface="Arial" panose="020B0604020202020204" pitchFamily="34" charset="0"/>
              <a:buChar char="•"/>
            </a:pPr>
            <a:r>
              <a:rPr lang="en-US" sz="3198" b="1" dirty="0">
                <a:solidFill>
                  <a:srgbClr val="404040"/>
                </a:solidFill>
                <a:latin typeface="Montserrat"/>
              </a:rPr>
              <a:t>Variables (Features)</a:t>
            </a:r>
            <a:r>
              <a:rPr lang="en-US" sz="3198" dirty="0">
                <a:solidFill>
                  <a:srgbClr val="404040"/>
                </a:solidFill>
                <a:latin typeface="Montserrat" pitchFamily="2" charset="77"/>
              </a:rPr>
              <a:t>,</a:t>
            </a:r>
            <a:r>
              <a:rPr lang="en-US" sz="3198" b="1" dirty="0">
                <a:solidFill>
                  <a:srgbClr val="404040"/>
                </a:solidFill>
                <a:latin typeface="Montserrat" pitchFamily="2" charset="77"/>
              </a:rPr>
              <a:t> </a:t>
            </a:r>
            <a:r>
              <a:rPr lang="en-US" sz="3198" dirty="0">
                <a:solidFill>
                  <a:srgbClr val="404040"/>
                </a:solidFill>
                <a:latin typeface="Montserrat"/>
              </a:rPr>
              <a:t>i.e. blood pressure,  smoker status, gene expression </a:t>
            </a:r>
            <a:endParaRPr lang="en-US" sz="3198" b="1" dirty="0">
              <a:solidFill>
                <a:srgbClr val="404040"/>
              </a:solidFill>
              <a:latin typeface="Montserrat"/>
            </a:endParaRPr>
          </a:p>
          <a:p>
            <a:pPr marL="1827794" lvl="2" indent="-609265">
              <a:lnSpc>
                <a:spcPts val="5970"/>
              </a:lnSpc>
              <a:buFont typeface="Arial" panose="020B0604020202020204" pitchFamily="34" charset="0"/>
              <a:buChar char="•"/>
            </a:pPr>
            <a:r>
              <a:rPr lang="en-US" sz="3198" b="1" dirty="0">
                <a:solidFill>
                  <a:srgbClr val="404040"/>
                </a:solidFill>
                <a:latin typeface="Montserrat"/>
              </a:rPr>
              <a:t>Outcome</a:t>
            </a:r>
            <a:r>
              <a:rPr lang="en-US" sz="3198" dirty="0">
                <a:solidFill>
                  <a:srgbClr val="404040"/>
                </a:solidFill>
                <a:latin typeface="Montserrat"/>
              </a:rPr>
              <a:t> variable(s) (</a:t>
            </a:r>
            <a:r>
              <a:rPr lang="en-US" sz="3198" b="1" dirty="0">
                <a:solidFill>
                  <a:srgbClr val="404040"/>
                </a:solidFill>
                <a:latin typeface="Montserrat"/>
              </a:rPr>
              <a:t>dependent</a:t>
            </a:r>
            <a:r>
              <a:rPr lang="en-US" sz="3198" dirty="0">
                <a:solidFill>
                  <a:srgbClr val="404040"/>
                </a:solidFill>
                <a:latin typeface="Montserrat"/>
              </a:rPr>
              <a:t>) </a:t>
            </a:r>
          </a:p>
          <a:p>
            <a:pPr marL="1827794" lvl="2" indent="-609265">
              <a:lnSpc>
                <a:spcPts val="5970"/>
              </a:lnSpc>
              <a:buFont typeface="Arial" panose="020B0604020202020204" pitchFamily="34" charset="0"/>
              <a:buChar char="•"/>
            </a:pPr>
            <a:r>
              <a:rPr lang="en-US" sz="3198" b="1" dirty="0">
                <a:solidFill>
                  <a:srgbClr val="404040"/>
                </a:solidFill>
                <a:latin typeface="Montserrat"/>
              </a:rPr>
              <a:t>Explanatory</a:t>
            </a:r>
            <a:r>
              <a:rPr lang="en-US" sz="3198" dirty="0">
                <a:solidFill>
                  <a:srgbClr val="404040"/>
                </a:solidFill>
                <a:latin typeface="Montserrat"/>
              </a:rPr>
              <a:t> variables (</a:t>
            </a:r>
            <a:r>
              <a:rPr lang="en-US" sz="3198" b="1" dirty="0">
                <a:solidFill>
                  <a:srgbClr val="404040"/>
                </a:solidFill>
                <a:latin typeface="Montserrat"/>
              </a:rPr>
              <a:t>independent</a:t>
            </a:r>
            <a:r>
              <a:rPr lang="en-US" sz="3198" dirty="0">
                <a:solidFill>
                  <a:srgbClr val="404040"/>
                </a:solidFill>
                <a:latin typeface="Montserrat"/>
              </a:rPr>
              <a:t>)? </a:t>
            </a:r>
            <a:endParaRPr lang="en-US" sz="3198" dirty="0">
              <a:solidFill>
                <a:srgbClr val="404040"/>
              </a:solidFill>
              <a:latin typeface="Montserrat" pitchFamily="2" charset="77"/>
            </a:endParaRPr>
          </a:p>
        </p:txBody>
      </p:sp>
      <p:sp>
        <p:nvSpPr>
          <p:cNvPr id="10" name="TextBox 3">
            <a:extLst>
              <a:ext uri="{FF2B5EF4-FFF2-40B4-BE49-F238E27FC236}">
                <a16:creationId xmlns:a16="http://schemas.microsoft.com/office/drawing/2014/main" id="{E98F9830-8B89-B2F8-4806-0107B90214B6}"/>
              </a:ext>
            </a:extLst>
          </p:cNvPr>
          <p:cNvSpPr txBox="1"/>
          <p:nvPr/>
        </p:nvSpPr>
        <p:spPr>
          <a:xfrm>
            <a:off x="2875457" y="1443201"/>
            <a:ext cx="18620387" cy="1228285"/>
          </a:xfrm>
          <a:prstGeom prst="rect">
            <a:avLst/>
          </a:prstGeom>
        </p:spPr>
        <p:txBody>
          <a:bodyPr wrap="square" lIns="0" tIns="0" rIns="0" bIns="0" rtlCol="0" anchor="t">
            <a:spAutoFit/>
          </a:bodyPr>
          <a:lstStyle/>
          <a:p>
            <a:pPr>
              <a:lnSpc>
                <a:spcPts val="10404"/>
              </a:lnSpc>
              <a:spcBef>
                <a:spcPct val="0"/>
              </a:spcBef>
            </a:pPr>
            <a:r>
              <a:rPr lang="en-US" sz="7196" b="1" dirty="0">
                <a:solidFill>
                  <a:srgbClr val="404040"/>
                </a:solidFill>
                <a:latin typeface="Montserrat" pitchFamily="2" charset="77"/>
              </a:rPr>
              <a:t>DATA COLLECTION &amp; TERMINOLOGY</a:t>
            </a:r>
          </a:p>
        </p:txBody>
      </p:sp>
      <p:grpSp>
        <p:nvGrpSpPr>
          <p:cNvPr id="3" name="Group 2">
            <a:extLst>
              <a:ext uri="{FF2B5EF4-FFF2-40B4-BE49-F238E27FC236}">
                <a16:creationId xmlns:a16="http://schemas.microsoft.com/office/drawing/2014/main" id="{1FAE4EEC-47FD-43D8-B6D8-73E2F88743F1}"/>
              </a:ext>
            </a:extLst>
          </p:cNvPr>
          <p:cNvGrpSpPr/>
          <p:nvPr/>
        </p:nvGrpSpPr>
        <p:grpSpPr>
          <a:xfrm>
            <a:off x="18147970" y="3890525"/>
            <a:ext cx="4293936" cy="8496951"/>
            <a:chOff x="13313270" y="2916734"/>
            <a:chExt cx="3222130" cy="6376034"/>
          </a:xfrm>
        </p:grpSpPr>
        <p:pic>
          <p:nvPicPr>
            <p:cNvPr id="73" name="Graphic 72" descr="Flask outline">
              <a:extLst>
                <a:ext uri="{FF2B5EF4-FFF2-40B4-BE49-F238E27FC236}">
                  <a16:creationId xmlns:a16="http://schemas.microsoft.com/office/drawing/2014/main" id="{DF5713A8-D470-58AD-46AE-28ADB9ABE50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20081247">
              <a:off x="14544725" y="2916734"/>
              <a:ext cx="1321841" cy="1321841"/>
            </a:xfrm>
            <a:prstGeom prst="rect">
              <a:avLst/>
            </a:prstGeom>
          </p:spPr>
        </p:pic>
        <p:grpSp>
          <p:nvGrpSpPr>
            <p:cNvPr id="4" name="Group 3">
              <a:extLst>
                <a:ext uri="{FF2B5EF4-FFF2-40B4-BE49-F238E27FC236}">
                  <a16:creationId xmlns:a16="http://schemas.microsoft.com/office/drawing/2014/main" id="{C55B7A4E-CE28-6C4A-4B7F-F6BF111E01C0}"/>
                </a:ext>
              </a:extLst>
            </p:cNvPr>
            <p:cNvGrpSpPr/>
            <p:nvPr/>
          </p:nvGrpSpPr>
          <p:grpSpPr>
            <a:xfrm>
              <a:off x="13313270" y="3280234"/>
              <a:ext cx="3222130" cy="6012534"/>
              <a:chOff x="12884793" y="3283866"/>
              <a:chExt cx="3222130" cy="6012534"/>
            </a:xfrm>
          </p:grpSpPr>
          <p:pic>
            <p:nvPicPr>
              <p:cNvPr id="71" name="Graphic 70" descr="DNA outline">
                <a:extLst>
                  <a:ext uri="{FF2B5EF4-FFF2-40B4-BE49-F238E27FC236}">
                    <a16:creationId xmlns:a16="http://schemas.microsoft.com/office/drawing/2014/main" id="{C9550754-D800-A595-9E0E-309B072E583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199913">
                <a:off x="13013314" y="3283866"/>
                <a:ext cx="962120" cy="962120"/>
              </a:xfrm>
              <a:prstGeom prst="rect">
                <a:avLst/>
              </a:prstGeom>
            </p:spPr>
          </p:pic>
          <p:pic>
            <p:nvPicPr>
              <p:cNvPr id="77" name="Graphic 76" descr="Nerve outline">
                <a:extLst>
                  <a:ext uri="{FF2B5EF4-FFF2-40B4-BE49-F238E27FC236}">
                    <a16:creationId xmlns:a16="http://schemas.microsoft.com/office/drawing/2014/main" id="{94F95C18-56BC-9B3A-8B6A-EEB8979FCB0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14023820">
                <a:off x="14842030" y="4101327"/>
                <a:ext cx="1264893" cy="1264893"/>
              </a:xfrm>
              <a:prstGeom prst="rect">
                <a:avLst/>
              </a:prstGeom>
            </p:spPr>
          </p:pic>
          <p:pic>
            <p:nvPicPr>
              <p:cNvPr id="79" name="Graphic 78" descr="Petri Dish outline">
                <a:extLst>
                  <a:ext uri="{FF2B5EF4-FFF2-40B4-BE49-F238E27FC236}">
                    <a16:creationId xmlns:a16="http://schemas.microsoft.com/office/drawing/2014/main" id="{1B21C7D8-A71A-F622-C371-1DD4CBB6F6F6}"/>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5012602" y="5170591"/>
                <a:ext cx="962120" cy="962120"/>
              </a:xfrm>
              <a:prstGeom prst="rect">
                <a:avLst/>
              </a:prstGeom>
            </p:spPr>
          </p:pic>
          <p:pic>
            <p:nvPicPr>
              <p:cNvPr id="81" name="Graphic 80" descr="Atom outline">
                <a:extLst>
                  <a:ext uri="{FF2B5EF4-FFF2-40B4-BE49-F238E27FC236}">
                    <a16:creationId xmlns:a16="http://schemas.microsoft.com/office/drawing/2014/main" id="{06C19A85-E002-FC2D-F19D-B1BCFB84D586}"/>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3639800" y="3571919"/>
                <a:ext cx="962120" cy="962120"/>
              </a:xfrm>
              <a:prstGeom prst="rect">
                <a:avLst/>
              </a:prstGeom>
            </p:spPr>
          </p:pic>
          <p:pic>
            <p:nvPicPr>
              <p:cNvPr id="83" name="Graphic 82" descr="Tooth outline">
                <a:extLst>
                  <a:ext uri="{FF2B5EF4-FFF2-40B4-BE49-F238E27FC236}">
                    <a16:creationId xmlns:a16="http://schemas.microsoft.com/office/drawing/2014/main" id="{ABA54CD3-28D5-CA4B-16B7-09ABE8095ADB}"/>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rot="905948">
                <a:off x="13573820" y="5364291"/>
                <a:ext cx="850705" cy="850705"/>
              </a:xfrm>
              <a:prstGeom prst="rect">
                <a:avLst/>
              </a:prstGeom>
            </p:spPr>
          </p:pic>
          <p:pic>
            <p:nvPicPr>
              <p:cNvPr id="89" name="Graphic 88" descr="Heart organ outline">
                <a:extLst>
                  <a:ext uri="{FF2B5EF4-FFF2-40B4-BE49-F238E27FC236}">
                    <a16:creationId xmlns:a16="http://schemas.microsoft.com/office/drawing/2014/main" id="{EA74EE58-6153-AA25-EC7B-1A8627F5D5CB}"/>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2884793" y="4977370"/>
                <a:ext cx="907407" cy="907407"/>
              </a:xfrm>
              <a:prstGeom prst="rect">
                <a:avLst/>
              </a:prstGeom>
            </p:spPr>
          </p:pic>
          <p:pic>
            <p:nvPicPr>
              <p:cNvPr id="91" name="Graphic 90" descr="Kidneys outline">
                <a:extLst>
                  <a:ext uri="{FF2B5EF4-FFF2-40B4-BE49-F238E27FC236}">
                    <a16:creationId xmlns:a16="http://schemas.microsoft.com/office/drawing/2014/main" id="{CB027AD1-2E9A-CA90-7111-FBDE0F4C7011}"/>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rot="20507731">
                <a:off x="13620963" y="4542990"/>
                <a:ext cx="853137" cy="853137"/>
              </a:xfrm>
              <a:prstGeom prst="rect">
                <a:avLst/>
              </a:prstGeom>
            </p:spPr>
          </p:pic>
          <p:grpSp>
            <p:nvGrpSpPr>
              <p:cNvPr id="127" name="Group 126">
                <a:extLst>
                  <a:ext uri="{FF2B5EF4-FFF2-40B4-BE49-F238E27FC236}">
                    <a16:creationId xmlns:a16="http://schemas.microsoft.com/office/drawing/2014/main" id="{5BFB37AF-A2F8-9FF9-876D-0F97E68FC60A}"/>
                  </a:ext>
                </a:extLst>
              </p:cNvPr>
              <p:cNvGrpSpPr/>
              <p:nvPr/>
            </p:nvGrpSpPr>
            <p:grpSpPr>
              <a:xfrm>
                <a:off x="13412331" y="6247347"/>
                <a:ext cx="2646022" cy="3049053"/>
                <a:chOff x="14094585" y="6970076"/>
                <a:chExt cx="2219802" cy="2438597"/>
              </a:xfrm>
            </p:grpSpPr>
            <p:sp>
              <p:nvSpPr>
                <p:cNvPr id="57" name="Shape">
                  <a:extLst>
                    <a:ext uri="{FF2B5EF4-FFF2-40B4-BE49-F238E27FC236}">
                      <a16:creationId xmlns:a16="http://schemas.microsoft.com/office/drawing/2014/main" id="{815B5E53-E17E-5827-E3E9-92EA6CBC973A}"/>
                    </a:ext>
                  </a:extLst>
                </p:cNvPr>
                <p:cNvSpPr/>
                <p:nvPr/>
              </p:nvSpPr>
              <p:spPr>
                <a:xfrm>
                  <a:off x="14094585" y="6970076"/>
                  <a:ext cx="2219802" cy="2438597"/>
                </a:xfrm>
                <a:custGeom>
                  <a:avLst/>
                  <a:gdLst/>
                  <a:ahLst/>
                  <a:cxnLst>
                    <a:cxn ang="0">
                      <a:pos x="wd2" y="hd2"/>
                    </a:cxn>
                    <a:cxn ang="5400000">
                      <a:pos x="wd2" y="hd2"/>
                    </a:cxn>
                    <a:cxn ang="10800000">
                      <a:pos x="wd2" y="hd2"/>
                    </a:cxn>
                    <a:cxn ang="16200000">
                      <a:pos x="wd2" y="hd2"/>
                    </a:cxn>
                  </a:cxnLst>
                  <a:rect l="0" t="0" r="r" b="b"/>
                  <a:pathLst>
                    <a:path w="21600" h="21600" extrusionOk="0">
                      <a:moveTo>
                        <a:pt x="21093" y="2752"/>
                      </a:moveTo>
                      <a:cubicBezTo>
                        <a:pt x="20687" y="2285"/>
                        <a:pt x="18406" y="467"/>
                        <a:pt x="17949" y="467"/>
                      </a:cubicBezTo>
                      <a:cubicBezTo>
                        <a:pt x="17949" y="0"/>
                        <a:pt x="17087" y="0"/>
                        <a:pt x="16631" y="0"/>
                      </a:cubicBezTo>
                      <a:cubicBezTo>
                        <a:pt x="4513" y="0"/>
                        <a:pt x="4513" y="0"/>
                        <a:pt x="4513" y="0"/>
                      </a:cubicBezTo>
                      <a:cubicBezTo>
                        <a:pt x="4513" y="0"/>
                        <a:pt x="3651" y="0"/>
                        <a:pt x="3144" y="467"/>
                      </a:cubicBezTo>
                      <a:cubicBezTo>
                        <a:pt x="3144" y="467"/>
                        <a:pt x="913" y="2285"/>
                        <a:pt x="456" y="2752"/>
                      </a:cubicBezTo>
                      <a:cubicBezTo>
                        <a:pt x="0" y="2752"/>
                        <a:pt x="0" y="3219"/>
                        <a:pt x="0" y="4154"/>
                      </a:cubicBezTo>
                      <a:cubicBezTo>
                        <a:pt x="0" y="4569"/>
                        <a:pt x="2231" y="20717"/>
                        <a:pt x="2231" y="20717"/>
                      </a:cubicBezTo>
                      <a:cubicBezTo>
                        <a:pt x="2687" y="21133"/>
                        <a:pt x="3144" y="21600"/>
                        <a:pt x="3651" y="21600"/>
                      </a:cubicBezTo>
                      <a:cubicBezTo>
                        <a:pt x="17949" y="21600"/>
                        <a:pt x="17949" y="21600"/>
                        <a:pt x="17949" y="21600"/>
                      </a:cubicBezTo>
                      <a:cubicBezTo>
                        <a:pt x="18406" y="21600"/>
                        <a:pt x="18862" y="21133"/>
                        <a:pt x="19318" y="20717"/>
                      </a:cubicBezTo>
                      <a:cubicBezTo>
                        <a:pt x="19318" y="20717"/>
                        <a:pt x="21600" y="4569"/>
                        <a:pt x="21600" y="4154"/>
                      </a:cubicBezTo>
                      <a:cubicBezTo>
                        <a:pt x="21600" y="3219"/>
                        <a:pt x="21093" y="2752"/>
                        <a:pt x="21093" y="2752"/>
                      </a:cubicBezTo>
                      <a:close/>
                      <a:moveTo>
                        <a:pt x="10800" y="13812"/>
                      </a:moveTo>
                      <a:cubicBezTo>
                        <a:pt x="6744" y="13812"/>
                        <a:pt x="5882" y="7788"/>
                        <a:pt x="5425" y="6438"/>
                      </a:cubicBezTo>
                      <a:cubicBezTo>
                        <a:pt x="8113" y="6438"/>
                        <a:pt x="8113" y="6438"/>
                        <a:pt x="8113" y="6438"/>
                      </a:cubicBezTo>
                      <a:cubicBezTo>
                        <a:pt x="8113" y="8256"/>
                        <a:pt x="9025" y="11527"/>
                        <a:pt x="10800" y="11527"/>
                      </a:cubicBezTo>
                      <a:cubicBezTo>
                        <a:pt x="12575" y="11527"/>
                        <a:pt x="13031" y="8256"/>
                        <a:pt x="13487" y="6438"/>
                      </a:cubicBezTo>
                      <a:cubicBezTo>
                        <a:pt x="15718" y="6438"/>
                        <a:pt x="15718" y="6438"/>
                        <a:pt x="15718" y="6438"/>
                      </a:cubicBezTo>
                      <a:cubicBezTo>
                        <a:pt x="15718" y="7788"/>
                        <a:pt x="14856" y="13812"/>
                        <a:pt x="10800" y="13812"/>
                      </a:cubicBezTo>
                      <a:close/>
                      <a:moveTo>
                        <a:pt x="1825" y="4154"/>
                      </a:moveTo>
                      <a:cubicBezTo>
                        <a:pt x="4513" y="1402"/>
                        <a:pt x="4513" y="1402"/>
                        <a:pt x="4513" y="1402"/>
                      </a:cubicBezTo>
                      <a:cubicBezTo>
                        <a:pt x="16631" y="1402"/>
                        <a:pt x="16631" y="1402"/>
                        <a:pt x="16631" y="1402"/>
                      </a:cubicBezTo>
                      <a:cubicBezTo>
                        <a:pt x="19825" y="4154"/>
                        <a:pt x="19825" y="4154"/>
                        <a:pt x="19825" y="4154"/>
                      </a:cubicBezTo>
                      <a:lnTo>
                        <a:pt x="1825" y="4154"/>
                      </a:lnTo>
                      <a:close/>
                    </a:path>
                  </a:pathLst>
                </a:custGeom>
                <a:solidFill>
                  <a:srgbClr val="8EB4E3"/>
                </a:solidFill>
                <a:ln w="12700">
                  <a:noFill/>
                  <a:miter lim="400000"/>
                </a:ln>
              </p:spPr>
              <p:txBody>
                <a:bodyPr lIns="162474" tIns="162474" rIns="162474" bIns="162474" anchor="ctr"/>
                <a:lstStyle/>
                <a:p>
                  <a:endParaRPr sz="4797"/>
                </a:p>
              </p:txBody>
            </p:sp>
            <p:sp>
              <p:nvSpPr>
                <p:cNvPr id="126" name="Rectangle 125">
                  <a:extLst>
                    <a:ext uri="{FF2B5EF4-FFF2-40B4-BE49-F238E27FC236}">
                      <a16:creationId xmlns:a16="http://schemas.microsoft.com/office/drawing/2014/main" id="{D7171D63-93D7-E890-0B1E-9E1E050E8F65}"/>
                    </a:ext>
                  </a:extLst>
                </p:cNvPr>
                <p:cNvSpPr/>
                <p:nvPr/>
              </p:nvSpPr>
              <p:spPr>
                <a:xfrm>
                  <a:off x="14554843" y="7633330"/>
                  <a:ext cx="1343025" cy="1037511"/>
                </a:xfrm>
                <a:prstGeom prst="rect">
                  <a:avLst/>
                </a:prstGeom>
                <a:solidFill>
                  <a:srgbClr val="8EB4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sz="4797"/>
                </a:p>
              </p:txBody>
            </p:sp>
          </p:grpSp>
          <p:cxnSp>
            <p:nvCxnSpPr>
              <p:cNvPr id="128" name="Straight Connector 127">
                <a:extLst>
                  <a:ext uri="{FF2B5EF4-FFF2-40B4-BE49-F238E27FC236}">
                    <a16:creationId xmlns:a16="http://schemas.microsoft.com/office/drawing/2014/main" id="{DF6C8A1E-00C8-FCB8-1C95-807CA7DE9751}"/>
                  </a:ext>
                </a:extLst>
              </p:cNvPr>
              <p:cNvCxnSpPr>
                <a:cxnSpLocks/>
              </p:cNvCxnSpPr>
              <p:nvPr/>
            </p:nvCxnSpPr>
            <p:spPr>
              <a:xfrm flipV="1">
                <a:off x="14775688" y="5170591"/>
                <a:ext cx="0" cy="1518908"/>
              </a:xfrm>
              <a:prstGeom prst="line">
                <a:avLst/>
              </a:prstGeom>
              <a:ln w="53975">
                <a:solidFill>
                  <a:srgbClr val="404040"/>
                </a:solidFill>
                <a:headEnd type="arrow"/>
              </a:ln>
            </p:spPr>
            <p:style>
              <a:lnRef idx="1">
                <a:schemeClr val="accent1"/>
              </a:lnRef>
              <a:fillRef idx="0">
                <a:schemeClr val="accent1"/>
              </a:fillRef>
              <a:effectRef idx="0">
                <a:schemeClr val="accent1"/>
              </a:effectRef>
              <a:fontRef idx="minor">
                <a:schemeClr val="tx1"/>
              </a:fontRef>
            </p:style>
          </p:cxnSp>
          <p:grpSp>
            <p:nvGrpSpPr>
              <p:cNvPr id="129" name="Group 128">
                <a:extLst>
                  <a:ext uri="{FF2B5EF4-FFF2-40B4-BE49-F238E27FC236}">
                    <a16:creationId xmlns:a16="http://schemas.microsoft.com/office/drawing/2014/main" id="{F172C642-12CC-BE0F-C5E4-EA4B2F5D0A4D}"/>
                  </a:ext>
                </a:extLst>
              </p:cNvPr>
              <p:cNvGrpSpPr/>
              <p:nvPr/>
            </p:nvGrpSpPr>
            <p:grpSpPr>
              <a:xfrm>
                <a:off x="13735578" y="7173074"/>
                <a:ext cx="2074288" cy="1623823"/>
                <a:chOff x="12649200" y="2046966"/>
                <a:chExt cx="1328927" cy="962934"/>
              </a:xfrm>
            </p:grpSpPr>
            <p:pic>
              <p:nvPicPr>
                <p:cNvPr id="130" name="Graphic 129" descr="Binary outline">
                  <a:extLst>
                    <a:ext uri="{FF2B5EF4-FFF2-40B4-BE49-F238E27FC236}">
                      <a16:creationId xmlns:a16="http://schemas.microsoft.com/office/drawing/2014/main" id="{EB7020B5-B836-1B55-284C-CDD70A322FBD}"/>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12649200" y="2046966"/>
                  <a:ext cx="505734" cy="505734"/>
                </a:xfrm>
                <a:prstGeom prst="rect">
                  <a:avLst/>
                </a:prstGeom>
              </p:spPr>
            </p:pic>
            <p:pic>
              <p:nvPicPr>
                <p:cNvPr id="131" name="Graphic 130" descr="Binary outline">
                  <a:extLst>
                    <a:ext uri="{FF2B5EF4-FFF2-40B4-BE49-F238E27FC236}">
                      <a16:creationId xmlns:a16="http://schemas.microsoft.com/office/drawing/2014/main" id="{3D33BB2A-62AA-78BF-27A7-BFD4F3FF276B}"/>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13057866" y="2046966"/>
                  <a:ext cx="505734" cy="505734"/>
                </a:xfrm>
                <a:prstGeom prst="rect">
                  <a:avLst/>
                </a:prstGeom>
              </p:spPr>
            </p:pic>
            <p:pic>
              <p:nvPicPr>
                <p:cNvPr id="132" name="Graphic 131" descr="Binary outline">
                  <a:extLst>
                    <a:ext uri="{FF2B5EF4-FFF2-40B4-BE49-F238E27FC236}">
                      <a16:creationId xmlns:a16="http://schemas.microsoft.com/office/drawing/2014/main" id="{69599159-B020-7730-31A9-738EF212A543}"/>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12649200" y="2504166"/>
                  <a:ext cx="505734" cy="505734"/>
                </a:xfrm>
                <a:prstGeom prst="rect">
                  <a:avLst/>
                </a:prstGeom>
              </p:spPr>
            </p:pic>
            <p:pic>
              <p:nvPicPr>
                <p:cNvPr id="133" name="Graphic 132" descr="Binary outline">
                  <a:extLst>
                    <a:ext uri="{FF2B5EF4-FFF2-40B4-BE49-F238E27FC236}">
                      <a16:creationId xmlns:a16="http://schemas.microsoft.com/office/drawing/2014/main" id="{7214BDC9-0B9B-E4D0-4E74-DEB6473CA4CC}"/>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13057866" y="2504166"/>
                  <a:ext cx="505734" cy="505734"/>
                </a:xfrm>
                <a:prstGeom prst="rect">
                  <a:avLst/>
                </a:prstGeom>
              </p:spPr>
            </p:pic>
            <p:pic>
              <p:nvPicPr>
                <p:cNvPr id="134" name="Graphic 133" descr="Binary outline">
                  <a:extLst>
                    <a:ext uri="{FF2B5EF4-FFF2-40B4-BE49-F238E27FC236}">
                      <a16:creationId xmlns:a16="http://schemas.microsoft.com/office/drawing/2014/main" id="{C992B9DF-EA9F-3CB5-FF16-CE7926DF5021}"/>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13472393" y="2046966"/>
                  <a:ext cx="505734" cy="505734"/>
                </a:xfrm>
                <a:prstGeom prst="rect">
                  <a:avLst/>
                </a:prstGeom>
              </p:spPr>
            </p:pic>
            <p:pic>
              <p:nvPicPr>
                <p:cNvPr id="135" name="Graphic 134" descr="Binary outline">
                  <a:extLst>
                    <a:ext uri="{FF2B5EF4-FFF2-40B4-BE49-F238E27FC236}">
                      <a16:creationId xmlns:a16="http://schemas.microsoft.com/office/drawing/2014/main" id="{594361A7-6E7B-F2E0-1D71-C6B8848D1CB7}"/>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13472393" y="2504166"/>
                  <a:ext cx="505734" cy="505734"/>
                </a:xfrm>
                <a:prstGeom prst="rect">
                  <a:avLst/>
                </a:prstGeom>
              </p:spPr>
            </p:pic>
          </p:grpSp>
        </p:grpSp>
        <p:pic>
          <p:nvPicPr>
            <p:cNvPr id="143" name="Graphic 142" descr="Beaker outline">
              <a:extLst>
                <a:ext uri="{FF2B5EF4-FFF2-40B4-BE49-F238E27FC236}">
                  <a16:creationId xmlns:a16="http://schemas.microsoft.com/office/drawing/2014/main" id="{D53353BC-ED21-5086-D127-D69099A4150D}"/>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rot="1325952">
              <a:off x="15482584" y="2947684"/>
              <a:ext cx="914400" cy="914400"/>
            </a:xfrm>
            <a:prstGeom prst="rect">
              <a:avLst/>
            </a:prstGeom>
          </p:spPr>
        </p:pic>
      </p:grpSp>
      <p:pic>
        <p:nvPicPr>
          <p:cNvPr id="2" name="Picture 1" descr="A blue and black logo&#10;&#10;Description automatically generated">
            <a:extLst>
              <a:ext uri="{FF2B5EF4-FFF2-40B4-BE49-F238E27FC236}">
                <a16:creationId xmlns:a16="http://schemas.microsoft.com/office/drawing/2014/main" id="{72CF4D82-827E-4521-CE4F-4241D7AEDC31}"/>
              </a:ext>
            </a:extLst>
          </p:cNvPr>
          <p:cNvPicPr>
            <a:picLocks noChangeAspect="1"/>
          </p:cNvPicPr>
          <p:nvPr/>
        </p:nvPicPr>
        <p:blipFill>
          <a:blip r:embed="rId23" cstate="print">
            <a:extLst>
              <a:ext uri="{BEBA8EAE-BF5A-486C-A8C5-ECC9F3942E4B}">
                <a14:imgProps xmlns:a14="http://schemas.microsoft.com/office/drawing/2010/main">
                  <a14:imgLayer r:embed="rId2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23152735" y="12326192"/>
            <a:ext cx="1015471" cy="1233916"/>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6">
            <a:extLst>
              <a:ext uri="{FF2B5EF4-FFF2-40B4-BE49-F238E27FC236}">
                <a16:creationId xmlns:a16="http://schemas.microsoft.com/office/drawing/2014/main" id="{8B13E479-AA87-96F0-A64C-B586EC988391}"/>
              </a:ext>
            </a:extLst>
          </p:cNvPr>
          <p:cNvSpPr/>
          <p:nvPr/>
        </p:nvSpPr>
        <p:spPr>
          <a:xfrm>
            <a:off x="0" y="1005423"/>
            <a:ext cx="24371300" cy="2216121"/>
          </a:xfrm>
          <a:custGeom>
            <a:avLst/>
            <a:gdLst/>
            <a:ahLst/>
            <a:cxnLst/>
            <a:rect l="l" t="t" r="r" b="b"/>
            <a:pathLst>
              <a:path w="4936713" h="227113">
                <a:moveTo>
                  <a:pt x="0" y="0"/>
                </a:moveTo>
                <a:lnTo>
                  <a:pt x="4936713" y="0"/>
                </a:lnTo>
                <a:lnTo>
                  <a:pt x="4936713" y="227113"/>
                </a:lnTo>
                <a:lnTo>
                  <a:pt x="0" y="227113"/>
                </a:lnTo>
                <a:close/>
              </a:path>
            </a:pathLst>
          </a:custGeom>
          <a:solidFill>
            <a:srgbClr val="D3D9E2"/>
          </a:solidFill>
        </p:spPr>
        <p:txBody>
          <a:bodyPr/>
          <a:lstStyle/>
          <a:p>
            <a:endParaRPr lang="en-DK" sz="4797"/>
          </a:p>
        </p:txBody>
      </p:sp>
      <p:sp>
        <p:nvSpPr>
          <p:cNvPr id="3" name="TextBox 3"/>
          <p:cNvSpPr txBox="1"/>
          <p:nvPr/>
        </p:nvSpPr>
        <p:spPr>
          <a:xfrm>
            <a:off x="1426964" y="9462951"/>
            <a:ext cx="8704377" cy="2986715"/>
          </a:xfrm>
          <a:prstGeom prst="rect">
            <a:avLst/>
          </a:prstGeom>
        </p:spPr>
        <p:txBody>
          <a:bodyPr wrap="square" lIns="0" tIns="0" rIns="0" bIns="0" rtlCol="0" anchor="t">
            <a:spAutoFit/>
          </a:bodyPr>
          <a:lstStyle/>
          <a:p>
            <a:pPr>
              <a:lnSpc>
                <a:spcPts val="5970"/>
              </a:lnSpc>
            </a:pPr>
            <a:r>
              <a:rPr lang="en-US" sz="3198" b="1" dirty="0">
                <a:solidFill>
                  <a:srgbClr val="404040"/>
                </a:solidFill>
                <a:latin typeface="Montserrat" pitchFamily="2" charset="77"/>
              </a:rPr>
              <a:t>Omics Data</a:t>
            </a:r>
            <a:endParaRPr lang="en-US" sz="3198" dirty="0">
              <a:solidFill>
                <a:srgbClr val="404040"/>
              </a:solidFill>
              <a:latin typeface="Montserrat" pitchFamily="2" charset="77"/>
            </a:endParaRPr>
          </a:p>
          <a:p>
            <a:pPr marL="456949" indent="-456949">
              <a:lnSpc>
                <a:spcPts val="5970"/>
              </a:lnSpc>
              <a:buFont typeface="Arial" panose="020B0604020202020204" pitchFamily="34" charset="0"/>
              <a:buChar char="•"/>
            </a:pPr>
            <a:r>
              <a:rPr lang="en-US" sz="3198" dirty="0">
                <a:solidFill>
                  <a:srgbClr val="404040"/>
                </a:solidFill>
                <a:latin typeface="Montserrat" pitchFamily="2" charset="77"/>
              </a:rPr>
              <a:t>i.e. genomics, proteomics</a:t>
            </a:r>
          </a:p>
          <a:p>
            <a:pPr marL="456949" indent="-456949">
              <a:lnSpc>
                <a:spcPts val="5970"/>
              </a:lnSpc>
              <a:buFont typeface="Arial" panose="020B0604020202020204" pitchFamily="34" charset="0"/>
              <a:buChar char="•"/>
            </a:pPr>
            <a:r>
              <a:rPr lang="en-US" sz="3198" dirty="0">
                <a:solidFill>
                  <a:srgbClr val="404040"/>
                </a:solidFill>
                <a:latin typeface="Montserrat" pitchFamily="2" charset="77"/>
              </a:rPr>
              <a:t>(Ultra) high-dimensional</a:t>
            </a:r>
          </a:p>
          <a:p>
            <a:pPr marL="456949" indent="-456949">
              <a:lnSpc>
                <a:spcPts val="5970"/>
              </a:lnSpc>
              <a:buFont typeface="Arial" panose="020B0604020202020204" pitchFamily="34" charset="0"/>
              <a:buChar char="•"/>
            </a:pPr>
            <a:r>
              <a:rPr lang="en-US" sz="3198" dirty="0">
                <a:solidFill>
                  <a:srgbClr val="404040"/>
                </a:solidFill>
                <a:latin typeface="Montserrat" pitchFamily="2" charset="77"/>
              </a:rPr>
              <a:t>Needs a lot of preprocessing </a:t>
            </a:r>
          </a:p>
        </p:txBody>
      </p:sp>
      <p:sp>
        <p:nvSpPr>
          <p:cNvPr id="8" name="TextBox 8"/>
          <p:cNvSpPr txBox="1"/>
          <p:nvPr/>
        </p:nvSpPr>
        <p:spPr>
          <a:xfrm>
            <a:off x="1345164" y="4162607"/>
            <a:ext cx="7510614" cy="4525598"/>
          </a:xfrm>
          <a:prstGeom prst="rect">
            <a:avLst/>
          </a:prstGeom>
        </p:spPr>
        <p:txBody>
          <a:bodyPr wrap="square" lIns="0" tIns="0" rIns="0" bIns="0" rtlCol="0" anchor="t">
            <a:spAutoFit/>
          </a:bodyPr>
          <a:lstStyle/>
          <a:p>
            <a:pPr>
              <a:lnSpc>
                <a:spcPts val="5970"/>
              </a:lnSpc>
            </a:pPr>
            <a:r>
              <a:rPr lang="en-US" sz="3198" b="1" dirty="0">
                <a:solidFill>
                  <a:srgbClr val="404040"/>
                </a:solidFill>
                <a:latin typeface="Montserrat" pitchFamily="2" charset="77"/>
              </a:rPr>
              <a:t>Measurements</a:t>
            </a:r>
          </a:p>
          <a:p>
            <a:pPr marL="456949" indent="-456949">
              <a:lnSpc>
                <a:spcPts val="5970"/>
              </a:lnSpc>
              <a:buFont typeface="Arial" panose="020B0604020202020204" pitchFamily="34" charset="0"/>
              <a:buChar char="•"/>
            </a:pPr>
            <a:r>
              <a:rPr lang="en-US" sz="3198" dirty="0">
                <a:solidFill>
                  <a:srgbClr val="404040"/>
                </a:solidFill>
                <a:latin typeface="Montserrat" pitchFamily="2" charset="77"/>
              </a:rPr>
              <a:t>i.e. height, weight, heart rate</a:t>
            </a:r>
          </a:p>
          <a:p>
            <a:pPr marL="456949" indent="-456949">
              <a:lnSpc>
                <a:spcPts val="5970"/>
              </a:lnSpc>
              <a:buFont typeface="Arial" panose="020B0604020202020204" pitchFamily="34" charset="0"/>
              <a:buChar char="•"/>
            </a:pPr>
            <a:r>
              <a:rPr lang="en-US" sz="3198" dirty="0">
                <a:solidFill>
                  <a:srgbClr val="404040"/>
                </a:solidFill>
                <a:latin typeface="Montserrat" pitchFamily="2" charset="77"/>
              </a:rPr>
              <a:t>Represented as a number or a category</a:t>
            </a:r>
          </a:p>
          <a:p>
            <a:pPr marL="456949" indent="-456949">
              <a:lnSpc>
                <a:spcPts val="5970"/>
              </a:lnSpc>
              <a:buFont typeface="Arial" panose="020B0604020202020204" pitchFamily="34" charset="0"/>
              <a:buChar char="•"/>
            </a:pPr>
            <a:r>
              <a:rPr lang="en-US" sz="3198" dirty="0">
                <a:solidFill>
                  <a:srgbClr val="404040"/>
                </a:solidFill>
                <a:latin typeface="Montserrat" pitchFamily="2" charset="77"/>
              </a:rPr>
              <a:t>Often low dimensional, but </a:t>
            </a:r>
            <a:r>
              <a:rPr lang="en-US" sz="3198" i="1" dirty="0">
                <a:solidFill>
                  <a:srgbClr val="404040"/>
                </a:solidFill>
                <a:latin typeface="Montserrat" pitchFamily="2" charset="77"/>
              </a:rPr>
              <a:t>wearables</a:t>
            </a:r>
            <a:r>
              <a:rPr lang="en-US" sz="3198" dirty="0">
                <a:solidFill>
                  <a:srgbClr val="404040"/>
                </a:solidFill>
                <a:latin typeface="Montserrat" pitchFamily="2" charset="77"/>
              </a:rPr>
              <a:t> are changing that</a:t>
            </a:r>
          </a:p>
        </p:txBody>
      </p:sp>
      <p:sp>
        <p:nvSpPr>
          <p:cNvPr id="9" name="TextBox 9"/>
          <p:cNvSpPr txBox="1"/>
          <p:nvPr/>
        </p:nvSpPr>
        <p:spPr>
          <a:xfrm>
            <a:off x="16549260" y="9498224"/>
            <a:ext cx="8132875" cy="2986715"/>
          </a:xfrm>
          <a:prstGeom prst="rect">
            <a:avLst/>
          </a:prstGeom>
        </p:spPr>
        <p:txBody>
          <a:bodyPr lIns="0" tIns="0" rIns="0" bIns="0" rtlCol="0" anchor="t">
            <a:spAutoFit/>
          </a:bodyPr>
          <a:lstStyle/>
          <a:p>
            <a:pPr>
              <a:lnSpc>
                <a:spcPts val="5970"/>
              </a:lnSpc>
            </a:pPr>
            <a:r>
              <a:rPr lang="en-US" sz="3198" b="1" dirty="0">
                <a:solidFill>
                  <a:srgbClr val="404040"/>
                </a:solidFill>
                <a:latin typeface="Montserrat" pitchFamily="2" charset="77"/>
              </a:rPr>
              <a:t>Descriptive Data</a:t>
            </a:r>
          </a:p>
          <a:p>
            <a:pPr marL="456949" indent="-456949">
              <a:lnSpc>
                <a:spcPts val="5970"/>
              </a:lnSpc>
              <a:buFont typeface="Arial" panose="020B0604020202020204" pitchFamily="34" charset="0"/>
              <a:buChar char="•"/>
            </a:pPr>
            <a:r>
              <a:rPr lang="en-US" sz="3198" dirty="0">
                <a:solidFill>
                  <a:srgbClr val="404040"/>
                </a:solidFill>
                <a:latin typeface="Montserrat"/>
              </a:rPr>
              <a:t>i.e. patient journals, registry data</a:t>
            </a:r>
          </a:p>
          <a:p>
            <a:pPr marL="456949" indent="-456949">
              <a:lnSpc>
                <a:spcPts val="5970"/>
              </a:lnSpc>
              <a:buFont typeface="Arial" panose="020B0604020202020204" pitchFamily="34" charset="0"/>
              <a:buChar char="•"/>
            </a:pPr>
            <a:r>
              <a:rPr lang="en-US" sz="3198" dirty="0">
                <a:solidFill>
                  <a:srgbClr val="404040"/>
                </a:solidFill>
                <a:latin typeface="Montserrat"/>
              </a:rPr>
              <a:t>Highly person-sensitive</a:t>
            </a:r>
            <a:endParaRPr lang="en-US" sz="3198" dirty="0">
              <a:solidFill>
                <a:srgbClr val="404040"/>
              </a:solidFill>
              <a:latin typeface="Montserrat" pitchFamily="2" charset="77"/>
            </a:endParaRPr>
          </a:p>
          <a:p>
            <a:pPr marL="456949" indent="-456949">
              <a:lnSpc>
                <a:spcPts val="5970"/>
              </a:lnSpc>
              <a:buFont typeface="Arial" panose="020B0604020202020204" pitchFamily="34" charset="0"/>
              <a:buChar char="•"/>
            </a:pPr>
            <a:r>
              <a:rPr lang="en-US" sz="3198" dirty="0">
                <a:solidFill>
                  <a:srgbClr val="404040"/>
                </a:solidFill>
                <a:latin typeface="Montserrat" pitchFamily="2" charset="77"/>
              </a:rPr>
              <a:t>Not easily standardized</a:t>
            </a:r>
          </a:p>
        </p:txBody>
      </p:sp>
      <p:sp>
        <p:nvSpPr>
          <p:cNvPr id="10" name="TextBox 10"/>
          <p:cNvSpPr txBox="1"/>
          <p:nvPr/>
        </p:nvSpPr>
        <p:spPr>
          <a:xfrm>
            <a:off x="16549259" y="4573938"/>
            <a:ext cx="7065054" cy="3756156"/>
          </a:xfrm>
          <a:prstGeom prst="rect">
            <a:avLst/>
          </a:prstGeom>
        </p:spPr>
        <p:txBody>
          <a:bodyPr wrap="square" lIns="0" tIns="0" rIns="0" bIns="0" rtlCol="0" anchor="t">
            <a:spAutoFit/>
          </a:bodyPr>
          <a:lstStyle/>
          <a:p>
            <a:pPr>
              <a:lnSpc>
                <a:spcPts val="5970"/>
              </a:lnSpc>
            </a:pPr>
            <a:r>
              <a:rPr lang="en-US" sz="3198" b="1" dirty="0">
                <a:solidFill>
                  <a:srgbClr val="404040"/>
                </a:solidFill>
                <a:latin typeface="Montserrat" pitchFamily="2" charset="77"/>
              </a:rPr>
              <a:t>Survey Data</a:t>
            </a:r>
          </a:p>
          <a:p>
            <a:pPr marL="456949" indent="-456949">
              <a:lnSpc>
                <a:spcPts val="5970"/>
              </a:lnSpc>
              <a:buFont typeface="Arial" panose="020B0604020202020204" pitchFamily="34" charset="0"/>
              <a:buChar char="•"/>
            </a:pPr>
            <a:r>
              <a:rPr lang="en-US" sz="3198" dirty="0">
                <a:solidFill>
                  <a:srgbClr val="404040"/>
                </a:solidFill>
                <a:latin typeface="Montserrat"/>
              </a:rPr>
              <a:t>Can be descriptive, numeric or categorical</a:t>
            </a:r>
          </a:p>
          <a:p>
            <a:pPr marL="456949" indent="-456949">
              <a:lnSpc>
                <a:spcPts val="5970"/>
              </a:lnSpc>
              <a:buFont typeface="Arial" panose="020B0604020202020204" pitchFamily="34" charset="0"/>
              <a:buChar char="•"/>
            </a:pPr>
            <a:r>
              <a:rPr lang="en-US" sz="3198" dirty="0">
                <a:solidFill>
                  <a:srgbClr val="404040"/>
                </a:solidFill>
                <a:latin typeface="Montserrat"/>
              </a:rPr>
              <a:t>Relies on reporting, i.e. very prone to bias</a:t>
            </a:r>
          </a:p>
        </p:txBody>
      </p:sp>
      <p:sp>
        <p:nvSpPr>
          <p:cNvPr id="11" name="TextBox 3">
            <a:extLst>
              <a:ext uri="{FF2B5EF4-FFF2-40B4-BE49-F238E27FC236}">
                <a16:creationId xmlns:a16="http://schemas.microsoft.com/office/drawing/2014/main" id="{59DA709C-6AE7-A00C-0AA6-E54DE7E75830}"/>
              </a:ext>
            </a:extLst>
          </p:cNvPr>
          <p:cNvSpPr txBox="1"/>
          <p:nvPr/>
        </p:nvSpPr>
        <p:spPr>
          <a:xfrm>
            <a:off x="6698185" y="1411777"/>
            <a:ext cx="10246035" cy="1228285"/>
          </a:xfrm>
          <a:prstGeom prst="rect">
            <a:avLst/>
          </a:prstGeom>
        </p:spPr>
        <p:txBody>
          <a:bodyPr wrap="square" lIns="0" tIns="0" rIns="0" bIns="0" rtlCol="0" anchor="t">
            <a:spAutoFit/>
          </a:bodyPr>
          <a:lstStyle/>
          <a:p>
            <a:pPr algn="ctr">
              <a:lnSpc>
                <a:spcPts val="10404"/>
              </a:lnSpc>
              <a:spcBef>
                <a:spcPct val="0"/>
              </a:spcBef>
            </a:pPr>
            <a:r>
              <a:rPr lang="en-US" sz="7196" b="1" dirty="0">
                <a:solidFill>
                  <a:srgbClr val="404040"/>
                </a:solidFill>
                <a:latin typeface="Montserrat" pitchFamily="2" charset="77"/>
              </a:rPr>
              <a:t>DATA TYPES IN HDS</a:t>
            </a:r>
          </a:p>
        </p:txBody>
      </p:sp>
      <p:sp>
        <p:nvSpPr>
          <p:cNvPr id="20" name="Rectangle 11">
            <a:extLst>
              <a:ext uri="{FF2B5EF4-FFF2-40B4-BE49-F238E27FC236}">
                <a16:creationId xmlns:a16="http://schemas.microsoft.com/office/drawing/2014/main" id="{C845C70F-AE5E-1BF1-52D2-C6346E94F79F}"/>
              </a:ext>
            </a:extLst>
          </p:cNvPr>
          <p:cNvSpPr txBox="1"/>
          <p:nvPr/>
        </p:nvSpPr>
        <p:spPr>
          <a:xfrm>
            <a:off x="6212927" y="6849962"/>
            <a:ext cx="65" cy="47166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defRPr sz="2300" b="1">
                <a:solidFill>
                  <a:srgbClr val="C6D6D1"/>
                </a:solidFill>
                <a:latin typeface="Open Sans Semibold"/>
                <a:ea typeface="Open Sans Semibold"/>
                <a:cs typeface="Open Sans Semibold"/>
                <a:sym typeface="Open Sans Semibold"/>
              </a:defRPr>
            </a:lvl1pPr>
          </a:lstStyle>
          <a:p>
            <a:endParaRPr sz="3065" dirty="0"/>
          </a:p>
        </p:txBody>
      </p:sp>
      <p:grpSp>
        <p:nvGrpSpPr>
          <p:cNvPr id="42" name="Group 41">
            <a:extLst>
              <a:ext uri="{FF2B5EF4-FFF2-40B4-BE49-F238E27FC236}">
                <a16:creationId xmlns:a16="http://schemas.microsoft.com/office/drawing/2014/main" id="{51EFA522-8539-B5ED-BF74-14565EEB6D29}"/>
              </a:ext>
            </a:extLst>
          </p:cNvPr>
          <p:cNvGrpSpPr>
            <a:grpSpLocks noChangeAspect="1"/>
          </p:cNvGrpSpPr>
          <p:nvPr/>
        </p:nvGrpSpPr>
        <p:grpSpPr>
          <a:xfrm>
            <a:off x="8854894" y="4921982"/>
            <a:ext cx="6994457" cy="6999430"/>
            <a:chOff x="7504398" y="3946525"/>
            <a:chExt cx="4234028" cy="4237039"/>
          </a:xfrm>
        </p:grpSpPr>
        <p:sp>
          <p:nvSpPr>
            <p:cNvPr id="21" name="Freeform 12">
              <a:extLst>
                <a:ext uri="{FF2B5EF4-FFF2-40B4-BE49-F238E27FC236}">
                  <a16:creationId xmlns:a16="http://schemas.microsoft.com/office/drawing/2014/main" id="{AE89C7AB-37F6-9C8F-2BAB-8EBA1CC252D3}"/>
                </a:ext>
              </a:extLst>
            </p:cNvPr>
            <p:cNvSpPr/>
            <p:nvPr/>
          </p:nvSpPr>
          <p:spPr>
            <a:xfrm>
              <a:off x="9690550" y="3946525"/>
              <a:ext cx="2046298" cy="2439989"/>
            </a:xfrm>
            <a:custGeom>
              <a:avLst/>
              <a:gdLst/>
              <a:ahLst/>
              <a:cxnLst>
                <a:cxn ang="0">
                  <a:pos x="wd2" y="hd2"/>
                </a:cxn>
                <a:cxn ang="5400000">
                  <a:pos x="wd2" y="hd2"/>
                </a:cxn>
                <a:cxn ang="10800000">
                  <a:pos x="wd2" y="hd2"/>
                </a:cxn>
                <a:cxn ang="16200000">
                  <a:pos x="wd2" y="hd2"/>
                </a:cxn>
              </a:cxnLst>
              <a:rect l="0" t="0" r="r" b="b"/>
              <a:pathLst>
                <a:path w="20412" h="21600" extrusionOk="0">
                  <a:moveTo>
                    <a:pt x="16850" y="18427"/>
                  </a:moveTo>
                  <a:cubicBezTo>
                    <a:pt x="21600" y="14208"/>
                    <a:pt x="21600" y="7356"/>
                    <a:pt x="16850" y="3137"/>
                  </a:cubicBezTo>
                  <a:cubicBezTo>
                    <a:pt x="14576" y="1118"/>
                    <a:pt x="11531" y="0"/>
                    <a:pt x="8242" y="0"/>
                  </a:cubicBezTo>
                  <a:cubicBezTo>
                    <a:pt x="5156" y="0"/>
                    <a:pt x="2274" y="1010"/>
                    <a:pt x="0" y="2849"/>
                  </a:cubicBezTo>
                  <a:cubicBezTo>
                    <a:pt x="2274" y="5012"/>
                    <a:pt x="3492" y="7825"/>
                    <a:pt x="3492" y="10782"/>
                  </a:cubicBezTo>
                  <a:cubicBezTo>
                    <a:pt x="3492" y="13775"/>
                    <a:pt x="2274" y="16552"/>
                    <a:pt x="0" y="18715"/>
                  </a:cubicBezTo>
                  <a:cubicBezTo>
                    <a:pt x="2274" y="20590"/>
                    <a:pt x="5156" y="21600"/>
                    <a:pt x="8242" y="21600"/>
                  </a:cubicBezTo>
                  <a:cubicBezTo>
                    <a:pt x="11531" y="21600"/>
                    <a:pt x="14576" y="20482"/>
                    <a:pt x="16850" y="18427"/>
                  </a:cubicBezTo>
                  <a:close/>
                </a:path>
              </a:pathLst>
            </a:custGeom>
            <a:solidFill>
              <a:srgbClr val="71B5CB"/>
            </a:solidFill>
            <a:ln w="12700">
              <a:miter lim="400000"/>
            </a:ln>
          </p:spPr>
          <p:txBody>
            <a:bodyPr lIns="60927" rIns="60927"/>
            <a:lstStyle/>
            <a:p>
              <a:pPr algn="ctr"/>
              <a:endParaRPr sz="4797" dirty="0"/>
            </a:p>
          </p:txBody>
        </p:sp>
        <p:sp>
          <p:nvSpPr>
            <p:cNvPr id="22" name="Freeform 13">
              <a:extLst>
                <a:ext uri="{FF2B5EF4-FFF2-40B4-BE49-F238E27FC236}">
                  <a16:creationId xmlns:a16="http://schemas.microsoft.com/office/drawing/2014/main" id="{8807A992-1F92-6A62-F445-350D4F3B78DB}"/>
                </a:ext>
              </a:extLst>
            </p:cNvPr>
            <p:cNvSpPr/>
            <p:nvPr/>
          </p:nvSpPr>
          <p:spPr>
            <a:xfrm>
              <a:off x="9300025" y="6134100"/>
              <a:ext cx="2438401" cy="2049464"/>
            </a:xfrm>
            <a:custGeom>
              <a:avLst/>
              <a:gdLst/>
              <a:ahLst/>
              <a:cxnLst>
                <a:cxn ang="0">
                  <a:pos x="wd2" y="hd2"/>
                </a:cxn>
                <a:cxn ang="5400000">
                  <a:pos x="wd2" y="hd2"/>
                </a:cxn>
                <a:cxn ang="10800000">
                  <a:pos x="wd2" y="hd2"/>
                </a:cxn>
                <a:cxn ang="16200000">
                  <a:pos x="wd2" y="hd2"/>
                </a:cxn>
              </a:cxnLst>
              <a:rect l="0" t="0" r="r" b="b"/>
              <a:pathLst>
                <a:path w="21600" h="21600" extrusionOk="0">
                  <a:moveTo>
                    <a:pt x="10782" y="3693"/>
                  </a:moveTo>
                  <a:cubicBezTo>
                    <a:pt x="7825" y="3693"/>
                    <a:pt x="5012" y="2405"/>
                    <a:pt x="2849" y="0"/>
                  </a:cubicBezTo>
                  <a:cubicBezTo>
                    <a:pt x="1010" y="2362"/>
                    <a:pt x="0" y="5454"/>
                    <a:pt x="0" y="8717"/>
                  </a:cubicBezTo>
                  <a:cubicBezTo>
                    <a:pt x="0" y="12153"/>
                    <a:pt x="1118" y="15416"/>
                    <a:pt x="3173" y="17821"/>
                  </a:cubicBezTo>
                  <a:cubicBezTo>
                    <a:pt x="5193" y="20269"/>
                    <a:pt x="7897" y="21600"/>
                    <a:pt x="10782" y="21600"/>
                  </a:cubicBezTo>
                  <a:cubicBezTo>
                    <a:pt x="13703" y="21600"/>
                    <a:pt x="16407" y="20269"/>
                    <a:pt x="18427" y="17821"/>
                  </a:cubicBezTo>
                  <a:cubicBezTo>
                    <a:pt x="20482" y="15416"/>
                    <a:pt x="21600" y="12153"/>
                    <a:pt x="21600" y="8717"/>
                  </a:cubicBezTo>
                  <a:cubicBezTo>
                    <a:pt x="21600" y="5454"/>
                    <a:pt x="20590" y="2362"/>
                    <a:pt x="18751" y="0"/>
                  </a:cubicBezTo>
                  <a:cubicBezTo>
                    <a:pt x="16588" y="2405"/>
                    <a:pt x="13775" y="3693"/>
                    <a:pt x="10782" y="3693"/>
                  </a:cubicBezTo>
                  <a:close/>
                </a:path>
              </a:pathLst>
            </a:custGeom>
            <a:solidFill>
              <a:srgbClr val="EDC07B"/>
            </a:solidFill>
            <a:ln w="12700">
              <a:miter lim="400000"/>
            </a:ln>
          </p:spPr>
          <p:txBody>
            <a:bodyPr lIns="60927" rIns="60927"/>
            <a:lstStyle/>
            <a:p>
              <a:endParaRPr sz="4797" dirty="0"/>
            </a:p>
          </p:txBody>
        </p:sp>
        <p:sp>
          <p:nvSpPr>
            <p:cNvPr id="23" name="Freeform 14">
              <a:extLst>
                <a:ext uri="{FF2B5EF4-FFF2-40B4-BE49-F238E27FC236}">
                  <a16:creationId xmlns:a16="http://schemas.microsoft.com/office/drawing/2014/main" id="{14519848-DB8E-322B-0F6D-0F9F7AF60FFB}"/>
                </a:ext>
              </a:extLst>
            </p:cNvPr>
            <p:cNvSpPr/>
            <p:nvPr/>
          </p:nvSpPr>
          <p:spPr>
            <a:xfrm>
              <a:off x="7504564" y="5741987"/>
              <a:ext cx="2047875" cy="2441576"/>
            </a:xfrm>
            <a:custGeom>
              <a:avLst/>
              <a:gdLst/>
              <a:ahLst/>
              <a:cxnLst>
                <a:cxn ang="0">
                  <a:pos x="wd2" y="hd2"/>
                </a:cxn>
                <a:cxn ang="5400000">
                  <a:pos x="wd2" y="hd2"/>
                </a:cxn>
                <a:cxn ang="10800000">
                  <a:pos x="wd2" y="hd2"/>
                </a:cxn>
                <a:cxn ang="16200000">
                  <a:pos x="wd2" y="hd2"/>
                </a:cxn>
              </a:cxnLst>
              <a:rect l="0" t="0" r="r" b="b"/>
              <a:pathLst>
                <a:path w="21600" h="21600" extrusionOk="0">
                  <a:moveTo>
                    <a:pt x="3779" y="18427"/>
                  </a:moveTo>
                  <a:cubicBezTo>
                    <a:pt x="6184" y="20482"/>
                    <a:pt x="9404" y="21600"/>
                    <a:pt x="12840" y="21600"/>
                  </a:cubicBezTo>
                  <a:cubicBezTo>
                    <a:pt x="16146" y="21600"/>
                    <a:pt x="19195" y="20590"/>
                    <a:pt x="21600" y="18715"/>
                  </a:cubicBezTo>
                  <a:cubicBezTo>
                    <a:pt x="19195" y="16552"/>
                    <a:pt x="17864" y="13775"/>
                    <a:pt x="17864" y="10782"/>
                  </a:cubicBezTo>
                  <a:cubicBezTo>
                    <a:pt x="17864" y="7825"/>
                    <a:pt x="19195" y="5012"/>
                    <a:pt x="21600" y="2849"/>
                  </a:cubicBezTo>
                  <a:cubicBezTo>
                    <a:pt x="19195" y="1010"/>
                    <a:pt x="16146" y="0"/>
                    <a:pt x="12840" y="0"/>
                  </a:cubicBezTo>
                  <a:cubicBezTo>
                    <a:pt x="9404" y="0"/>
                    <a:pt x="6184" y="1118"/>
                    <a:pt x="3779" y="3137"/>
                  </a:cubicBezTo>
                  <a:cubicBezTo>
                    <a:pt x="1331" y="5193"/>
                    <a:pt x="0" y="7897"/>
                    <a:pt x="0" y="10782"/>
                  </a:cubicBezTo>
                  <a:cubicBezTo>
                    <a:pt x="0" y="13667"/>
                    <a:pt x="1331" y="16407"/>
                    <a:pt x="3779" y="18427"/>
                  </a:cubicBezTo>
                  <a:close/>
                </a:path>
              </a:pathLst>
            </a:custGeom>
            <a:solidFill>
              <a:srgbClr val="B8BFFF"/>
            </a:solidFill>
            <a:ln w="12700">
              <a:miter lim="400000"/>
            </a:ln>
          </p:spPr>
          <p:txBody>
            <a:bodyPr lIns="60927" rIns="60927"/>
            <a:lstStyle/>
            <a:p>
              <a:endParaRPr sz="4797" dirty="0"/>
            </a:p>
          </p:txBody>
        </p:sp>
        <p:sp>
          <p:nvSpPr>
            <p:cNvPr id="24" name="Freeform 15">
              <a:extLst>
                <a:ext uri="{FF2B5EF4-FFF2-40B4-BE49-F238E27FC236}">
                  <a16:creationId xmlns:a16="http://schemas.microsoft.com/office/drawing/2014/main" id="{5B68B60A-D3F7-3321-EE0E-4E4078059A23}"/>
                </a:ext>
              </a:extLst>
            </p:cNvPr>
            <p:cNvSpPr/>
            <p:nvPr/>
          </p:nvSpPr>
          <p:spPr>
            <a:xfrm>
              <a:off x="7504398" y="3946525"/>
              <a:ext cx="2438565" cy="2047875"/>
            </a:xfrm>
            <a:custGeom>
              <a:avLst/>
              <a:gdLst/>
              <a:ahLst/>
              <a:cxnLst>
                <a:cxn ang="0">
                  <a:pos x="wd2" y="hd2"/>
                </a:cxn>
                <a:cxn ang="5400000">
                  <a:pos x="wd2" y="hd2"/>
                </a:cxn>
                <a:cxn ang="10800000">
                  <a:pos x="wd2" y="hd2"/>
                </a:cxn>
                <a:cxn ang="16200000">
                  <a:pos x="wd2" y="hd2"/>
                </a:cxn>
              </a:cxnLst>
              <a:rect l="0" t="0" r="r" b="b"/>
              <a:pathLst>
                <a:path w="20609" h="21600" extrusionOk="0">
                  <a:moveTo>
                    <a:pt x="10291" y="0"/>
                  </a:moveTo>
                  <a:cubicBezTo>
                    <a:pt x="7539" y="0"/>
                    <a:pt x="4959" y="1331"/>
                    <a:pt x="3033" y="3736"/>
                  </a:cubicBezTo>
                  <a:cubicBezTo>
                    <a:pt x="-922" y="8631"/>
                    <a:pt x="-991" y="16533"/>
                    <a:pt x="2724" y="21600"/>
                  </a:cubicBezTo>
                  <a:cubicBezTo>
                    <a:pt x="4787" y="19195"/>
                    <a:pt x="7470" y="17864"/>
                    <a:pt x="10291" y="17864"/>
                  </a:cubicBezTo>
                  <a:cubicBezTo>
                    <a:pt x="13145" y="17864"/>
                    <a:pt x="15828" y="19195"/>
                    <a:pt x="17892" y="21600"/>
                  </a:cubicBezTo>
                  <a:cubicBezTo>
                    <a:pt x="19646" y="19195"/>
                    <a:pt x="20609" y="16103"/>
                    <a:pt x="20609" y="12840"/>
                  </a:cubicBezTo>
                  <a:cubicBezTo>
                    <a:pt x="20609" y="9404"/>
                    <a:pt x="19543" y="6184"/>
                    <a:pt x="17582" y="3736"/>
                  </a:cubicBezTo>
                  <a:cubicBezTo>
                    <a:pt x="15656" y="1331"/>
                    <a:pt x="13077" y="0"/>
                    <a:pt x="10291" y="0"/>
                  </a:cubicBezTo>
                  <a:close/>
                </a:path>
              </a:pathLst>
            </a:custGeom>
            <a:solidFill>
              <a:srgbClr val="8CC9B1"/>
            </a:solidFill>
            <a:ln w="12700">
              <a:miter lim="400000"/>
            </a:ln>
          </p:spPr>
          <p:txBody>
            <a:bodyPr lIns="60927" rIns="60927"/>
            <a:lstStyle/>
            <a:p>
              <a:endParaRPr sz="4797" dirty="0"/>
            </a:p>
          </p:txBody>
        </p:sp>
        <p:sp>
          <p:nvSpPr>
            <p:cNvPr id="38" name="Rectangle 33">
              <a:extLst>
                <a:ext uri="{FF2B5EF4-FFF2-40B4-BE49-F238E27FC236}">
                  <a16:creationId xmlns:a16="http://schemas.microsoft.com/office/drawing/2014/main" id="{6F39003D-0991-2624-46C1-E7A72A4FA2A1}"/>
                </a:ext>
              </a:extLst>
            </p:cNvPr>
            <p:cNvSpPr txBox="1"/>
            <p:nvPr/>
          </p:nvSpPr>
          <p:spPr>
            <a:xfrm>
              <a:off x="8008138" y="6640427"/>
              <a:ext cx="1096976" cy="6950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defRPr sz="3400">
                  <a:solidFill>
                    <a:srgbClr val="FFFFFF"/>
                  </a:solidFill>
                  <a:latin typeface="Montserrat Bold"/>
                  <a:ea typeface="Montserrat Bold"/>
                  <a:cs typeface="Montserrat Bold"/>
                  <a:sym typeface="Montserrat Bold"/>
                </a:defRPr>
              </a:lvl1pPr>
            </a:lstStyle>
            <a:p>
              <a:r>
                <a:rPr lang="en-US" sz="3731" dirty="0"/>
                <a:t>OMICS</a:t>
              </a:r>
            </a:p>
            <a:p>
              <a:pPr algn="ctr"/>
              <a:r>
                <a:rPr lang="en-US" sz="3731" dirty="0"/>
                <a:t>DATA</a:t>
              </a:r>
              <a:endParaRPr sz="3731" dirty="0"/>
            </a:p>
          </p:txBody>
        </p:sp>
        <p:sp>
          <p:nvSpPr>
            <p:cNvPr id="39" name="Rectangle 33">
              <a:extLst>
                <a:ext uri="{FF2B5EF4-FFF2-40B4-BE49-F238E27FC236}">
                  <a16:creationId xmlns:a16="http://schemas.microsoft.com/office/drawing/2014/main" id="{78A5DE0C-37E9-B8A0-6497-EADAC8D944E5}"/>
                </a:ext>
              </a:extLst>
            </p:cNvPr>
            <p:cNvSpPr txBox="1"/>
            <p:nvPr/>
          </p:nvSpPr>
          <p:spPr>
            <a:xfrm>
              <a:off x="10146222" y="4848162"/>
              <a:ext cx="1197428" cy="6950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defRPr sz="3400">
                  <a:solidFill>
                    <a:srgbClr val="FFFFFF"/>
                  </a:solidFill>
                  <a:latin typeface="Montserrat Bold"/>
                  <a:ea typeface="Montserrat Bold"/>
                  <a:cs typeface="Montserrat Bold"/>
                  <a:sym typeface="Montserrat Bold"/>
                </a:defRPr>
              </a:lvl1pPr>
            </a:lstStyle>
            <a:p>
              <a:pPr algn="ctr"/>
              <a:r>
                <a:rPr lang="en-US" sz="3731" dirty="0"/>
                <a:t>SURVEY</a:t>
              </a:r>
            </a:p>
            <a:p>
              <a:pPr algn="ctr"/>
              <a:r>
                <a:rPr lang="en-US" sz="3731" dirty="0"/>
                <a:t>DATA</a:t>
              </a:r>
              <a:endParaRPr sz="3731" dirty="0"/>
            </a:p>
          </p:txBody>
        </p:sp>
        <p:sp>
          <p:nvSpPr>
            <p:cNvPr id="40" name="Rectangle 33">
              <a:extLst>
                <a:ext uri="{FF2B5EF4-FFF2-40B4-BE49-F238E27FC236}">
                  <a16:creationId xmlns:a16="http://schemas.microsoft.com/office/drawing/2014/main" id="{DA7B53D6-DA5A-1E5F-A1D6-854FCDBCD0FD}"/>
                </a:ext>
              </a:extLst>
            </p:cNvPr>
            <p:cNvSpPr txBox="1"/>
            <p:nvPr/>
          </p:nvSpPr>
          <p:spPr>
            <a:xfrm>
              <a:off x="7662194" y="4872125"/>
              <a:ext cx="2191079" cy="32278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defRPr sz="3400">
                  <a:solidFill>
                    <a:srgbClr val="FFFFFF"/>
                  </a:solidFill>
                  <a:latin typeface="Montserrat Bold"/>
                  <a:ea typeface="Montserrat Bold"/>
                  <a:cs typeface="Montserrat Bold"/>
                  <a:sym typeface="Montserrat Bold"/>
                </a:defRPr>
              </a:lvl1pPr>
            </a:lstStyle>
            <a:p>
              <a:pPr algn="ctr"/>
              <a:r>
                <a:rPr lang="en-US" sz="3465" dirty="0"/>
                <a:t>MEASUREMENT</a:t>
              </a:r>
              <a:endParaRPr sz="3465" dirty="0"/>
            </a:p>
          </p:txBody>
        </p:sp>
        <p:sp>
          <p:nvSpPr>
            <p:cNvPr id="41" name="Rectangle 33">
              <a:extLst>
                <a:ext uri="{FF2B5EF4-FFF2-40B4-BE49-F238E27FC236}">
                  <a16:creationId xmlns:a16="http://schemas.microsoft.com/office/drawing/2014/main" id="{06A0D5A0-A488-A178-B446-A233643183C4}"/>
                </a:ext>
              </a:extLst>
            </p:cNvPr>
            <p:cNvSpPr txBox="1"/>
            <p:nvPr/>
          </p:nvSpPr>
          <p:spPr>
            <a:xfrm>
              <a:off x="9509754" y="6823023"/>
              <a:ext cx="1974688" cy="6950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defRPr sz="3400">
                  <a:solidFill>
                    <a:srgbClr val="FFFFFF"/>
                  </a:solidFill>
                  <a:latin typeface="Montserrat Bold"/>
                  <a:ea typeface="Montserrat Bold"/>
                  <a:cs typeface="Montserrat Bold"/>
                  <a:sym typeface="Montserrat Bold"/>
                </a:defRPr>
              </a:lvl1pPr>
            </a:lstStyle>
            <a:p>
              <a:r>
                <a:rPr lang="en-US" sz="3731" dirty="0"/>
                <a:t>DESCRIPTIVE</a:t>
              </a:r>
            </a:p>
            <a:p>
              <a:pPr algn="ctr"/>
              <a:r>
                <a:rPr lang="en-US" sz="3731" dirty="0"/>
                <a:t>DATA</a:t>
              </a:r>
            </a:p>
          </p:txBody>
        </p:sp>
      </p:grpSp>
      <p:pic>
        <p:nvPicPr>
          <p:cNvPr id="2" name="Picture 1" descr="A blue and black logo&#10;&#10;Description automatically generated">
            <a:extLst>
              <a:ext uri="{FF2B5EF4-FFF2-40B4-BE49-F238E27FC236}">
                <a16:creationId xmlns:a16="http://schemas.microsoft.com/office/drawing/2014/main" id="{50E2E803-67B6-A1D2-50A2-B1535B544E23}"/>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23152735" y="12326192"/>
            <a:ext cx="1015471" cy="1233916"/>
          </a:xfrm>
          <a:prstGeom prst="rect">
            <a:avLst/>
          </a:prstGeom>
        </p:spPr>
      </p:pic>
    </p:spTree>
    <p:extLst>
      <p:ext uri="{BB962C8B-B14F-4D97-AF65-F5344CB8AC3E}">
        <p14:creationId xmlns:p14="http://schemas.microsoft.com/office/powerpoint/2010/main" val="39103591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6"/>
          <p:cNvSpPr/>
          <p:nvPr/>
        </p:nvSpPr>
        <p:spPr>
          <a:xfrm>
            <a:off x="14097556" y="3740875"/>
            <a:ext cx="5483543" cy="3761201"/>
          </a:xfrm>
          <a:custGeom>
            <a:avLst/>
            <a:gdLst/>
            <a:ahLst/>
            <a:cxnLst/>
            <a:rect l="l" t="t" r="r" b="b"/>
            <a:pathLst>
              <a:path w="4236206" h="2822372">
                <a:moveTo>
                  <a:pt x="0" y="0"/>
                </a:moveTo>
                <a:lnTo>
                  <a:pt x="4236207" y="0"/>
                </a:lnTo>
                <a:lnTo>
                  <a:pt x="4236207" y="2822372"/>
                </a:lnTo>
                <a:lnTo>
                  <a:pt x="0" y="2822372"/>
                </a:lnTo>
                <a:lnTo>
                  <a:pt x="0" y="0"/>
                </a:lnTo>
                <a:close/>
              </a:path>
            </a:pathLst>
          </a:custGeom>
          <a:blipFill>
            <a:blip r:embed="rId3"/>
            <a:stretch>
              <a:fillRect/>
            </a:stretch>
          </a:blipFill>
          <a:ln w="12700">
            <a:solidFill>
              <a:schemeClr val="accent1">
                <a:shade val="15000"/>
              </a:schemeClr>
            </a:solidFill>
          </a:ln>
        </p:spPr>
        <p:txBody>
          <a:bodyPr/>
          <a:lstStyle/>
          <a:p>
            <a:endParaRPr lang="en-DK" sz="4797"/>
          </a:p>
        </p:txBody>
      </p:sp>
      <p:sp>
        <p:nvSpPr>
          <p:cNvPr id="7" name="Freeform 7"/>
          <p:cNvSpPr/>
          <p:nvPr/>
        </p:nvSpPr>
        <p:spPr>
          <a:xfrm>
            <a:off x="4061883" y="3747543"/>
            <a:ext cx="5483543" cy="3761203"/>
          </a:xfrm>
          <a:custGeom>
            <a:avLst/>
            <a:gdLst/>
            <a:ahLst/>
            <a:cxnLst/>
            <a:rect l="l" t="t" r="r" b="b"/>
            <a:pathLst>
              <a:path w="3501358" h="2457316">
                <a:moveTo>
                  <a:pt x="0" y="0"/>
                </a:moveTo>
                <a:lnTo>
                  <a:pt x="3501357" y="0"/>
                </a:lnTo>
                <a:lnTo>
                  <a:pt x="3501357" y="2457316"/>
                </a:lnTo>
                <a:lnTo>
                  <a:pt x="0" y="245731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DK" sz="4797"/>
          </a:p>
        </p:txBody>
      </p:sp>
      <p:sp>
        <p:nvSpPr>
          <p:cNvPr id="8" name="Freeform 8"/>
          <p:cNvSpPr/>
          <p:nvPr/>
        </p:nvSpPr>
        <p:spPr>
          <a:xfrm rot="-1575044" flipH="1">
            <a:off x="10600773" y="4448067"/>
            <a:ext cx="2546907" cy="1884711"/>
          </a:xfrm>
          <a:custGeom>
            <a:avLst/>
            <a:gdLst/>
            <a:ahLst/>
            <a:cxnLst/>
            <a:rect l="l" t="t" r="r" b="b"/>
            <a:pathLst>
              <a:path w="1911176" h="1414270">
                <a:moveTo>
                  <a:pt x="1911175" y="0"/>
                </a:moveTo>
                <a:lnTo>
                  <a:pt x="0" y="0"/>
                </a:lnTo>
                <a:lnTo>
                  <a:pt x="0" y="1414270"/>
                </a:lnTo>
                <a:lnTo>
                  <a:pt x="1911175" y="1414270"/>
                </a:lnTo>
                <a:lnTo>
                  <a:pt x="1911175"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DK" sz="4797"/>
          </a:p>
        </p:txBody>
      </p:sp>
      <p:sp>
        <p:nvSpPr>
          <p:cNvPr id="9" name="Freeform 9"/>
          <p:cNvSpPr/>
          <p:nvPr/>
        </p:nvSpPr>
        <p:spPr>
          <a:xfrm>
            <a:off x="7233631" y="11285536"/>
            <a:ext cx="1447944" cy="660625"/>
          </a:xfrm>
          <a:custGeom>
            <a:avLst/>
            <a:gdLst/>
            <a:ahLst/>
            <a:cxnLst/>
            <a:rect l="l" t="t" r="r" b="b"/>
            <a:pathLst>
              <a:path w="1086524" h="495727">
                <a:moveTo>
                  <a:pt x="0" y="0"/>
                </a:moveTo>
                <a:lnTo>
                  <a:pt x="1086524" y="0"/>
                </a:lnTo>
                <a:lnTo>
                  <a:pt x="1086524" y="495726"/>
                </a:lnTo>
                <a:lnTo>
                  <a:pt x="0" y="49572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DK" sz="4797"/>
          </a:p>
        </p:txBody>
      </p:sp>
      <p:sp>
        <p:nvSpPr>
          <p:cNvPr id="10" name="TextBox 10"/>
          <p:cNvSpPr txBox="1"/>
          <p:nvPr/>
        </p:nvSpPr>
        <p:spPr>
          <a:xfrm>
            <a:off x="3317079" y="1218805"/>
            <a:ext cx="18278851" cy="1253613"/>
          </a:xfrm>
          <a:prstGeom prst="rect">
            <a:avLst/>
          </a:prstGeom>
        </p:spPr>
        <p:txBody>
          <a:bodyPr wrap="square" lIns="0" tIns="0" rIns="0" bIns="0" rtlCol="0" anchor="t">
            <a:spAutoFit/>
          </a:bodyPr>
          <a:lstStyle/>
          <a:p>
            <a:pPr>
              <a:lnSpc>
                <a:spcPts val="10404"/>
              </a:lnSpc>
              <a:spcBef>
                <a:spcPct val="0"/>
              </a:spcBef>
            </a:pPr>
            <a:r>
              <a:rPr lang="en-US" sz="7996" b="1" dirty="0">
                <a:solidFill>
                  <a:srgbClr val="404040"/>
                </a:solidFill>
                <a:latin typeface="Montserrat" pitchFamily="2" charset="77"/>
              </a:rPr>
              <a:t>NEW TOOLS FOR DATA ANALYSIS</a:t>
            </a:r>
          </a:p>
        </p:txBody>
      </p:sp>
      <p:sp>
        <p:nvSpPr>
          <p:cNvPr id="11" name="TextBox 11"/>
          <p:cNvSpPr txBox="1"/>
          <p:nvPr/>
        </p:nvSpPr>
        <p:spPr>
          <a:xfrm>
            <a:off x="2775372" y="8156111"/>
            <a:ext cx="18820559" cy="2182842"/>
          </a:xfrm>
          <a:prstGeom prst="rect">
            <a:avLst/>
          </a:prstGeom>
        </p:spPr>
        <p:txBody>
          <a:bodyPr lIns="0" tIns="0" rIns="0" bIns="0" rtlCol="0" anchor="t">
            <a:spAutoFit/>
          </a:bodyPr>
          <a:lstStyle/>
          <a:p>
            <a:pPr marL="919820" lvl="1" indent="-459487">
              <a:lnSpc>
                <a:spcPts val="5542"/>
              </a:lnSpc>
              <a:buFont typeface="Arial"/>
              <a:buChar char="•"/>
            </a:pPr>
            <a:r>
              <a:rPr lang="en-US" sz="3731" dirty="0">
                <a:solidFill>
                  <a:srgbClr val="404040"/>
                </a:solidFill>
                <a:latin typeface="Montserrat"/>
              </a:rPr>
              <a:t>Absolutely massive amount of data! Both in terms of number of observations as well as number of measured variables</a:t>
            </a:r>
            <a:endParaRPr lang="en-US" sz="4797" dirty="0">
              <a:latin typeface="Montserrat"/>
            </a:endParaRPr>
          </a:p>
          <a:p>
            <a:pPr marL="919820" lvl="1" indent="-459487">
              <a:lnSpc>
                <a:spcPts val="6822"/>
              </a:lnSpc>
              <a:buFont typeface="Arial"/>
              <a:buChar char="•"/>
            </a:pPr>
            <a:r>
              <a:rPr lang="en-US" sz="3731" dirty="0">
                <a:solidFill>
                  <a:srgbClr val="404040"/>
                </a:solidFill>
                <a:latin typeface="Montserrat"/>
              </a:rPr>
              <a:t>New types of data (i.e. omics, geolocation, wearables, </a:t>
            </a:r>
            <a:r>
              <a:rPr lang="en-US" sz="3731" dirty="0" err="1">
                <a:solidFill>
                  <a:srgbClr val="404040"/>
                </a:solidFill>
                <a:latin typeface="Montserrat"/>
              </a:rPr>
              <a:t>ect</a:t>
            </a:r>
            <a:r>
              <a:rPr lang="en-US" sz="3731" dirty="0">
                <a:solidFill>
                  <a:srgbClr val="404040"/>
                </a:solidFill>
                <a:latin typeface="Montserrat"/>
              </a:rPr>
              <a:t>)</a:t>
            </a:r>
          </a:p>
        </p:txBody>
      </p:sp>
      <p:sp>
        <p:nvSpPr>
          <p:cNvPr id="12" name="TextBox 12"/>
          <p:cNvSpPr txBox="1"/>
          <p:nvPr/>
        </p:nvSpPr>
        <p:spPr>
          <a:xfrm>
            <a:off x="7957603" y="10720077"/>
            <a:ext cx="7477554" cy="2160400"/>
          </a:xfrm>
          <a:prstGeom prst="rect">
            <a:avLst/>
          </a:prstGeom>
        </p:spPr>
        <p:txBody>
          <a:bodyPr lIns="0" tIns="0" rIns="0" bIns="0" rtlCol="0" anchor="t">
            <a:spAutoFit/>
          </a:bodyPr>
          <a:lstStyle/>
          <a:p>
            <a:pPr>
              <a:lnSpc>
                <a:spcPts val="9114"/>
              </a:lnSpc>
            </a:pPr>
            <a:r>
              <a:rPr lang="en-US" sz="3731" dirty="0">
                <a:solidFill>
                  <a:srgbClr val="404040"/>
                </a:solidFill>
                <a:latin typeface="Montserrat"/>
              </a:rPr>
              <a:t>	change of tools</a:t>
            </a:r>
          </a:p>
          <a:p>
            <a:pPr>
              <a:lnSpc>
                <a:spcPts val="9114"/>
              </a:lnSpc>
            </a:pPr>
            <a:r>
              <a:rPr lang="en-US" sz="3731" dirty="0">
                <a:solidFill>
                  <a:srgbClr val="404040"/>
                </a:solidFill>
                <a:latin typeface="Montserrat" pitchFamily="2" charset="77"/>
              </a:rPr>
              <a:t>new analysis techniques </a:t>
            </a:r>
          </a:p>
        </p:txBody>
      </p:sp>
      <p:sp>
        <p:nvSpPr>
          <p:cNvPr id="13" name="Freeform 13"/>
          <p:cNvSpPr/>
          <p:nvPr/>
        </p:nvSpPr>
        <p:spPr>
          <a:xfrm>
            <a:off x="6147672" y="12423230"/>
            <a:ext cx="1447944" cy="660625"/>
          </a:xfrm>
          <a:custGeom>
            <a:avLst/>
            <a:gdLst/>
            <a:ahLst/>
            <a:cxnLst/>
            <a:rect l="l" t="t" r="r" b="b"/>
            <a:pathLst>
              <a:path w="1086524" h="495727">
                <a:moveTo>
                  <a:pt x="0" y="0"/>
                </a:moveTo>
                <a:lnTo>
                  <a:pt x="1086524" y="0"/>
                </a:lnTo>
                <a:lnTo>
                  <a:pt x="1086524" y="495727"/>
                </a:lnTo>
                <a:lnTo>
                  <a:pt x="0" y="49572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DK" sz="4797"/>
          </a:p>
        </p:txBody>
      </p:sp>
      <p:pic>
        <p:nvPicPr>
          <p:cNvPr id="14" name="Picture 13" descr="A blue and black logo&#10;&#10;Description automatically generated">
            <a:extLst>
              <a:ext uri="{FF2B5EF4-FFF2-40B4-BE49-F238E27FC236}">
                <a16:creationId xmlns:a16="http://schemas.microsoft.com/office/drawing/2014/main" id="{48F3DB24-073D-5547-F0CB-3181CE28A2B7}"/>
              </a:ext>
            </a:extLst>
          </p:cNvPr>
          <p:cNvPicPr>
            <a:picLocks noChangeAspect="1"/>
          </p:cNvPicPr>
          <p:nvPr/>
        </p:nvPicPr>
        <p:blipFill>
          <a:blip r:embed="rId10" cstate="print">
            <a:extLst>
              <a:ext uri="{BEBA8EAE-BF5A-486C-A8C5-ECC9F3942E4B}">
                <a14:imgProps xmlns:a14="http://schemas.microsoft.com/office/drawing/2010/main">
                  <a14:imgLayer r:embed="rId11">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23152735" y="12326192"/>
            <a:ext cx="1015471" cy="1233916"/>
          </a:xfrm>
          <a:prstGeom prst="rect">
            <a:avLst/>
          </a:prstGeom>
        </p:spPr>
      </p:pic>
      <p:grpSp>
        <p:nvGrpSpPr>
          <p:cNvPr id="2" name="Group 3">
            <a:extLst>
              <a:ext uri="{FF2B5EF4-FFF2-40B4-BE49-F238E27FC236}">
                <a16:creationId xmlns:a16="http://schemas.microsoft.com/office/drawing/2014/main" id="{F7AE7130-CD66-3B55-CAE5-ED94842F2904}"/>
              </a:ext>
            </a:extLst>
          </p:cNvPr>
          <p:cNvGrpSpPr/>
          <p:nvPr/>
        </p:nvGrpSpPr>
        <p:grpSpPr>
          <a:xfrm>
            <a:off x="-4965" y="3573"/>
            <a:ext cx="1557981" cy="13708856"/>
            <a:chOff x="0" y="0"/>
            <a:chExt cx="220314" cy="2861297"/>
          </a:xfrm>
        </p:grpSpPr>
        <p:sp>
          <p:nvSpPr>
            <p:cNvPr id="15" name="Freeform 4">
              <a:extLst>
                <a:ext uri="{FF2B5EF4-FFF2-40B4-BE49-F238E27FC236}">
                  <a16:creationId xmlns:a16="http://schemas.microsoft.com/office/drawing/2014/main" id="{928B7DF0-9CEB-9D94-C556-4AE38D5DFE44}"/>
                </a:ext>
              </a:extLst>
            </p:cNvPr>
            <p:cNvSpPr/>
            <p:nvPr/>
          </p:nvSpPr>
          <p:spPr>
            <a:xfrm>
              <a:off x="0" y="0"/>
              <a:ext cx="220314" cy="2861297"/>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sz="4797"/>
            </a:p>
          </p:txBody>
        </p:sp>
        <p:sp>
          <p:nvSpPr>
            <p:cNvPr id="16" name="TextBox 5">
              <a:extLst>
                <a:ext uri="{FF2B5EF4-FFF2-40B4-BE49-F238E27FC236}">
                  <a16:creationId xmlns:a16="http://schemas.microsoft.com/office/drawing/2014/main" id="{F7DD73BB-368D-99C3-DB92-C1042A79AD17}"/>
                </a:ext>
              </a:extLst>
            </p:cNvPr>
            <p:cNvSpPr txBox="1"/>
            <p:nvPr/>
          </p:nvSpPr>
          <p:spPr>
            <a:xfrm>
              <a:off x="0" y="-38100"/>
              <a:ext cx="812800" cy="850900"/>
            </a:xfrm>
            <a:prstGeom prst="rect">
              <a:avLst/>
            </a:prstGeom>
          </p:spPr>
          <p:txBody>
            <a:bodyPr lIns="67698" tIns="67698" rIns="67698" bIns="67698" rtlCol="0" anchor="ctr"/>
            <a:lstStyle/>
            <a:p>
              <a:pPr algn="ctr">
                <a:lnSpc>
                  <a:spcPts val="4218"/>
                </a:lnSpc>
              </a:pPr>
              <a:endParaRPr sz="4797"/>
            </a:p>
          </p:txBody>
        </p:sp>
      </p:grpSp>
      <p:cxnSp>
        <p:nvCxnSpPr>
          <p:cNvPr id="3" name="Straight Connector 2">
            <a:extLst>
              <a:ext uri="{FF2B5EF4-FFF2-40B4-BE49-F238E27FC236}">
                <a16:creationId xmlns:a16="http://schemas.microsoft.com/office/drawing/2014/main" id="{910F6C77-969B-E05D-402B-9AE162C7219F}"/>
              </a:ext>
            </a:extLst>
          </p:cNvPr>
          <p:cNvCxnSpPr>
            <a:cxnSpLocks/>
          </p:cNvCxnSpPr>
          <p:nvPr/>
        </p:nvCxnSpPr>
        <p:spPr>
          <a:xfrm>
            <a:off x="2775372" y="2999211"/>
            <a:ext cx="19361893" cy="0"/>
          </a:xfrm>
          <a:prstGeom prst="line">
            <a:avLst/>
          </a:prstGeom>
          <a:ln w="38100">
            <a:solidFill>
              <a:srgbClr val="374556"/>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4">
            <a:extLst>
              <a:ext uri="{FF2B5EF4-FFF2-40B4-BE49-F238E27FC236}">
                <a16:creationId xmlns:a16="http://schemas.microsoft.com/office/drawing/2014/main" id="{AF486A79-74E4-F264-9918-3B5F1B01D823}"/>
              </a:ext>
            </a:extLst>
          </p:cNvPr>
          <p:cNvSpPr/>
          <p:nvPr/>
        </p:nvSpPr>
        <p:spPr>
          <a:xfrm>
            <a:off x="0" y="-21684"/>
            <a:ext cx="24371300" cy="3204906"/>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sz="4797"/>
          </a:p>
        </p:txBody>
      </p:sp>
      <p:sp>
        <p:nvSpPr>
          <p:cNvPr id="2" name="TextBox 2"/>
          <p:cNvSpPr txBox="1"/>
          <p:nvPr/>
        </p:nvSpPr>
        <p:spPr>
          <a:xfrm>
            <a:off x="3968355" y="991361"/>
            <a:ext cx="16060447" cy="1253613"/>
          </a:xfrm>
          <a:prstGeom prst="rect">
            <a:avLst/>
          </a:prstGeom>
        </p:spPr>
        <p:txBody>
          <a:bodyPr wrap="square" lIns="0" tIns="0" rIns="0" bIns="0" rtlCol="0" anchor="t">
            <a:spAutoFit/>
          </a:bodyPr>
          <a:lstStyle/>
          <a:p>
            <a:pPr algn="ctr">
              <a:lnSpc>
                <a:spcPts val="10404"/>
              </a:lnSpc>
              <a:spcBef>
                <a:spcPct val="0"/>
              </a:spcBef>
            </a:pPr>
            <a:r>
              <a:rPr lang="en-US" sz="7996" b="1" dirty="0">
                <a:solidFill>
                  <a:srgbClr val="404040"/>
                </a:solidFill>
                <a:latin typeface="Montserrat" pitchFamily="2" charset="77"/>
              </a:rPr>
              <a:t>PROGRAMMING LANGUAGES</a:t>
            </a:r>
          </a:p>
        </p:txBody>
      </p:sp>
      <p:pic>
        <p:nvPicPr>
          <p:cNvPr id="3" name="Picture 2" descr="A blue and black logo&#10;&#10;Description automatically generated">
            <a:extLst>
              <a:ext uri="{FF2B5EF4-FFF2-40B4-BE49-F238E27FC236}">
                <a16:creationId xmlns:a16="http://schemas.microsoft.com/office/drawing/2014/main" id="{399C1D74-0E4F-1988-A881-25D34E91B4A7}"/>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23152735" y="12326192"/>
            <a:ext cx="1015471" cy="1233916"/>
          </a:xfrm>
          <a:prstGeom prst="rect">
            <a:avLst/>
          </a:prstGeom>
        </p:spPr>
      </p:pic>
      <p:grpSp>
        <p:nvGrpSpPr>
          <p:cNvPr id="11" name="Group 10">
            <a:extLst>
              <a:ext uri="{FF2B5EF4-FFF2-40B4-BE49-F238E27FC236}">
                <a16:creationId xmlns:a16="http://schemas.microsoft.com/office/drawing/2014/main" id="{ADF2899F-0DBF-7FB1-7DA6-4E35F9D25B22}"/>
              </a:ext>
            </a:extLst>
          </p:cNvPr>
          <p:cNvGrpSpPr/>
          <p:nvPr/>
        </p:nvGrpSpPr>
        <p:grpSpPr>
          <a:xfrm>
            <a:off x="11576367" y="4061852"/>
            <a:ext cx="11779462" cy="8669461"/>
            <a:chOff x="838200" y="3363563"/>
            <a:chExt cx="8839200" cy="6505484"/>
          </a:xfrm>
        </p:grpSpPr>
        <p:sp>
          <p:nvSpPr>
            <p:cNvPr id="16" name="Rectangle: Rounded Corners 15">
              <a:extLst>
                <a:ext uri="{FF2B5EF4-FFF2-40B4-BE49-F238E27FC236}">
                  <a16:creationId xmlns:a16="http://schemas.microsoft.com/office/drawing/2014/main" id="{70110625-98F0-14DE-7DCB-A835454A1E7F}"/>
                </a:ext>
              </a:extLst>
            </p:cNvPr>
            <p:cNvSpPr/>
            <p:nvPr/>
          </p:nvSpPr>
          <p:spPr>
            <a:xfrm>
              <a:off x="838200" y="3363563"/>
              <a:ext cx="8839200" cy="6505484"/>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4797"/>
            </a:p>
          </p:txBody>
        </p:sp>
        <p:pic>
          <p:nvPicPr>
            <p:cNvPr id="1026" name="Picture 2">
              <a:extLst>
                <a:ext uri="{FF2B5EF4-FFF2-40B4-BE49-F238E27FC236}">
                  <a16:creationId xmlns:a16="http://schemas.microsoft.com/office/drawing/2014/main" id="{12723CA6-6413-B054-049B-23FEB9E5793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62600" y="3641393"/>
              <a:ext cx="12192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D0AB5073-4F75-FEC6-F9C9-C20C18ABB205}"/>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625581" y="3723174"/>
              <a:ext cx="1137419" cy="1137419"/>
            </a:xfrm>
            <a:prstGeom prst="rect">
              <a:avLst/>
            </a:prstGeom>
            <a:noFill/>
            <a:extLst>
              <a:ext uri="{909E8E84-426E-40DD-AFC4-6F175D3DCCD1}">
                <a14:hiddenFill xmlns:a14="http://schemas.microsoft.com/office/drawing/2010/main">
                  <a:solidFill>
                    <a:srgbClr val="FFFFFF"/>
                  </a:solidFill>
                </a14:hiddenFill>
              </a:ext>
            </a:extLst>
          </p:spPr>
        </p:pic>
        <p:grpSp>
          <p:nvGrpSpPr>
            <p:cNvPr id="50" name="Group 49">
              <a:extLst>
                <a:ext uri="{FF2B5EF4-FFF2-40B4-BE49-F238E27FC236}">
                  <a16:creationId xmlns:a16="http://schemas.microsoft.com/office/drawing/2014/main" id="{9D8FCE06-16B3-463E-8034-82ED75C0F9E1}"/>
                </a:ext>
              </a:extLst>
            </p:cNvPr>
            <p:cNvGrpSpPr/>
            <p:nvPr/>
          </p:nvGrpSpPr>
          <p:grpSpPr>
            <a:xfrm>
              <a:off x="2427548" y="3653186"/>
              <a:ext cx="1242500" cy="1260000"/>
              <a:chOff x="3618176" y="3475764"/>
              <a:chExt cx="1242500" cy="1260000"/>
            </a:xfrm>
          </p:grpSpPr>
          <p:sp>
            <p:nvSpPr>
              <p:cNvPr id="5" name="Oval 9">
                <a:extLst>
                  <a:ext uri="{FF2B5EF4-FFF2-40B4-BE49-F238E27FC236}">
                    <a16:creationId xmlns:a16="http://schemas.microsoft.com/office/drawing/2014/main" id="{4E2FFE94-DABA-B8EB-F90E-F0E0BBFC2B8B}"/>
                  </a:ext>
                </a:extLst>
              </p:cNvPr>
              <p:cNvSpPr>
                <a:spLocks noChangeAspect="1"/>
              </p:cNvSpPr>
              <p:nvPr/>
            </p:nvSpPr>
            <p:spPr>
              <a:xfrm>
                <a:off x="3618176" y="3475764"/>
                <a:ext cx="1242500" cy="1260000"/>
              </a:xfrm>
              <a:prstGeom prst="ellipse">
                <a:avLst/>
              </a:prstGeom>
              <a:solidFill>
                <a:srgbClr val="436C6E"/>
              </a:solidFill>
              <a:ln w="12700">
                <a:miter lim="400000"/>
              </a:ln>
            </p:spPr>
            <p:txBody>
              <a:bodyPr lIns="60927" rIns="60927"/>
              <a:lstStyle/>
              <a:p>
                <a:pPr defTabSz="1218529">
                  <a:defRPr sz="1800">
                    <a:solidFill>
                      <a:srgbClr val="414042"/>
                    </a:solidFill>
                    <a:latin typeface="Helvetica"/>
                    <a:ea typeface="Helvetica"/>
                    <a:cs typeface="Helvetica"/>
                    <a:sym typeface="Helvetica"/>
                  </a:defRPr>
                </a:pPr>
                <a:endParaRPr sz="2399"/>
              </a:p>
            </p:txBody>
          </p:sp>
          <p:pic>
            <p:nvPicPr>
              <p:cNvPr id="12" name="Picture 11" descr="A black and white logo&#10;&#10;Description automatically generated">
                <a:extLst>
                  <a:ext uri="{FF2B5EF4-FFF2-40B4-BE49-F238E27FC236}">
                    <a16:creationId xmlns:a16="http://schemas.microsoft.com/office/drawing/2014/main" id="{DF5E45A1-AE9C-10FF-E926-366C553E7DE7}"/>
                  </a:ext>
                </a:extLst>
              </p:cNvPr>
              <p:cNvPicPr>
                <a:picLocks noChangeAspect="1"/>
              </p:cNvPicPr>
              <p:nvPr/>
            </p:nvPicPr>
            <p:blipFill>
              <a:blip r:embed="rId7" cstate="print">
                <a:extLst>
                  <a:ext uri="{BEBA8EAE-BF5A-486C-A8C5-ECC9F3942E4B}">
                    <a14:imgProps xmlns:a14="http://schemas.microsoft.com/office/drawing/2010/main">
                      <a14:imgLayer r:embed="rId8">
                        <a14:imgEffect>
                          <a14:colorTemperature colorTemp="1500"/>
                        </a14:imgEffect>
                        <a14:imgEffect>
                          <a14:saturation sat="0"/>
                        </a14:imgEffect>
                      </a14:imgLayer>
                    </a14:imgProps>
                  </a:ext>
                  <a:ext uri="{28A0092B-C50C-407E-A947-70E740481C1C}">
                    <a14:useLocalDpi xmlns:a14="http://schemas.microsoft.com/office/drawing/2010/main" val="0"/>
                  </a:ext>
                </a:extLst>
              </a:blip>
              <a:stretch>
                <a:fillRect/>
              </a:stretch>
            </p:blipFill>
            <p:spPr>
              <a:xfrm>
                <a:off x="3865674" y="3717902"/>
                <a:ext cx="740553" cy="755059"/>
              </a:xfrm>
              <a:prstGeom prst="rect">
                <a:avLst/>
              </a:prstGeom>
            </p:spPr>
          </p:pic>
        </p:grpSp>
        <p:pic>
          <p:nvPicPr>
            <p:cNvPr id="15" name="Graphic 14" descr="Lightning bolt outline">
              <a:extLst>
                <a:ext uri="{FF2B5EF4-FFF2-40B4-BE49-F238E27FC236}">
                  <a16:creationId xmlns:a16="http://schemas.microsoft.com/office/drawing/2014/main" id="{1828EF90-3C33-FA2C-52DB-587584E9B27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rot="895210">
              <a:off x="4080647" y="3896484"/>
              <a:ext cx="914400" cy="914400"/>
            </a:xfrm>
            <a:prstGeom prst="rect">
              <a:avLst/>
            </a:prstGeom>
          </p:spPr>
        </p:pic>
        <p:grpSp>
          <p:nvGrpSpPr>
            <p:cNvPr id="17" name="Group">
              <a:extLst>
                <a:ext uri="{FF2B5EF4-FFF2-40B4-BE49-F238E27FC236}">
                  <a16:creationId xmlns:a16="http://schemas.microsoft.com/office/drawing/2014/main" id="{720006A0-3F8C-FBDC-13FC-ECC6F65CA921}"/>
                </a:ext>
              </a:extLst>
            </p:cNvPr>
            <p:cNvGrpSpPr/>
            <p:nvPr/>
          </p:nvGrpSpPr>
          <p:grpSpPr>
            <a:xfrm>
              <a:off x="5140450" y="5264590"/>
              <a:ext cx="4015998" cy="575816"/>
              <a:chOff x="0" y="16892"/>
              <a:chExt cx="4015996" cy="575815"/>
            </a:xfrm>
            <a:solidFill>
              <a:srgbClr val="8EB4E3"/>
            </a:solidFill>
          </p:grpSpPr>
          <p:sp>
            <p:nvSpPr>
              <p:cNvPr id="18" name="Rounded Rectangle">
                <a:extLst>
                  <a:ext uri="{FF2B5EF4-FFF2-40B4-BE49-F238E27FC236}">
                    <a16:creationId xmlns:a16="http://schemas.microsoft.com/office/drawing/2014/main" id="{FBA2AD6B-70F9-6BDA-232E-8C34DE00304C}"/>
                  </a:ext>
                </a:extLst>
              </p:cNvPr>
              <p:cNvSpPr/>
              <p:nvPr/>
            </p:nvSpPr>
            <p:spPr>
              <a:xfrm>
                <a:off x="0" y="16892"/>
                <a:ext cx="4015996" cy="575815"/>
              </a:xfrm>
              <a:prstGeom prst="roundRect">
                <a:avLst>
                  <a:gd name="adj" fmla="val 33084"/>
                </a:avLst>
              </a:prstGeom>
              <a:grpFill/>
              <a:ln w="12700" cap="flat">
                <a:noFill/>
                <a:miter lim="400000"/>
              </a:ln>
              <a:effectLst/>
            </p:spPr>
            <p:txBody>
              <a:bodyPr wrap="square" lIns="60927" tIns="60927" rIns="60927" bIns="60927" numCol="1" anchor="ctr">
                <a:noAutofit/>
              </a:bodyPr>
              <a:lstStyle/>
              <a:p>
                <a:endParaRPr sz="4797"/>
              </a:p>
            </p:txBody>
          </p:sp>
          <p:sp>
            <p:nvSpPr>
              <p:cNvPr id="19" name="Big Dataset">
                <a:extLst>
                  <a:ext uri="{FF2B5EF4-FFF2-40B4-BE49-F238E27FC236}">
                    <a16:creationId xmlns:a16="http://schemas.microsoft.com/office/drawing/2014/main" id="{26B3BC70-B862-8264-E87A-D12F0DE90720}"/>
                  </a:ext>
                </a:extLst>
              </p:cNvPr>
              <p:cNvSpPr txBox="1"/>
              <p:nvPr/>
            </p:nvSpPr>
            <p:spPr>
              <a:xfrm>
                <a:off x="739771" y="74233"/>
                <a:ext cx="2519174" cy="410335"/>
              </a:xfrm>
              <a:prstGeom prst="rect">
                <a:avLst/>
              </a:prstGeom>
              <a:grp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67698" tIns="67698" rIns="67698" bIns="67698" numCol="1" anchor="ctr">
                <a:spAutoFit/>
              </a:bodyPr>
              <a:lstStyle>
                <a:lvl1pPr defTabSz="825500">
                  <a:defRPr sz="3000">
                    <a:solidFill>
                      <a:srgbClr val="FFFFFF"/>
                    </a:solidFill>
                    <a:latin typeface="Helvetica"/>
                    <a:ea typeface="Helvetica"/>
                    <a:cs typeface="Helvetica"/>
                    <a:sym typeface="Helvetica"/>
                  </a:defRPr>
                </a:lvl1pPr>
              </a:lstStyle>
              <a:p>
                <a:pPr algn="ctr"/>
                <a:r>
                  <a:rPr lang="en-US" sz="2665" b="1" dirty="0">
                    <a:latin typeface="Montserrat" panose="00000500000000000000" pitchFamily="2" charset="0"/>
                  </a:rPr>
                  <a:t>Processing power</a:t>
                </a:r>
                <a:endParaRPr sz="2665" b="1" dirty="0">
                  <a:latin typeface="Montserrat" panose="00000500000000000000" pitchFamily="2" charset="0"/>
                </a:endParaRPr>
              </a:p>
            </p:txBody>
          </p:sp>
        </p:grpSp>
        <p:grpSp>
          <p:nvGrpSpPr>
            <p:cNvPr id="20" name="Group">
              <a:extLst>
                <a:ext uri="{FF2B5EF4-FFF2-40B4-BE49-F238E27FC236}">
                  <a16:creationId xmlns:a16="http://schemas.microsoft.com/office/drawing/2014/main" id="{BFF2A9F4-3276-0FD4-FB5B-697C72EDA21A}"/>
                </a:ext>
              </a:extLst>
            </p:cNvPr>
            <p:cNvGrpSpPr/>
            <p:nvPr/>
          </p:nvGrpSpPr>
          <p:grpSpPr>
            <a:xfrm>
              <a:off x="5140450" y="6157172"/>
              <a:ext cx="4015998" cy="575816"/>
              <a:chOff x="0" y="8446"/>
              <a:chExt cx="4015996" cy="575815"/>
            </a:xfrm>
            <a:solidFill>
              <a:srgbClr val="8EB4E3"/>
            </a:solidFill>
          </p:grpSpPr>
          <p:sp>
            <p:nvSpPr>
              <p:cNvPr id="21" name="Rounded Rectangle">
                <a:extLst>
                  <a:ext uri="{FF2B5EF4-FFF2-40B4-BE49-F238E27FC236}">
                    <a16:creationId xmlns:a16="http://schemas.microsoft.com/office/drawing/2014/main" id="{EB13CDB8-B83D-CD80-E2BA-CD1472D90780}"/>
                  </a:ext>
                </a:extLst>
              </p:cNvPr>
              <p:cNvSpPr/>
              <p:nvPr/>
            </p:nvSpPr>
            <p:spPr>
              <a:xfrm>
                <a:off x="0" y="8446"/>
                <a:ext cx="4015996" cy="575815"/>
              </a:xfrm>
              <a:prstGeom prst="roundRect">
                <a:avLst>
                  <a:gd name="adj" fmla="val 33084"/>
                </a:avLst>
              </a:prstGeom>
              <a:grpFill/>
              <a:ln w="12700" cap="flat">
                <a:noFill/>
                <a:miter lim="400000"/>
              </a:ln>
              <a:effectLst/>
            </p:spPr>
            <p:txBody>
              <a:bodyPr wrap="square" lIns="60927" tIns="60927" rIns="60927" bIns="60927" numCol="1" anchor="ctr">
                <a:noAutofit/>
              </a:bodyPr>
              <a:lstStyle/>
              <a:p>
                <a:endParaRPr sz="4797"/>
              </a:p>
            </p:txBody>
          </p:sp>
          <p:sp>
            <p:nvSpPr>
              <p:cNvPr id="22" name="Data Wrangling">
                <a:extLst>
                  <a:ext uri="{FF2B5EF4-FFF2-40B4-BE49-F238E27FC236}">
                    <a16:creationId xmlns:a16="http://schemas.microsoft.com/office/drawing/2014/main" id="{FC43842F-CE83-41CC-193A-497BABDF6A4A}"/>
                  </a:ext>
                </a:extLst>
              </p:cNvPr>
              <p:cNvSpPr txBox="1"/>
              <p:nvPr/>
            </p:nvSpPr>
            <p:spPr>
              <a:xfrm>
                <a:off x="883137" y="71597"/>
                <a:ext cx="2249730" cy="410335"/>
              </a:xfrm>
              <a:prstGeom prst="rect">
                <a:avLst/>
              </a:prstGeom>
              <a:grp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67698" tIns="67698" rIns="67698" bIns="67698" numCol="1" anchor="ctr">
                <a:spAutoFit/>
              </a:bodyPr>
              <a:lstStyle>
                <a:lvl1pPr defTabSz="825500">
                  <a:defRPr sz="3000">
                    <a:solidFill>
                      <a:srgbClr val="FFFFFF"/>
                    </a:solidFill>
                    <a:latin typeface="Helvetica"/>
                    <a:ea typeface="Helvetica"/>
                    <a:cs typeface="Helvetica"/>
                    <a:sym typeface="Helvetica"/>
                  </a:defRPr>
                </a:lvl1pPr>
              </a:lstStyle>
              <a:p>
                <a:pPr algn="ctr"/>
                <a:r>
                  <a:rPr sz="2665" b="1" dirty="0">
                    <a:latin typeface="Montserrat" panose="00000500000000000000" pitchFamily="2" charset="0"/>
                  </a:rPr>
                  <a:t>Data</a:t>
                </a:r>
                <a:r>
                  <a:rPr lang="en-US" sz="2665" b="1" dirty="0">
                    <a:latin typeface="Montserrat" panose="00000500000000000000" pitchFamily="2" charset="0"/>
                  </a:rPr>
                  <a:t> Wrangling</a:t>
                </a:r>
                <a:endParaRPr sz="2665" b="1" dirty="0">
                  <a:latin typeface="Montserrat" panose="00000500000000000000" pitchFamily="2" charset="0"/>
                </a:endParaRPr>
              </a:p>
            </p:txBody>
          </p:sp>
        </p:grpSp>
        <p:grpSp>
          <p:nvGrpSpPr>
            <p:cNvPr id="29" name="Group">
              <a:extLst>
                <a:ext uri="{FF2B5EF4-FFF2-40B4-BE49-F238E27FC236}">
                  <a16:creationId xmlns:a16="http://schemas.microsoft.com/office/drawing/2014/main" id="{E7B2C7FD-41E2-9DD9-2529-C0AB1C531151}"/>
                </a:ext>
              </a:extLst>
            </p:cNvPr>
            <p:cNvGrpSpPr/>
            <p:nvPr/>
          </p:nvGrpSpPr>
          <p:grpSpPr>
            <a:xfrm>
              <a:off x="5140450" y="7049752"/>
              <a:ext cx="4015998" cy="575816"/>
              <a:chOff x="0" y="8446"/>
              <a:chExt cx="4015996" cy="575815"/>
            </a:xfrm>
            <a:solidFill>
              <a:srgbClr val="8EB4E3"/>
            </a:solidFill>
          </p:grpSpPr>
          <p:sp>
            <p:nvSpPr>
              <p:cNvPr id="30" name="Rounded Rectangle">
                <a:extLst>
                  <a:ext uri="{FF2B5EF4-FFF2-40B4-BE49-F238E27FC236}">
                    <a16:creationId xmlns:a16="http://schemas.microsoft.com/office/drawing/2014/main" id="{9B0A6CB7-DE7D-14C2-C673-546FDD023172}"/>
                  </a:ext>
                </a:extLst>
              </p:cNvPr>
              <p:cNvSpPr/>
              <p:nvPr/>
            </p:nvSpPr>
            <p:spPr>
              <a:xfrm>
                <a:off x="0" y="8446"/>
                <a:ext cx="4015996" cy="575815"/>
              </a:xfrm>
              <a:prstGeom prst="roundRect">
                <a:avLst>
                  <a:gd name="adj" fmla="val 33084"/>
                </a:avLst>
              </a:prstGeom>
              <a:grpFill/>
              <a:ln w="12700" cap="flat">
                <a:noFill/>
                <a:miter lim="400000"/>
              </a:ln>
              <a:effectLst/>
            </p:spPr>
            <p:txBody>
              <a:bodyPr wrap="square" lIns="60927" tIns="60927" rIns="60927" bIns="60927" numCol="1" anchor="ctr">
                <a:noAutofit/>
              </a:bodyPr>
              <a:lstStyle/>
              <a:p>
                <a:endParaRPr sz="4797"/>
              </a:p>
            </p:txBody>
          </p:sp>
          <p:sp>
            <p:nvSpPr>
              <p:cNvPr id="31" name="Data Wrangling">
                <a:extLst>
                  <a:ext uri="{FF2B5EF4-FFF2-40B4-BE49-F238E27FC236}">
                    <a16:creationId xmlns:a16="http://schemas.microsoft.com/office/drawing/2014/main" id="{43DE5ED6-88B9-B220-6327-AAD573A75863}"/>
                  </a:ext>
                </a:extLst>
              </p:cNvPr>
              <p:cNvSpPr txBox="1"/>
              <p:nvPr/>
            </p:nvSpPr>
            <p:spPr>
              <a:xfrm>
                <a:off x="925840" y="71597"/>
                <a:ext cx="2164325" cy="410335"/>
              </a:xfrm>
              <a:prstGeom prst="rect">
                <a:avLst/>
              </a:prstGeom>
              <a:grp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67698" tIns="67698" rIns="67698" bIns="67698" numCol="1" anchor="ctr">
                <a:spAutoFit/>
              </a:bodyPr>
              <a:lstStyle>
                <a:lvl1pPr defTabSz="825500">
                  <a:defRPr sz="3000">
                    <a:solidFill>
                      <a:srgbClr val="FFFFFF"/>
                    </a:solidFill>
                    <a:latin typeface="Helvetica"/>
                    <a:ea typeface="Helvetica"/>
                    <a:cs typeface="Helvetica"/>
                    <a:sym typeface="Helvetica"/>
                  </a:defRPr>
                </a:lvl1pPr>
              </a:lstStyle>
              <a:p>
                <a:pPr algn="ctr"/>
                <a:r>
                  <a:rPr lang="en-US" sz="2665" b="1" dirty="0">
                    <a:latin typeface="Montserrat" panose="00000500000000000000" pitchFamily="2" charset="0"/>
                  </a:rPr>
                  <a:t>Reproducibility</a:t>
                </a:r>
                <a:endParaRPr sz="2665" b="1" dirty="0">
                  <a:latin typeface="Montserrat" panose="00000500000000000000" pitchFamily="2" charset="0"/>
                </a:endParaRPr>
              </a:p>
            </p:txBody>
          </p:sp>
        </p:grpSp>
        <p:grpSp>
          <p:nvGrpSpPr>
            <p:cNvPr id="32" name="Group">
              <a:extLst>
                <a:ext uri="{FF2B5EF4-FFF2-40B4-BE49-F238E27FC236}">
                  <a16:creationId xmlns:a16="http://schemas.microsoft.com/office/drawing/2014/main" id="{49AA6A84-DFAB-093E-3D75-2FA7E5B72C96}"/>
                </a:ext>
              </a:extLst>
            </p:cNvPr>
            <p:cNvGrpSpPr/>
            <p:nvPr/>
          </p:nvGrpSpPr>
          <p:grpSpPr>
            <a:xfrm>
              <a:off x="5140450" y="7942333"/>
              <a:ext cx="4015998" cy="575816"/>
              <a:chOff x="0" y="8446"/>
              <a:chExt cx="4015996" cy="575815"/>
            </a:xfrm>
            <a:solidFill>
              <a:srgbClr val="8EB4E3"/>
            </a:solidFill>
          </p:grpSpPr>
          <p:sp>
            <p:nvSpPr>
              <p:cNvPr id="33" name="Rounded Rectangle">
                <a:extLst>
                  <a:ext uri="{FF2B5EF4-FFF2-40B4-BE49-F238E27FC236}">
                    <a16:creationId xmlns:a16="http://schemas.microsoft.com/office/drawing/2014/main" id="{E1647AD3-CBAA-FC02-79B8-8A8069CD64F7}"/>
                  </a:ext>
                </a:extLst>
              </p:cNvPr>
              <p:cNvSpPr/>
              <p:nvPr/>
            </p:nvSpPr>
            <p:spPr>
              <a:xfrm>
                <a:off x="0" y="8446"/>
                <a:ext cx="4015996" cy="575815"/>
              </a:xfrm>
              <a:prstGeom prst="roundRect">
                <a:avLst>
                  <a:gd name="adj" fmla="val 33084"/>
                </a:avLst>
              </a:prstGeom>
              <a:grpFill/>
              <a:ln w="12700" cap="flat">
                <a:noFill/>
                <a:miter lim="400000"/>
              </a:ln>
              <a:effectLst/>
            </p:spPr>
            <p:txBody>
              <a:bodyPr wrap="square" lIns="60927" tIns="60927" rIns="60927" bIns="60927" numCol="1" anchor="ctr">
                <a:noAutofit/>
              </a:bodyPr>
              <a:lstStyle/>
              <a:p>
                <a:endParaRPr sz="4797"/>
              </a:p>
            </p:txBody>
          </p:sp>
          <p:sp>
            <p:nvSpPr>
              <p:cNvPr id="34" name="Data Wrangling">
                <a:extLst>
                  <a:ext uri="{FF2B5EF4-FFF2-40B4-BE49-F238E27FC236}">
                    <a16:creationId xmlns:a16="http://schemas.microsoft.com/office/drawing/2014/main" id="{26F8CC9F-6DBC-A082-2D2C-8BE5842C5A39}"/>
                  </a:ext>
                </a:extLst>
              </p:cNvPr>
              <p:cNvSpPr txBox="1"/>
              <p:nvPr/>
            </p:nvSpPr>
            <p:spPr>
              <a:xfrm>
                <a:off x="744207" y="118696"/>
                <a:ext cx="2527594" cy="410335"/>
              </a:xfrm>
              <a:prstGeom prst="rect">
                <a:avLst/>
              </a:prstGeom>
              <a:grp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67698" tIns="67698" rIns="67698" bIns="67698" numCol="1" anchor="ctr">
                <a:spAutoFit/>
              </a:bodyPr>
              <a:lstStyle>
                <a:lvl1pPr defTabSz="825500">
                  <a:defRPr sz="3000">
                    <a:solidFill>
                      <a:srgbClr val="FFFFFF"/>
                    </a:solidFill>
                    <a:latin typeface="Helvetica"/>
                    <a:ea typeface="Helvetica"/>
                    <a:cs typeface="Helvetica"/>
                    <a:sym typeface="Helvetica"/>
                  </a:defRPr>
                </a:lvl1pPr>
              </a:lstStyle>
              <a:p>
                <a:pPr algn="ctr"/>
                <a:r>
                  <a:rPr lang="en-US" sz="2665" b="1" dirty="0">
                    <a:latin typeface="Montserrat" panose="00000500000000000000" pitchFamily="2" charset="0"/>
                  </a:rPr>
                  <a:t>Complex analyses</a:t>
                </a:r>
                <a:endParaRPr sz="2665" b="1" dirty="0">
                  <a:latin typeface="Montserrat" panose="00000500000000000000" pitchFamily="2" charset="0"/>
                </a:endParaRPr>
              </a:p>
            </p:txBody>
          </p:sp>
        </p:grpSp>
        <p:sp>
          <p:nvSpPr>
            <p:cNvPr id="35" name="TextBox 34">
              <a:extLst>
                <a:ext uri="{FF2B5EF4-FFF2-40B4-BE49-F238E27FC236}">
                  <a16:creationId xmlns:a16="http://schemas.microsoft.com/office/drawing/2014/main" id="{11754C69-3EF1-9E92-E842-84FC76FA817D}"/>
                </a:ext>
              </a:extLst>
            </p:cNvPr>
            <p:cNvSpPr txBox="1"/>
            <p:nvPr/>
          </p:nvSpPr>
          <p:spPr>
            <a:xfrm>
              <a:off x="6934200" y="3476294"/>
              <a:ext cx="838200" cy="1423487"/>
            </a:xfrm>
            <a:prstGeom prst="rect">
              <a:avLst/>
            </a:prstGeom>
            <a:noFill/>
          </p:spPr>
          <p:txBody>
            <a:bodyPr wrap="square" rtlCol="0">
              <a:spAutoFit/>
            </a:bodyPr>
            <a:lstStyle/>
            <a:p>
              <a:r>
                <a:rPr lang="en-GB" sz="11727" dirty="0">
                  <a:solidFill>
                    <a:schemeClr val="tx1">
                      <a:lumMod val="65000"/>
                      <a:lumOff val="35000"/>
                    </a:schemeClr>
                  </a:solidFill>
                </a:rPr>
                <a:t>/</a:t>
              </a:r>
            </a:p>
          </p:txBody>
        </p:sp>
        <p:grpSp>
          <p:nvGrpSpPr>
            <p:cNvPr id="36" name="Group">
              <a:extLst>
                <a:ext uri="{FF2B5EF4-FFF2-40B4-BE49-F238E27FC236}">
                  <a16:creationId xmlns:a16="http://schemas.microsoft.com/office/drawing/2014/main" id="{AB528A4D-5AE2-6604-3B8E-3F8740B1C815}"/>
                </a:ext>
              </a:extLst>
            </p:cNvPr>
            <p:cNvGrpSpPr/>
            <p:nvPr/>
          </p:nvGrpSpPr>
          <p:grpSpPr>
            <a:xfrm>
              <a:off x="1337374" y="5264590"/>
              <a:ext cx="3331636" cy="575816"/>
              <a:chOff x="0" y="8446"/>
              <a:chExt cx="4015996" cy="575815"/>
            </a:xfrm>
            <a:solidFill>
              <a:srgbClr val="356B6F"/>
            </a:solidFill>
          </p:grpSpPr>
          <p:sp>
            <p:nvSpPr>
              <p:cNvPr id="37" name="Rounded Rectangle">
                <a:extLst>
                  <a:ext uri="{FF2B5EF4-FFF2-40B4-BE49-F238E27FC236}">
                    <a16:creationId xmlns:a16="http://schemas.microsoft.com/office/drawing/2014/main" id="{DA958D1D-FBD7-4CC4-6886-A83098742D1B}"/>
                  </a:ext>
                </a:extLst>
              </p:cNvPr>
              <p:cNvSpPr/>
              <p:nvPr/>
            </p:nvSpPr>
            <p:spPr>
              <a:xfrm>
                <a:off x="0" y="8446"/>
                <a:ext cx="4015996" cy="575815"/>
              </a:xfrm>
              <a:prstGeom prst="roundRect">
                <a:avLst>
                  <a:gd name="adj" fmla="val 33084"/>
                </a:avLst>
              </a:prstGeom>
              <a:grpFill/>
              <a:ln w="12700" cap="flat">
                <a:noFill/>
                <a:miter lim="400000"/>
              </a:ln>
              <a:effectLst/>
            </p:spPr>
            <p:txBody>
              <a:bodyPr wrap="square" lIns="60927" tIns="60927" rIns="60927" bIns="60927" numCol="1" anchor="ctr">
                <a:noAutofit/>
              </a:bodyPr>
              <a:lstStyle/>
              <a:p>
                <a:endParaRPr sz="4797"/>
              </a:p>
            </p:txBody>
          </p:sp>
          <p:sp>
            <p:nvSpPr>
              <p:cNvPr id="38" name="Data Wrangling">
                <a:extLst>
                  <a:ext uri="{FF2B5EF4-FFF2-40B4-BE49-F238E27FC236}">
                    <a16:creationId xmlns:a16="http://schemas.microsoft.com/office/drawing/2014/main" id="{02020A8C-2141-5EE3-E81B-BE5B16366376}"/>
                  </a:ext>
                </a:extLst>
              </p:cNvPr>
              <p:cNvSpPr txBox="1"/>
              <p:nvPr/>
            </p:nvSpPr>
            <p:spPr>
              <a:xfrm>
                <a:off x="254725" y="64538"/>
                <a:ext cx="3470955" cy="410335"/>
              </a:xfrm>
              <a:prstGeom prst="rect">
                <a:avLst/>
              </a:prstGeom>
              <a:grp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67698" tIns="67698" rIns="67698" bIns="67698" numCol="1" anchor="ctr">
                <a:spAutoFit/>
              </a:bodyPr>
              <a:lstStyle>
                <a:lvl1pPr defTabSz="825500">
                  <a:defRPr sz="3000">
                    <a:solidFill>
                      <a:srgbClr val="FFFFFF"/>
                    </a:solidFill>
                    <a:latin typeface="Helvetica"/>
                    <a:ea typeface="Helvetica"/>
                    <a:cs typeface="Helvetica"/>
                    <a:sym typeface="Helvetica"/>
                  </a:defRPr>
                </a:lvl1pPr>
              </a:lstStyle>
              <a:p>
                <a:pPr algn="ctr"/>
                <a:r>
                  <a:rPr lang="en-US" sz="2665" b="1" dirty="0">
                    <a:latin typeface="Montserrat" panose="00000500000000000000" pitchFamily="2" charset="0"/>
                  </a:rPr>
                  <a:t>Quick overview</a:t>
                </a:r>
                <a:endParaRPr sz="2665" b="1" dirty="0">
                  <a:latin typeface="Montserrat" panose="00000500000000000000" pitchFamily="2" charset="0"/>
                </a:endParaRPr>
              </a:p>
            </p:txBody>
          </p:sp>
        </p:grpSp>
        <p:grpSp>
          <p:nvGrpSpPr>
            <p:cNvPr id="6" name="Group">
              <a:extLst>
                <a:ext uri="{FF2B5EF4-FFF2-40B4-BE49-F238E27FC236}">
                  <a16:creationId xmlns:a16="http://schemas.microsoft.com/office/drawing/2014/main" id="{9704717B-2CE9-909C-7CC4-D490D6BEDB7A}"/>
                </a:ext>
              </a:extLst>
            </p:cNvPr>
            <p:cNvGrpSpPr/>
            <p:nvPr/>
          </p:nvGrpSpPr>
          <p:grpSpPr>
            <a:xfrm>
              <a:off x="5140450" y="8834913"/>
              <a:ext cx="4015998" cy="575816"/>
              <a:chOff x="0" y="8446"/>
              <a:chExt cx="4015996" cy="575815"/>
            </a:xfrm>
            <a:solidFill>
              <a:schemeClr val="tx1">
                <a:lumMod val="50000"/>
                <a:lumOff val="50000"/>
              </a:schemeClr>
            </a:solidFill>
          </p:grpSpPr>
          <p:sp>
            <p:nvSpPr>
              <p:cNvPr id="7" name="Rounded Rectangle">
                <a:extLst>
                  <a:ext uri="{FF2B5EF4-FFF2-40B4-BE49-F238E27FC236}">
                    <a16:creationId xmlns:a16="http://schemas.microsoft.com/office/drawing/2014/main" id="{8ED8ECAD-29AF-7A4A-E0AD-11B4DC35582D}"/>
                  </a:ext>
                </a:extLst>
              </p:cNvPr>
              <p:cNvSpPr/>
              <p:nvPr/>
            </p:nvSpPr>
            <p:spPr>
              <a:xfrm>
                <a:off x="0" y="8446"/>
                <a:ext cx="4015996" cy="575815"/>
              </a:xfrm>
              <a:prstGeom prst="roundRect">
                <a:avLst>
                  <a:gd name="adj" fmla="val 33084"/>
                </a:avLst>
              </a:prstGeom>
              <a:grpFill/>
              <a:ln w="12700" cap="flat">
                <a:noFill/>
                <a:miter lim="400000"/>
              </a:ln>
              <a:effectLst/>
            </p:spPr>
            <p:txBody>
              <a:bodyPr wrap="square" lIns="60927" tIns="60927" rIns="60927" bIns="60927" numCol="1" anchor="ctr">
                <a:noAutofit/>
              </a:bodyPr>
              <a:lstStyle/>
              <a:p>
                <a:endParaRPr sz="4797"/>
              </a:p>
            </p:txBody>
          </p:sp>
          <p:sp>
            <p:nvSpPr>
              <p:cNvPr id="8" name="Data Wrangling">
                <a:extLst>
                  <a:ext uri="{FF2B5EF4-FFF2-40B4-BE49-F238E27FC236}">
                    <a16:creationId xmlns:a16="http://schemas.microsoft.com/office/drawing/2014/main" id="{46A34261-B019-C675-60B0-D84AC9E93FAA}"/>
                  </a:ext>
                </a:extLst>
              </p:cNvPr>
              <p:cNvSpPr txBox="1"/>
              <p:nvPr/>
            </p:nvSpPr>
            <p:spPr>
              <a:xfrm>
                <a:off x="379917" y="75871"/>
                <a:ext cx="3329915" cy="410335"/>
              </a:xfrm>
              <a:prstGeom prst="rect">
                <a:avLst/>
              </a:prstGeom>
              <a:grp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67698" tIns="67698" rIns="67698" bIns="67698" numCol="1" anchor="ctr">
                <a:spAutoFit/>
              </a:bodyPr>
              <a:lstStyle>
                <a:lvl1pPr defTabSz="825500">
                  <a:defRPr sz="3000">
                    <a:solidFill>
                      <a:srgbClr val="FFFFFF"/>
                    </a:solidFill>
                    <a:latin typeface="Helvetica"/>
                    <a:ea typeface="Helvetica"/>
                    <a:cs typeface="Helvetica"/>
                    <a:sym typeface="Helvetica"/>
                  </a:defRPr>
                </a:lvl1pPr>
              </a:lstStyle>
              <a:p>
                <a:pPr algn="ctr"/>
                <a:r>
                  <a:rPr lang="en-US" sz="2665" b="1" dirty="0">
                    <a:latin typeface="Montserrat" panose="00000500000000000000" pitchFamily="2" charset="0"/>
                  </a:rPr>
                  <a:t>Programming language</a:t>
                </a:r>
                <a:endParaRPr sz="2665" b="1" dirty="0">
                  <a:latin typeface="Montserrat" panose="00000500000000000000" pitchFamily="2" charset="0"/>
                </a:endParaRPr>
              </a:p>
            </p:txBody>
          </p:sp>
        </p:grpSp>
        <p:grpSp>
          <p:nvGrpSpPr>
            <p:cNvPr id="24" name="Group">
              <a:extLst>
                <a:ext uri="{FF2B5EF4-FFF2-40B4-BE49-F238E27FC236}">
                  <a16:creationId xmlns:a16="http://schemas.microsoft.com/office/drawing/2014/main" id="{EBAEB2E6-7B77-331B-4BF3-C9A472E859B9}"/>
                </a:ext>
              </a:extLst>
            </p:cNvPr>
            <p:cNvGrpSpPr/>
            <p:nvPr/>
          </p:nvGrpSpPr>
          <p:grpSpPr>
            <a:xfrm>
              <a:off x="1399471" y="7936270"/>
              <a:ext cx="3331636" cy="575816"/>
              <a:chOff x="0" y="8446"/>
              <a:chExt cx="4015996" cy="575815"/>
            </a:xfrm>
            <a:solidFill>
              <a:schemeClr val="tx1">
                <a:lumMod val="50000"/>
                <a:lumOff val="50000"/>
              </a:schemeClr>
            </a:solidFill>
          </p:grpSpPr>
          <p:sp>
            <p:nvSpPr>
              <p:cNvPr id="25" name="Rounded Rectangle">
                <a:extLst>
                  <a:ext uri="{FF2B5EF4-FFF2-40B4-BE49-F238E27FC236}">
                    <a16:creationId xmlns:a16="http://schemas.microsoft.com/office/drawing/2014/main" id="{5E9FD3C2-9732-10BD-81F7-DF4546BDD6C4}"/>
                  </a:ext>
                </a:extLst>
              </p:cNvPr>
              <p:cNvSpPr/>
              <p:nvPr/>
            </p:nvSpPr>
            <p:spPr>
              <a:xfrm>
                <a:off x="0" y="8446"/>
                <a:ext cx="4015996" cy="575815"/>
              </a:xfrm>
              <a:prstGeom prst="roundRect">
                <a:avLst>
                  <a:gd name="adj" fmla="val 33084"/>
                </a:avLst>
              </a:prstGeom>
              <a:grpFill/>
              <a:ln w="12700" cap="flat">
                <a:noFill/>
                <a:miter lim="400000"/>
              </a:ln>
              <a:effectLst/>
            </p:spPr>
            <p:txBody>
              <a:bodyPr wrap="square" lIns="60927" tIns="60927" rIns="60927" bIns="60927" numCol="1" anchor="ctr">
                <a:noAutofit/>
              </a:bodyPr>
              <a:lstStyle/>
              <a:p>
                <a:endParaRPr sz="4797"/>
              </a:p>
            </p:txBody>
          </p:sp>
          <p:sp>
            <p:nvSpPr>
              <p:cNvPr id="26" name="Data Wrangling">
                <a:extLst>
                  <a:ext uri="{FF2B5EF4-FFF2-40B4-BE49-F238E27FC236}">
                    <a16:creationId xmlns:a16="http://schemas.microsoft.com/office/drawing/2014/main" id="{AE6FC72D-F5FE-2932-6247-C079B31B22BC}"/>
                  </a:ext>
                </a:extLst>
              </p:cNvPr>
              <p:cNvSpPr txBox="1"/>
              <p:nvPr/>
            </p:nvSpPr>
            <p:spPr>
              <a:xfrm>
                <a:off x="112850" y="83872"/>
                <a:ext cx="3790295" cy="410335"/>
              </a:xfrm>
              <a:prstGeom prst="rect">
                <a:avLst/>
              </a:prstGeom>
              <a:grp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67698" tIns="67698" rIns="67698" bIns="67698" numCol="1" anchor="ctr">
                <a:spAutoFit/>
              </a:bodyPr>
              <a:lstStyle>
                <a:lvl1pPr defTabSz="825500">
                  <a:defRPr sz="3000">
                    <a:solidFill>
                      <a:srgbClr val="FFFFFF"/>
                    </a:solidFill>
                    <a:latin typeface="Helvetica"/>
                    <a:ea typeface="Helvetica"/>
                    <a:cs typeface="Helvetica"/>
                    <a:sym typeface="Helvetica"/>
                  </a:defRPr>
                </a:lvl1pPr>
              </a:lstStyle>
              <a:p>
                <a:pPr algn="ctr"/>
                <a:r>
                  <a:rPr lang="en-US" sz="2665" b="1" dirty="0">
                    <a:latin typeface="Montserrat" panose="00000500000000000000" pitchFamily="2" charset="0"/>
                  </a:rPr>
                  <a:t>Raw data exposed</a:t>
                </a:r>
                <a:endParaRPr sz="2665" b="1" dirty="0">
                  <a:latin typeface="Montserrat" panose="00000500000000000000" pitchFamily="2" charset="0"/>
                </a:endParaRPr>
              </a:p>
            </p:txBody>
          </p:sp>
        </p:grpSp>
        <p:grpSp>
          <p:nvGrpSpPr>
            <p:cNvPr id="27" name="Group">
              <a:extLst>
                <a:ext uri="{FF2B5EF4-FFF2-40B4-BE49-F238E27FC236}">
                  <a16:creationId xmlns:a16="http://schemas.microsoft.com/office/drawing/2014/main" id="{EF829B62-4F4E-F0B2-D75B-FCA832D2B7AC}"/>
                </a:ext>
              </a:extLst>
            </p:cNvPr>
            <p:cNvGrpSpPr/>
            <p:nvPr/>
          </p:nvGrpSpPr>
          <p:grpSpPr>
            <a:xfrm>
              <a:off x="1374104" y="8848386"/>
              <a:ext cx="3331636" cy="575817"/>
              <a:chOff x="0" y="8446"/>
              <a:chExt cx="4015996" cy="575815"/>
            </a:xfrm>
            <a:solidFill>
              <a:schemeClr val="tx1">
                <a:lumMod val="50000"/>
                <a:lumOff val="50000"/>
              </a:schemeClr>
            </a:solidFill>
          </p:grpSpPr>
          <p:sp>
            <p:nvSpPr>
              <p:cNvPr id="28" name="Rounded Rectangle">
                <a:extLst>
                  <a:ext uri="{FF2B5EF4-FFF2-40B4-BE49-F238E27FC236}">
                    <a16:creationId xmlns:a16="http://schemas.microsoft.com/office/drawing/2014/main" id="{5F25840C-3A67-1509-2006-128E889812D8}"/>
                  </a:ext>
                </a:extLst>
              </p:cNvPr>
              <p:cNvSpPr/>
              <p:nvPr/>
            </p:nvSpPr>
            <p:spPr>
              <a:xfrm>
                <a:off x="0" y="8446"/>
                <a:ext cx="4015996" cy="575815"/>
              </a:xfrm>
              <a:prstGeom prst="roundRect">
                <a:avLst>
                  <a:gd name="adj" fmla="val 33084"/>
                </a:avLst>
              </a:prstGeom>
              <a:grpFill/>
              <a:ln w="12700" cap="flat">
                <a:noFill/>
                <a:miter lim="400000"/>
              </a:ln>
              <a:effectLst/>
            </p:spPr>
            <p:txBody>
              <a:bodyPr wrap="square" lIns="60927" tIns="60927" rIns="60927" bIns="60927" numCol="1" anchor="ctr">
                <a:noAutofit/>
              </a:bodyPr>
              <a:lstStyle/>
              <a:p>
                <a:endParaRPr sz="4797"/>
              </a:p>
            </p:txBody>
          </p:sp>
          <p:sp>
            <p:nvSpPr>
              <p:cNvPr id="39" name="Data Wrangling">
                <a:extLst>
                  <a:ext uri="{FF2B5EF4-FFF2-40B4-BE49-F238E27FC236}">
                    <a16:creationId xmlns:a16="http://schemas.microsoft.com/office/drawing/2014/main" id="{EB4C34AE-3149-3CF0-E8D7-2D42D11BBCD8}"/>
                  </a:ext>
                </a:extLst>
              </p:cNvPr>
              <p:cNvSpPr txBox="1"/>
              <p:nvPr/>
            </p:nvSpPr>
            <p:spPr>
              <a:xfrm>
                <a:off x="274239" y="86224"/>
                <a:ext cx="3506546" cy="410335"/>
              </a:xfrm>
              <a:prstGeom prst="rect">
                <a:avLst/>
              </a:prstGeom>
              <a:grp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67698" tIns="67698" rIns="67698" bIns="67698" numCol="1" anchor="ctr">
                <a:spAutoFit/>
              </a:bodyPr>
              <a:lstStyle>
                <a:lvl1pPr defTabSz="825500">
                  <a:defRPr sz="3000">
                    <a:solidFill>
                      <a:srgbClr val="FFFFFF"/>
                    </a:solidFill>
                    <a:latin typeface="Helvetica"/>
                    <a:ea typeface="Helvetica"/>
                    <a:cs typeface="Helvetica"/>
                    <a:sym typeface="Helvetica"/>
                  </a:defRPr>
                </a:lvl1pPr>
              </a:lstStyle>
              <a:p>
                <a:pPr algn="ctr"/>
                <a:r>
                  <a:rPr lang="en-US" sz="2665" b="1" dirty="0">
                    <a:latin typeface="Montserrat" panose="00000500000000000000" pitchFamily="2" charset="0"/>
                  </a:rPr>
                  <a:t>Manual analysis</a:t>
                </a:r>
                <a:endParaRPr sz="2665" b="1" dirty="0">
                  <a:latin typeface="Montserrat" panose="00000500000000000000" pitchFamily="2" charset="0"/>
                </a:endParaRPr>
              </a:p>
            </p:txBody>
          </p:sp>
        </p:grpSp>
        <p:grpSp>
          <p:nvGrpSpPr>
            <p:cNvPr id="40" name="Group">
              <a:extLst>
                <a:ext uri="{FF2B5EF4-FFF2-40B4-BE49-F238E27FC236}">
                  <a16:creationId xmlns:a16="http://schemas.microsoft.com/office/drawing/2014/main" id="{A503C39C-0F3F-9721-E119-C0782D5D2D88}"/>
                </a:ext>
              </a:extLst>
            </p:cNvPr>
            <p:cNvGrpSpPr/>
            <p:nvPr/>
          </p:nvGrpSpPr>
          <p:grpSpPr>
            <a:xfrm>
              <a:off x="1307848" y="6178516"/>
              <a:ext cx="3331636" cy="554472"/>
              <a:chOff x="0" y="8446"/>
              <a:chExt cx="4015996" cy="575815"/>
            </a:xfrm>
            <a:solidFill>
              <a:srgbClr val="356B6F"/>
            </a:solidFill>
          </p:grpSpPr>
          <p:sp>
            <p:nvSpPr>
              <p:cNvPr id="41" name="Rounded Rectangle">
                <a:extLst>
                  <a:ext uri="{FF2B5EF4-FFF2-40B4-BE49-F238E27FC236}">
                    <a16:creationId xmlns:a16="http://schemas.microsoft.com/office/drawing/2014/main" id="{D845759B-E0CC-1FD7-1923-F8147597E8E2}"/>
                  </a:ext>
                </a:extLst>
              </p:cNvPr>
              <p:cNvSpPr/>
              <p:nvPr/>
            </p:nvSpPr>
            <p:spPr>
              <a:xfrm>
                <a:off x="0" y="8446"/>
                <a:ext cx="4015996" cy="575815"/>
              </a:xfrm>
              <a:prstGeom prst="roundRect">
                <a:avLst>
                  <a:gd name="adj" fmla="val 33084"/>
                </a:avLst>
              </a:prstGeom>
              <a:grpFill/>
              <a:ln w="12700" cap="flat">
                <a:noFill/>
                <a:miter lim="400000"/>
              </a:ln>
              <a:effectLst/>
            </p:spPr>
            <p:txBody>
              <a:bodyPr wrap="square" lIns="60927" tIns="60927" rIns="60927" bIns="60927" numCol="1" anchor="ctr">
                <a:noAutofit/>
              </a:bodyPr>
              <a:lstStyle/>
              <a:p>
                <a:endParaRPr sz="4797"/>
              </a:p>
            </p:txBody>
          </p:sp>
          <p:sp>
            <p:nvSpPr>
              <p:cNvPr id="42" name="Data Wrangling">
                <a:extLst>
                  <a:ext uri="{FF2B5EF4-FFF2-40B4-BE49-F238E27FC236}">
                    <a16:creationId xmlns:a16="http://schemas.microsoft.com/office/drawing/2014/main" id="{2E34437D-260D-FD98-6D80-32BF6EEE06E5}"/>
                  </a:ext>
                </a:extLst>
              </p:cNvPr>
              <p:cNvSpPr txBox="1"/>
              <p:nvPr/>
            </p:nvSpPr>
            <p:spPr>
              <a:xfrm>
                <a:off x="254725" y="57119"/>
                <a:ext cx="3506546" cy="426131"/>
              </a:xfrm>
              <a:prstGeom prst="rect">
                <a:avLst/>
              </a:prstGeom>
              <a:grp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67698" tIns="67698" rIns="67698" bIns="67698" numCol="1" anchor="ctr">
                <a:spAutoFit/>
              </a:bodyPr>
              <a:lstStyle>
                <a:lvl1pPr defTabSz="825500">
                  <a:defRPr sz="3000">
                    <a:solidFill>
                      <a:srgbClr val="FFFFFF"/>
                    </a:solidFill>
                    <a:latin typeface="Helvetica"/>
                    <a:ea typeface="Helvetica"/>
                    <a:cs typeface="Helvetica"/>
                    <a:sym typeface="Helvetica"/>
                  </a:defRPr>
                </a:lvl1pPr>
              </a:lstStyle>
              <a:p>
                <a:pPr algn="ctr"/>
                <a:r>
                  <a:rPr lang="en-US" sz="2665" b="1" dirty="0">
                    <a:latin typeface="Montserrat" panose="00000500000000000000" pitchFamily="2" charset="0"/>
                  </a:rPr>
                  <a:t>Easy starting</a:t>
                </a:r>
                <a:endParaRPr sz="2665" b="1" dirty="0">
                  <a:latin typeface="Montserrat" panose="00000500000000000000" pitchFamily="2" charset="0"/>
                </a:endParaRPr>
              </a:p>
            </p:txBody>
          </p:sp>
        </p:grpSp>
      </p:grpSp>
      <p:sp>
        <p:nvSpPr>
          <p:cNvPr id="44" name="Freeform 7">
            <a:extLst>
              <a:ext uri="{FF2B5EF4-FFF2-40B4-BE49-F238E27FC236}">
                <a16:creationId xmlns:a16="http://schemas.microsoft.com/office/drawing/2014/main" id="{75299577-AE5E-0C55-4318-A6C4A4955369}"/>
              </a:ext>
            </a:extLst>
          </p:cNvPr>
          <p:cNvSpPr/>
          <p:nvPr/>
        </p:nvSpPr>
        <p:spPr>
          <a:xfrm>
            <a:off x="1353191" y="8708786"/>
            <a:ext cx="4827279" cy="4101192"/>
          </a:xfrm>
          <a:custGeom>
            <a:avLst/>
            <a:gdLst/>
            <a:ahLst/>
            <a:cxnLst/>
            <a:rect l="l" t="t" r="r" b="b"/>
            <a:pathLst>
              <a:path w="5081874" h="3387916">
                <a:moveTo>
                  <a:pt x="0" y="0"/>
                </a:moveTo>
                <a:lnTo>
                  <a:pt x="5081873" y="0"/>
                </a:lnTo>
                <a:lnTo>
                  <a:pt x="5081873" y="3387915"/>
                </a:lnTo>
                <a:lnTo>
                  <a:pt x="0" y="3387915"/>
                </a:lnTo>
                <a:lnTo>
                  <a:pt x="0" y="0"/>
                </a:lnTo>
                <a:close/>
              </a:path>
            </a:pathLst>
          </a:custGeom>
          <a:blipFill>
            <a:blip r:embed="rId11"/>
            <a:stretch>
              <a:fillRect l="-8030" t="-9319" r="-17684" b="-10845"/>
            </a:stretch>
          </a:blipFill>
          <a:ln>
            <a:solidFill>
              <a:schemeClr val="tx1">
                <a:lumMod val="65000"/>
                <a:lumOff val="35000"/>
              </a:schemeClr>
            </a:solidFill>
          </a:ln>
        </p:spPr>
        <p:txBody>
          <a:bodyPr/>
          <a:lstStyle/>
          <a:p>
            <a:endParaRPr lang="en-DK" sz="4797"/>
          </a:p>
        </p:txBody>
      </p:sp>
      <p:pic>
        <p:nvPicPr>
          <p:cNvPr id="46" name="Picture 45" descr="A close-up of a graph&#10;&#10;Description automatically generated">
            <a:extLst>
              <a:ext uri="{FF2B5EF4-FFF2-40B4-BE49-F238E27FC236}">
                <a16:creationId xmlns:a16="http://schemas.microsoft.com/office/drawing/2014/main" id="{4B220C53-BAEC-2230-F4A6-AA37DE9B8480}"/>
              </a:ext>
            </a:extLst>
          </p:cNvPr>
          <p:cNvPicPr>
            <a:picLocks noChangeAspect="1"/>
          </p:cNvPicPr>
          <p:nvPr/>
        </p:nvPicPr>
        <p:blipFill rotWithShape="1">
          <a:blip r:embed="rId12">
            <a:extLst>
              <a:ext uri="{28A0092B-C50C-407E-A947-70E740481C1C}">
                <a14:useLocalDpi xmlns:a14="http://schemas.microsoft.com/office/drawing/2010/main" val="0"/>
              </a:ext>
            </a:extLst>
          </a:blip>
          <a:srcRect l="21538" t="4962" r="6307" b="1435"/>
          <a:stretch/>
        </p:blipFill>
        <p:spPr>
          <a:xfrm>
            <a:off x="5731637" y="7007124"/>
            <a:ext cx="4569172" cy="4865948"/>
          </a:xfrm>
          <a:prstGeom prst="rect">
            <a:avLst/>
          </a:prstGeom>
          <a:ln>
            <a:solidFill>
              <a:schemeClr val="tx1">
                <a:lumMod val="65000"/>
                <a:lumOff val="35000"/>
              </a:schemeClr>
            </a:solidFill>
          </a:ln>
        </p:spPr>
      </p:pic>
      <p:sp>
        <p:nvSpPr>
          <p:cNvPr id="45" name="TextBox 19">
            <a:extLst>
              <a:ext uri="{FF2B5EF4-FFF2-40B4-BE49-F238E27FC236}">
                <a16:creationId xmlns:a16="http://schemas.microsoft.com/office/drawing/2014/main" id="{3790E574-F709-4486-4A9E-79626E7EBB6B}"/>
              </a:ext>
            </a:extLst>
          </p:cNvPr>
          <p:cNvSpPr txBox="1"/>
          <p:nvPr/>
        </p:nvSpPr>
        <p:spPr>
          <a:xfrm>
            <a:off x="1181939" y="4016103"/>
            <a:ext cx="9756649" cy="2225738"/>
          </a:xfrm>
          <a:prstGeom prst="rect">
            <a:avLst/>
          </a:prstGeom>
        </p:spPr>
        <p:txBody>
          <a:bodyPr wrap="square" lIns="0" tIns="0" rIns="0" bIns="0" rtlCol="0" anchor="t">
            <a:spAutoFit/>
          </a:bodyPr>
          <a:lstStyle/>
          <a:p>
            <a:pPr marL="609265" indent="-609265">
              <a:lnSpc>
                <a:spcPts val="5970"/>
              </a:lnSpc>
              <a:buFont typeface="Arial" panose="020B0604020202020204" pitchFamily="34" charset="0"/>
              <a:buChar char="•"/>
            </a:pPr>
            <a:r>
              <a:rPr lang="en-US" sz="3465" dirty="0">
                <a:solidFill>
                  <a:srgbClr val="404040"/>
                </a:solidFill>
                <a:latin typeface="Montserrat"/>
              </a:rPr>
              <a:t>Part of the new tools is the use of </a:t>
            </a:r>
            <a:r>
              <a:rPr lang="en-US" sz="3465" b="1" dirty="0">
                <a:solidFill>
                  <a:srgbClr val="404040"/>
                </a:solidFill>
                <a:latin typeface="Montserrat"/>
              </a:rPr>
              <a:t>formal programming languages </a:t>
            </a:r>
            <a:r>
              <a:rPr lang="en-US" sz="3465" dirty="0">
                <a:solidFill>
                  <a:srgbClr val="404040"/>
                </a:solidFill>
                <a:latin typeface="Montserrat"/>
              </a:rPr>
              <a:t>to analyze data instead of tools like Excel. </a:t>
            </a:r>
          </a:p>
        </p:txBody>
      </p:sp>
    </p:spTree>
    <p:extLst>
      <p:ext uri="{BB962C8B-B14F-4D97-AF65-F5344CB8AC3E}">
        <p14:creationId xmlns:p14="http://schemas.microsoft.com/office/powerpoint/2010/main" val="80816884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 name="Rectangle"/>
          <p:cNvSpPr/>
          <p:nvPr/>
        </p:nvSpPr>
        <p:spPr>
          <a:xfrm>
            <a:off x="-1" y="-1"/>
            <a:ext cx="11750080" cy="13716001"/>
          </a:xfrm>
          <a:prstGeom prst="rect">
            <a:avLst/>
          </a:prstGeom>
          <a:solidFill>
            <a:srgbClr val="557D9F"/>
          </a:solidFill>
          <a:ln w="12700">
            <a:miter lim="400000"/>
          </a:ln>
        </p:spPr>
        <p:txBody>
          <a:bodyPr lIns="45719" rIns="45719" anchor="ctr"/>
          <a:lstStyle/>
          <a:p>
            <a:pPr algn="ctr">
              <a:defRPr>
                <a:solidFill>
                  <a:srgbClr val="FFFFFF"/>
                </a:solidFill>
              </a:defRPr>
            </a:pPr>
            <a:endParaRPr/>
          </a:p>
        </p:txBody>
      </p:sp>
      <p:grpSp>
        <p:nvGrpSpPr>
          <p:cNvPr id="183" name="Group"/>
          <p:cNvGrpSpPr/>
          <p:nvPr/>
        </p:nvGrpSpPr>
        <p:grpSpPr>
          <a:xfrm>
            <a:off x="1399130" y="1524106"/>
            <a:ext cx="9502969" cy="6161413"/>
            <a:chOff x="0" y="0"/>
            <a:chExt cx="9502967" cy="6161411"/>
          </a:xfrm>
        </p:grpSpPr>
        <p:sp>
          <p:nvSpPr>
            <p:cNvPr id="180" name="WHY R ?"/>
            <p:cNvSpPr txBox="1"/>
            <p:nvPr/>
          </p:nvSpPr>
          <p:spPr>
            <a:xfrm>
              <a:off x="0" y="916936"/>
              <a:ext cx="9502968" cy="524447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noAutofit/>
            </a:bodyPr>
            <a:lstStyle/>
            <a:p>
              <a:pPr>
                <a:defRPr sz="5000">
                  <a:solidFill>
                    <a:srgbClr val="FFFFFF"/>
                  </a:solidFill>
                  <a:latin typeface="Helvetica"/>
                  <a:ea typeface="Helvetica"/>
                  <a:cs typeface="Helvetica"/>
                  <a:sym typeface="Helvetica"/>
                </a:defRPr>
              </a:pPr>
              <a:r>
                <a:t>WHY </a:t>
              </a:r>
              <a:r>
                <a:rPr b="1"/>
                <a:t>R</a:t>
              </a:r>
              <a:r>
                <a:t> ?</a:t>
              </a:r>
            </a:p>
          </p:txBody>
        </p:sp>
        <p:sp>
          <p:nvSpPr>
            <p:cNvPr id="181" name="FROM EXCEL TO R"/>
            <p:cNvSpPr txBox="1"/>
            <p:nvPr/>
          </p:nvSpPr>
          <p:spPr>
            <a:xfrm>
              <a:off x="2706463" y="0"/>
              <a:ext cx="4721464" cy="61949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noAutofit/>
            </a:bodyPr>
            <a:lstStyle>
              <a:lvl1pPr>
                <a:defRPr sz="2200" spc="412">
                  <a:solidFill>
                    <a:srgbClr val="FFFFFF"/>
                  </a:solidFill>
                  <a:latin typeface="Helvetica"/>
                  <a:ea typeface="Helvetica"/>
                  <a:cs typeface="Helvetica"/>
                  <a:sym typeface="Helvetica"/>
                </a:defRPr>
              </a:lvl1pPr>
            </a:lstStyle>
            <a:p>
              <a:r>
                <a:t>FROM EXCEL TO R</a:t>
              </a:r>
            </a:p>
          </p:txBody>
        </p:sp>
        <p:sp>
          <p:nvSpPr>
            <p:cNvPr id="182" name="Line"/>
            <p:cNvSpPr/>
            <p:nvPr/>
          </p:nvSpPr>
          <p:spPr>
            <a:xfrm>
              <a:off x="141840" y="176055"/>
              <a:ext cx="2169271" cy="1"/>
            </a:xfrm>
            <a:prstGeom prst="line">
              <a:avLst/>
            </a:prstGeom>
            <a:noFill/>
            <a:ln w="88900" cap="flat">
              <a:solidFill>
                <a:srgbClr val="FFFFFF">
                  <a:alpha val="50000"/>
                </a:srgbClr>
              </a:solidFill>
              <a:prstDash val="solid"/>
              <a:miter lim="400000"/>
            </a:ln>
            <a:effectLst/>
          </p:spPr>
          <p:txBody>
            <a:bodyPr wrap="square" lIns="0" tIns="0" rIns="0" bIns="0" numCol="1" anchor="t">
              <a:noAutofit/>
            </a:bodyPr>
            <a:lstStyle/>
            <a:p>
              <a:pPr defTabSz="457200">
                <a:defRPr sz="1200">
                  <a:solidFill>
                    <a:srgbClr val="000000"/>
                  </a:solidFill>
                  <a:latin typeface="Helvetica"/>
                  <a:ea typeface="Helvetica"/>
                  <a:cs typeface="Helvetica"/>
                  <a:sym typeface="Helvetica"/>
                </a:defRPr>
              </a:pPr>
              <a:endParaRPr/>
            </a:p>
          </p:txBody>
        </p:sp>
      </p:grpSp>
      <p:sp>
        <p:nvSpPr>
          <p:cNvPr id="184" name="Freeform 32"/>
          <p:cNvSpPr/>
          <p:nvPr/>
        </p:nvSpPr>
        <p:spPr>
          <a:xfrm>
            <a:off x="20189204" y="5381394"/>
            <a:ext cx="3564927" cy="3045732"/>
          </a:xfrm>
          <a:custGeom>
            <a:avLst/>
            <a:gdLst/>
            <a:ahLst/>
            <a:cxnLst>
              <a:cxn ang="0">
                <a:pos x="wd2" y="hd2"/>
              </a:cxn>
              <a:cxn ang="5400000">
                <a:pos x="wd2" y="hd2"/>
              </a:cxn>
              <a:cxn ang="10800000">
                <a:pos x="wd2" y="hd2"/>
              </a:cxn>
              <a:cxn ang="16200000">
                <a:pos x="wd2" y="hd2"/>
              </a:cxn>
            </a:cxnLst>
            <a:rect l="0" t="0" r="r" b="b"/>
            <a:pathLst>
              <a:path w="20221" h="21196" extrusionOk="0">
                <a:moveTo>
                  <a:pt x="8267" y="21196"/>
                </a:moveTo>
                <a:cubicBezTo>
                  <a:pt x="8364" y="21082"/>
                  <a:pt x="8509" y="20968"/>
                  <a:pt x="8605" y="20854"/>
                </a:cubicBezTo>
                <a:cubicBezTo>
                  <a:pt x="13486" y="14927"/>
                  <a:pt x="13486" y="14927"/>
                  <a:pt x="13486" y="14927"/>
                </a:cubicBezTo>
                <a:cubicBezTo>
                  <a:pt x="19575" y="7518"/>
                  <a:pt x="19575" y="7518"/>
                  <a:pt x="19575" y="7518"/>
                </a:cubicBezTo>
                <a:cubicBezTo>
                  <a:pt x="20831" y="5979"/>
                  <a:pt x="20154" y="3585"/>
                  <a:pt x="18415" y="3243"/>
                </a:cubicBezTo>
                <a:cubicBezTo>
                  <a:pt x="9765" y="1477"/>
                  <a:pt x="9765" y="1477"/>
                  <a:pt x="9765" y="1477"/>
                </a:cubicBezTo>
                <a:cubicBezTo>
                  <a:pt x="2903" y="52"/>
                  <a:pt x="2903" y="52"/>
                  <a:pt x="2903" y="52"/>
                </a:cubicBezTo>
                <a:cubicBezTo>
                  <a:pt x="826" y="-404"/>
                  <a:pt x="-769" y="2218"/>
                  <a:pt x="391" y="4155"/>
                </a:cubicBezTo>
                <a:cubicBezTo>
                  <a:pt x="4160" y="10254"/>
                  <a:pt x="4160" y="10254"/>
                  <a:pt x="4160" y="10254"/>
                </a:cubicBezTo>
                <a:cubicBezTo>
                  <a:pt x="4208" y="10368"/>
                  <a:pt x="4257" y="10424"/>
                  <a:pt x="4257" y="10481"/>
                </a:cubicBezTo>
                <a:cubicBezTo>
                  <a:pt x="8702" y="17833"/>
                  <a:pt x="8702" y="17833"/>
                  <a:pt x="8702" y="17833"/>
                </a:cubicBezTo>
                <a:cubicBezTo>
                  <a:pt x="9330" y="18973"/>
                  <a:pt x="9089" y="20341"/>
                  <a:pt x="8267" y="21196"/>
                </a:cubicBezTo>
                <a:close/>
              </a:path>
            </a:pathLst>
          </a:custGeom>
          <a:solidFill>
            <a:srgbClr val="9FC9A6"/>
          </a:solidFill>
          <a:ln w="12700">
            <a:miter lim="400000"/>
          </a:ln>
          <a:effectLst>
            <a:outerShdw blurRad="101600" dist="76200" dir="5400000" rotWithShape="0">
              <a:srgbClr val="000000">
                <a:alpha val="30000"/>
              </a:srgbClr>
            </a:outerShdw>
          </a:effectLst>
        </p:spPr>
        <p:txBody>
          <a:bodyPr lIns="45719" rIns="45719"/>
          <a:lstStyle/>
          <a:p>
            <a:pPr defTabSz="914400">
              <a:defRPr sz="1800">
                <a:solidFill>
                  <a:srgbClr val="000000"/>
                </a:solidFill>
              </a:defRPr>
            </a:pPr>
            <a:endParaRPr/>
          </a:p>
        </p:txBody>
      </p:sp>
      <p:sp>
        <p:nvSpPr>
          <p:cNvPr id="185" name="Freeform 33"/>
          <p:cNvSpPr/>
          <p:nvPr/>
        </p:nvSpPr>
        <p:spPr>
          <a:xfrm>
            <a:off x="20941286" y="6888275"/>
            <a:ext cx="846321" cy="1615874"/>
          </a:xfrm>
          <a:custGeom>
            <a:avLst/>
            <a:gdLst/>
            <a:ahLst/>
            <a:cxnLst>
              <a:cxn ang="0">
                <a:pos x="wd2" y="hd2"/>
              </a:cxn>
              <a:cxn ang="5400000">
                <a:pos x="wd2" y="hd2"/>
              </a:cxn>
              <a:cxn ang="10800000">
                <a:pos x="wd2" y="hd2"/>
              </a:cxn>
              <a:cxn ang="16200000">
                <a:pos x="wd2" y="hd2"/>
              </a:cxn>
            </a:cxnLst>
            <a:rect l="0" t="0" r="r" b="b"/>
            <a:pathLst>
              <a:path w="20438" h="20318" extrusionOk="0">
                <a:moveTo>
                  <a:pt x="18926" y="13269"/>
                </a:moveTo>
                <a:cubicBezTo>
                  <a:pt x="0" y="0"/>
                  <a:pt x="0" y="0"/>
                  <a:pt x="0" y="0"/>
                </a:cubicBezTo>
                <a:cubicBezTo>
                  <a:pt x="823" y="617"/>
                  <a:pt x="1234" y="1440"/>
                  <a:pt x="1234" y="2160"/>
                </a:cubicBezTo>
                <a:cubicBezTo>
                  <a:pt x="1234" y="15840"/>
                  <a:pt x="1234" y="15840"/>
                  <a:pt x="1234" y="15840"/>
                </a:cubicBezTo>
                <a:cubicBezTo>
                  <a:pt x="1234" y="19749"/>
                  <a:pt x="10697" y="21600"/>
                  <a:pt x="17074" y="19337"/>
                </a:cubicBezTo>
                <a:cubicBezTo>
                  <a:pt x="20571" y="17794"/>
                  <a:pt x="21600" y="15326"/>
                  <a:pt x="18926" y="13269"/>
                </a:cubicBezTo>
                <a:close/>
              </a:path>
            </a:pathLst>
          </a:custGeom>
          <a:solidFill>
            <a:srgbClr val="7A9E88"/>
          </a:solidFill>
          <a:ln w="12700">
            <a:miter lim="400000"/>
          </a:ln>
          <a:effectLst>
            <a:outerShdw blurRad="101600" dist="76200" dir="5400000" rotWithShape="0">
              <a:srgbClr val="000000">
                <a:alpha val="30000"/>
              </a:srgbClr>
            </a:outerShdw>
          </a:effectLst>
        </p:spPr>
        <p:txBody>
          <a:bodyPr lIns="45719" rIns="45719"/>
          <a:lstStyle/>
          <a:p>
            <a:pPr defTabSz="914400">
              <a:defRPr sz="1800">
                <a:solidFill>
                  <a:srgbClr val="000000"/>
                </a:solidFill>
              </a:defRPr>
            </a:pPr>
            <a:endParaRPr/>
          </a:p>
        </p:txBody>
      </p:sp>
      <p:sp>
        <p:nvSpPr>
          <p:cNvPr id="186" name="Freeform 34"/>
          <p:cNvSpPr/>
          <p:nvPr/>
        </p:nvSpPr>
        <p:spPr>
          <a:xfrm>
            <a:off x="18691680" y="8874789"/>
            <a:ext cx="3105330" cy="3429041"/>
          </a:xfrm>
          <a:custGeom>
            <a:avLst/>
            <a:gdLst/>
            <a:ahLst/>
            <a:cxnLst>
              <a:cxn ang="0">
                <a:pos x="wd2" y="hd2"/>
              </a:cxn>
              <a:cxn ang="5400000">
                <a:pos x="wd2" y="hd2"/>
              </a:cxn>
              <a:cxn ang="10800000">
                <a:pos x="wd2" y="hd2"/>
              </a:cxn>
              <a:cxn ang="16200000">
                <a:pos x="wd2" y="hd2"/>
              </a:cxn>
            </a:cxnLst>
            <a:rect l="0" t="0" r="r" b="b"/>
            <a:pathLst>
              <a:path w="21288" h="20273" extrusionOk="0">
                <a:moveTo>
                  <a:pt x="0" y="12847"/>
                </a:moveTo>
                <a:cubicBezTo>
                  <a:pt x="117" y="12944"/>
                  <a:pt x="292" y="12992"/>
                  <a:pt x="467" y="13089"/>
                </a:cubicBezTo>
                <a:cubicBezTo>
                  <a:pt x="8056" y="16140"/>
                  <a:pt x="8056" y="16140"/>
                  <a:pt x="8056" y="16140"/>
                </a:cubicBezTo>
                <a:cubicBezTo>
                  <a:pt x="17572" y="20015"/>
                  <a:pt x="17572" y="20015"/>
                  <a:pt x="17572" y="20015"/>
                </a:cubicBezTo>
                <a:cubicBezTo>
                  <a:pt x="19498" y="20838"/>
                  <a:pt x="21600" y="19579"/>
                  <a:pt x="21250" y="17787"/>
                </a:cubicBezTo>
                <a:cubicBezTo>
                  <a:pt x="19790" y="9069"/>
                  <a:pt x="19790" y="9069"/>
                  <a:pt x="19790" y="9069"/>
                </a:cubicBezTo>
                <a:cubicBezTo>
                  <a:pt x="18623" y="2192"/>
                  <a:pt x="18623" y="2192"/>
                  <a:pt x="18623" y="2192"/>
                </a:cubicBezTo>
                <a:cubicBezTo>
                  <a:pt x="18272" y="61"/>
                  <a:pt x="15120" y="-762"/>
                  <a:pt x="13661" y="836"/>
                </a:cubicBezTo>
                <a:cubicBezTo>
                  <a:pt x="9107" y="6067"/>
                  <a:pt x="9107" y="6067"/>
                  <a:pt x="9107" y="6067"/>
                </a:cubicBezTo>
                <a:cubicBezTo>
                  <a:pt x="9049" y="6115"/>
                  <a:pt x="8990" y="6164"/>
                  <a:pt x="8932" y="6212"/>
                </a:cubicBezTo>
                <a:cubicBezTo>
                  <a:pt x="3444" y="12363"/>
                  <a:pt x="3444" y="12363"/>
                  <a:pt x="3444" y="12363"/>
                </a:cubicBezTo>
                <a:cubicBezTo>
                  <a:pt x="2569" y="13283"/>
                  <a:pt x="1109" y="13380"/>
                  <a:pt x="0" y="12847"/>
                </a:cubicBezTo>
                <a:close/>
              </a:path>
            </a:pathLst>
          </a:custGeom>
          <a:solidFill>
            <a:srgbClr val="4578A4"/>
          </a:solidFill>
          <a:ln w="12700">
            <a:miter lim="400000"/>
          </a:ln>
          <a:effectLst>
            <a:outerShdw blurRad="101600" dist="76200" dir="5400000" rotWithShape="0">
              <a:srgbClr val="000000">
                <a:alpha val="30000"/>
              </a:srgbClr>
            </a:outerShdw>
          </a:effectLst>
        </p:spPr>
        <p:txBody>
          <a:bodyPr lIns="45719" rIns="45719"/>
          <a:lstStyle/>
          <a:p>
            <a:pPr defTabSz="914400">
              <a:defRPr sz="1800">
                <a:solidFill>
                  <a:srgbClr val="000000"/>
                </a:solidFill>
              </a:defRPr>
            </a:pPr>
            <a:endParaRPr/>
          </a:p>
        </p:txBody>
      </p:sp>
      <p:sp>
        <p:nvSpPr>
          <p:cNvPr id="187" name="Freeform 35"/>
          <p:cNvSpPr/>
          <p:nvPr/>
        </p:nvSpPr>
        <p:spPr>
          <a:xfrm>
            <a:off x="18511759" y="9923682"/>
            <a:ext cx="1480898" cy="1178291"/>
          </a:xfrm>
          <a:custGeom>
            <a:avLst/>
            <a:gdLst/>
            <a:ahLst/>
            <a:cxnLst>
              <a:cxn ang="0">
                <a:pos x="wd2" y="hd2"/>
              </a:cxn>
              <a:cxn ang="5400000">
                <a:pos x="wd2" y="hd2"/>
              </a:cxn>
              <a:cxn ang="10800000">
                <a:pos x="wd2" y="hd2"/>
              </a:cxn>
              <a:cxn ang="16200000">
                <a:pos x="wd2" y="hd2"/>
              </a:cxn>
            </a:cxnLst>
            <a:rect l="0" t="0" r="r" b="b"/>
            <a:pathLst>
              <a:path w="20525" h="20973" extrusionOk="0">
                <a:moveTo>
                  <a:pt x="9430" y="18535"/>
                </a:moveTo>
                <a:cubicBezTo>
                  <a:pt x="20525" y="0"/>
                  <a:pt x="20525" y="0"/>
                  <a:pt x="20525" y="0"/>
                </a:cubicBezTo>
                <a:cubicBezTo>
                  <a:pt x="20053" y="876"/>
                  <a:pt x="19227" y="1459"/>
                  <a:pt x="18400" y="1751"/>
                </a:cubicBezTo>
                <a:cubicBezTo>
                  <a:pt x="3410" y="7735"/>
                  <a:pt x="3410" y="7735"/>
                  <a:pt x="3410" y="7735"/>
                </a:cubicBezTo>
                <a:cubicBezTo>
                  <a:pt x="-839" y="9486"/>
                  <a:pt x="-1075" y="16638"/>
                  <a:pt x="2466" y="19995"/>
                </a:cubicBezTo>
                <a:cubicBezTo>
                  <a:pt x="4709" y="21600"/>
                  <a:pt x="7659" y="21308"/>
                  <a:pt x="9430" y="18535"/>
                </a:cubicBezTo>
                <a:close/>
              </a:path>
            </a:pathLst>
          </a:custGeom>
          <a:solidFill>
            <a:srgbClr val="396286"/>
          </a:solidFill>
          <a:ln w="12700">
            <a:miter lim="400000"/>
          </a:ln>
          <a:effectLst>
            <a:outerShdw blurRad="101600" dist="76200" dir="5400000" rotWithShape="0">
              <a:srgbClr val="000000">
                <a:alpha val="30000"/>
              </a:srgbClr>
            </a:outerShdw>
          </a:effectLst>
        </p:spPr>
        <p:txBody>
          <a:bodyPr lIns="45719" rIns="45719"/>
          <a:lstStyle/>
          <a:p>
            <a:pPr defTabSz="914400">
              <a:defRPr sz="1800">
                <a:solidFill>
                  <a:srgbClr val="000000"/>
                </a:solidFill>
              </a:defRPr>
            </a:pPr>
            <a:endParaRPr/>
          </a:p>
        </p:txBody>
      </p:sp>
      <p:sp>
        <p:nvSpPr>
          <p:cNvPr id="188" name="Freeform 36"/>
          <p:cNvSpPr/>
          <p:nvPr/>
        </p:nvSpPr>
        <p:spPr>
          <a:xfrm>
            <a:off x="14773290" y="9155884"/>
            <a:ext cx="3289814" cy="3136636"/>
          </a:xfrm>
          <a:custGeom>
            <a:avLst/>
            <a:gdLst/>
            <a:ahLst/>
            <a:cxnLst>
              <a:cxn ang="0">
                <a:pos x="wd2" y="hd2"/>
              </a:cxn>
              <a:cxn ang="5400000">
                <a:pos x="wd2" y="hd2"/>
              </a:cxn>
              <a:cxn ang="10800000">
                <a:pos x="wd2" y="hd2"/>
              </a:cxn>
              <a:cxn ang="16200000">
                <a:pos x="wd2" y="hd2"/>
              </a:cxn>
            </a:cxnLst>
            <a:rect l="0" t="0" r="r" b="b"/>
            <a:pathLst>
              <a:path w="20787" h="20993" extrusionOk="0">
                <a:moveTo>
                  <a:pt x="2621" y="0"/>
                </a:moveTo>
                <a:cubicBezTo>
                  <a:pt x="2567" y="164"/>
                  <a:pt x="2513" y="329"/>
                  <a:pt x="2459" y="493"/>
                </a:cubicBezTo>
                <a:cubicBezTo>
                  <a:pt x="1382" y="8333"/>
                  <a:pt x="1382" y="8333"/>
                  <a:pt x="1382" y="8333"/>
                </a:cubicBezTo>
                <a:cubicBezTo>
                  <a:pt x="35" y="18201"/>
                  <a:pt x="35" y="18201"/>
                  <a:pt x="35" y="18201"/>
                </a:cubicBezTo>
                <a:cubicBezTo>
                  <a:pt x="-288" y="20229"/>
                  <a:pt x="1651" y="21600"/>
                  <a:pt x="3429" y="20723"/>
                </a:cubicBezTo>
                <a:cubicBezTo>
                  <a:pt x="12209" y="16337"/>
                  <a:pt x="12209" y="16337"/>
                  <a:pt x="12209" y="16337"/>
                </a:cubicBezTo>
                <a:cubicBezTo>
                  <a:pt x="19211" y="12883"/>
                  <a:pt x="19211" y="12883"/>
                  <a:pt x="19211" y="12883"/>
                </a:cubicBezTo>
                <a:cubicBezTo>
                  <a:pt x="21312" y="11842"/>
                  <a:pt x="21312" y="8717"/>
                  <a:pt x="19211" y="8004"/>
                </a:cubicBezTo>
                <a:cubicBezTo>
                  <a:pt x="12370" y="5756"/>
                  <a:pt x="12370" y="5756"/>
                  <a:pt x="12370" y="5756"/>
                </a:cubicBezTo>
                <a:cubicBezTo>
                  <a:pt x="12316" y="5756"/>
                  <a:pt x="12209" y="5702"/>
                  <a:pt x="12155" y="5647"/>
                </a:cubicBezTo>
                <a:cubicBezTo>
                  <a:pt x="4075" y="2851"/>
                  <a:pt x="4075" y="2851"/>
                  <a:pt x="4075" y="2851"/>
                </a:cubicBezTo>
                <a:cubicBezTo>
                  <a:pt x="2890" y="2467"/>
                  <a:pt x="2351" y="1151"/>
                  <a:pt x="2621" y="0"/>
                </a:cubicBezTo>
                <a:close/>
              </a:path>
            </a:pathLst>
          </a:custGeom>
          <a:solidFill>
            <a:srgbClr val="2E5378"/>
          </a:solidFill>
          <a:ln w="12700">
            <a:miter lim="400000"/>
          </a:ln>
          <a:effectLst>
            <a:outerShdw blurRad="101600" dist="76200" dir="5400000" rotWithShape="0">
              <a:srgbClr val="000000">
                <a:alpha val="30000"/>
              </a:srgbClr>
            </a:outerShdw>
          </a:effectLst>
        </p:spPr>
        <p:txBody>
          <a:bodyPr lIns="45719" rIns="45719"/>
          <a:lstStyle/>
          <a:p>
            <a:pPr defTabSz="914400">
              <a:defRPr sz="1800">
                <a:solidFill>
                  <a:srgbClr val="000000"/>
                </a:solidFill>
              </a:defRPr>
            </a:pPr>
            <a:endParaRPr/>
          </a:p>
        </p:txBody>
      </p:sp>
      <p:sp>
        <p:nvSpPr>
          <p:cNvPr id="189" name="Freeform 37"/>
          <p:cNvSpPr/>
          <p:nvPr/>
        </p:nvSpPr>
        <p:spPr>
          <a:xfrm>
            <a:off x="15179657" y="8866598"/>
            <a:ext cx="1516519" cy="1131914"/>
          </a:xfrm>
          <a:custGeom>
            <a:avLst/>
            <a:gdLst/>
            <a:ahLst/>
            <a:cxnLst>
              <a:cxn ang="0">
                <a:pos x="wd2" y="hd2"/>
              </a:cxn>
              <a:cxn ang="5400000">
                <a:pos x="wd2" y="hd2"/>
              </a:cxn>
              <a:cxn ang="10800000">
                <a:pos x="wd2" y="hd2"/>
              </a:cxn>
              <a:cxn ang="16200000">
                <a:pos x="wd2" y="hd2"/>
              </a:cxn>
            </a:cxnLst>
            <a:rect l="0" t="0" r="r" b="b"/>
            <a:pathLst>
              <a:path w="21157" h="19673" extrusionOk="0">
                <a:moveTo>
                  <a:pt x="3355" y="12426"/>
                </a:moveTo>
                <a:cubicBezTo>
                  <a:pt x="21157" y="19673"/>
                  <a:pt x="21157" y="19673"/>
                  <a:pt x="21157" y="19673"/>
                </a:cubicBezTo>
                <a:cubicBezTo>
                  <a:pt x="20326" y="19389"/>
                  <a:pt x="19614" y="18678"/>
                  <a:pt x="19139" y="17826"/>
                </a:cubicBezTo>
                <a:cubicBezTo>
                  <a:pt x="9882" y="2478"/>
                  <a:pt x="9882" y="2478"/>
                  <a:pt x="9882" y="2478"/>
                </a:cubicBezTo>
                <a:cubicBezTo>
                  <a:pt x="7153" y="-1927"/>
                  <a:pt x="1575" y="-80"/>
                  <a:pt x="150" y="5036"/>
                </a:cubicBezTo>
                <a:cubicBezTo>
                  <a:pt x="-443" y="8020"/>
                  <a:pt x="744" y="11431"/>
                  <a:pt x="3355" y="12426"/>
                </a:cubicBezTo>
                <a:close/>
              </a:path>
            </a:pathLst>
          </a:custGeom>
          <a:solidFill>
            <a:srgbClr val="24415D"/>
          </a:solidFill>
          <a:ln w="12700">
            <a:miter lim="400000"/>
          </a:ln>
          <a:effectLst>
            <a:outerShdw blurRad="101600" dist="76200" dir="5400000" rotWithShape="0">
              <a:srgbClr val="000000">
                <a:alpha val="30000"/>
              </a:srgbClr>
            </a:outerShdw>
          </a:effectLst>
        </p:spPr>
        <p:txBody>
          <a:bodyPr lIns="45719" rIns="45719"/>
          <a:lstStyle/>
          <a:p>
            <a:pPr defTabSz="914400">
              <a:defRPr sz="1800">
                <a:solidFill>
                  <a:srgbClr val="000000"/>
                </a:solidFill>
              </a:defRPr>
            </a:pPr>
            <a:endParaRPr/>
          </a:p>
        </p:txBody>
      </p:sp>
      <p:sp>
        <p:nvSpPr>
          <p:cNvPr id="190" name="Freeform 38"/>
          <p:cNvSpPr/>
          <p:nvPr/>
        </p:nvSpPr>
        <p:spPr>
          <a:xfrm>
            <a:off x="12838852" y="5365691"/>
            <a:ext cx="3142464" cy="3124527"/>
          </a:xfrm>
          <a:custGeom>
            <a:avLst/>
            <a:gdLst/>
            <a:ahLst/>
            <a:cxnLst>
              <a:cxn ang="0">
                <a:pos x="wd2" y="hd2"/>
              </a:cxn>
              <a:cxn ang="5400000">
                <a:pos x="wd2" y="hd2"/>
              </a:cxn>
              <a:cxn ang="10800000">
                <a:pos x="wd2" y="hd2"/>
              </a:cxn>
              <a:cxn ang="16200000">
                <a:pos x="wd2" y="hd2"/>
              </a:cxn>
            </a:cxnLst>
            <a:rect l="0" t="0" r="r" b="b"/>
            <a:pathLst>
              <a:path w="20913" h="20765" extrusionOk="0">
                <a:moveTo>
                  <a:pt x="20913" y="0"/>
                </a:moveTo>
                <a:cubicBezTo>
                  <a:pt x="20686" y="0"/>
                  <a:pt x="20516" y="0"/>
                  <a:pt x="20289" y="54"/>
                </a:cubicBezTo>
                <a:cubicBezTo>
                  <a:pt x="12296" y="1415"/>
                  <a:pt x="12296" y="1415"/>
                  <a:pt x="12296" y="1415"/>
                </a:cubicBezTo>
                <a:cubicBezTo>
                  <a:pt x="2148" y="3101"/>
                  <a:pt x="2148" y="3101"/>
                  <a:pt x="2148" y="3101"/>
                </a:cubicBezTo>
                <a:cubicBezTo>
                  <a:pt x="50" y="3428"/>
                  <a:pt x="-687" y="5713"/>
                  <a:pt x="730" y="7182"/>
                </a:cubicBezTo>
                <a:cubicBezTo>
                  <a:pt x="7930" y="14255"/>
                  <a:pt x="7930" y="14255"/>
                  <a:pt x="7930" y="14255"/>
                </a:cubicBezTo>
                <a:cubicBezTo>
                  <a:pt x="13600" y="19913"/>
                  <a:pt x="13600" y="19913"/>
                  <a:pt x="13600" y="19913"/>
                </a:cubicBezTo>
                <a:cubicBezTo>
                  <a:pt x="15300" y="21600"/>
                  <a:pt x="18362" y="20621"/>
                  <a:pt x="18362" y="18390"/>
                </a:cubicBezTo>
                <a:cubicBezTo>
                  <a:pt x="18362" y="11154"/>
                  <a:pt x="18362" y="11154"/>
                  <a:pt x="18362" y="11154"/>
                </a:cubicBezTo>
                <a:cubicBezTo>
                  <a:pt x="18362" y="11099"/>
                  <a:pt x="18362" y="10990"/>
                  <a:pt x="18362" y="10936"/>
                </a:cubicBezTo>
                <a:cubicBezTo>
                  <a:pt x="18532" y="2340"/>
                  <a:pt x="18532" y="2340"/>
                  <a:pt x="18532" y="2340"/>
                </a:cubicBezTo>
                <a:cubicBezTo>
                  <a:pt x="18532" y="1034"/>
                  <a:pt x="19609" y="109"/>
                  <a:pt x="20913" y="0"/>
                </a:cubicBezTo>
                <a:close/>
              </a:path>
            </a:pathLst>
          </a:custGeom>
          <a:solidFill>
            <a:srgbClr val="436C6E"/>
          </a:solidFill>
          <a:ln w="12700">
            <a:miter lim="400000"/>
          </a:ln>
          <a:effectLst>
            <a:outerShdw blurRad="101600" dist="76200" dir="5400000" rotWithShape="0">
              <a:srgbClr val="000000">
                <a:alpha val="30000"/>
              </a:srgbClr>
            </a:outerShdw>
          </a:effectLst>
        </p:spPr>
        <p:txBody>
          <a:bodyPr lIns="45719" rIns="45719"/>
          <a:lstStyle/>
          <a:p>
            <a:pPr defTabSz="914400">
              <a:defRPr sz="1800">
                <a:solidFill>
                  <a:srgbClr val="000000"/>
                </a:solidFill>
              </a:defRPr>
            </a:pPr>
            <a:endParaRPr/>
          </a:p>
        </p:txBody>
      </p:sp>
      <p:sp>
        <p:nvSpPr>
          <p:cNvPr id="191" name="Freeform 39"/>
          <p:cNvSpPr/>
          <p:nvPr/>
        </p:nvSpPr>
        <p:spPr>
          <a:xfrm>
            <a:off x="15598477" y="5365691"/>
            <a:ext cx="808405" cy="1642959"/>
          </a:xfrm>
          <a:custGeom>
            <a:avLst/>
            <a:gdLst/>
            <a:ahLst/>
            <a:cxnLst>
              <a:cxn ang="0">
                <a:pos x="wd2" y="hd2"/>
              </a:cxn>
              <a:cxn ang="5400000">
                <a:pos x="wd2" y="hd2"/>
              </a:cxn>
              <a:cxn ang="10800000">
                <a:pos x="wd2" y="hd2"/>
              </a:cxn>
              <a:cxn ang="16200000">
                <a:pos x="wd2" y="hd2"/>
              </a:cxn>
            </a:cxnLst>
            <a:rect l="0" t="0" r="r" b="b"/>
            <a:pathLst>
              <a:path w="18810" h="21600" extrusionOk="0">
                <a:moveTo>
                  <a:pt x="594" y="4621"/>
                </a:moveTo>
                <a:cubicBezTo>
                  <a:pt x="0" y="21600"/>
                  <a:pt x="0" y="21600"/>
                  <a:pt x="0" y="21600"/>
                </a:cubicBezTo>
                <a:cubicBezTo>
                  <a:pt x="198" y="20740"/>
                  <a:pt x="793" y="19988"/>
                  <a:pt x="1585" y="19343"/>
                </a:cubicBezTo>
                <a:cubicBezTo>
                  <a:pt x="17240" y="7845"/>
                  <a:pt x="17240" y="7845"/>
                  <a:pt x="17240" y="7845"/>
                </a:cubicBezTo>
                <a:cubicBezTo>
                  <a:pt x="21600" y="4513"/>
                  <a:pt x="16250" y="107"/>
                  <a:pt x="8917" y="0"/>
                </a:cubicBezTo>
                <a:cubicBezTo>
                  <a:pt x="4360" y="215"/>
                  <a:pt x="594" y="2042"/>
                  <a:pt x="594" y="4621"/>
                </a:cubicBezTo>
                <a:close/>
              </a:path>
            </a:pathLst>
          </a:custGeom>
          <a:solidFill>
            <a:srgbClr val="2D4849"/>
          </a:solidFill>
          <a:ln w="12700">
            <a:miter lim="400000"/>
          </a:ln>
          <a:effectLst>
            <a:outerShdw blurRad="101600" dist="76200" dir="5400000" rotWithShape="0">
              <a:srgbClr val="000000">
                <a:alpha val="30000"/>
              </a:srgbClr>
            </a:outerShdw>
          </a:effectLst>
        </p:spPr>
        <p:txBody>
          <a:bodyPr lIns="45719" rIns="45719"/>
          <a:lstStyle/>
          <a:p>
            <a:pPr defTabSz="914400">
              <a:defRPr sz="1800">
                <a:solidFill>
                  <a:srgbClr val="000000"/>
                </a:solidFill>
              </a:defRPr>
            </a:pPr>
            <a:endParaRPr/>
          </a:p>
        </p:txBody>
      </p:sp>
      <p:sp>
        <p:nvSpPr>
          <p:cNvPr id="192" name="Freeform 40"/>
          <p:cNvSpPr/>
          <p:nvPr/>
        </p:nvSpPr>
        <p:spPr>
          <a:xfrm>
            <a:off x="16617142" y="2280657"/>
            <a:ext cx="3351800" cy="3166225"/>
          </a:xfrm>
          <a:custGeom>
            <a:avLst/>
            <a:gdLst/>
            <a:ahLst/>
            <a:cxnLst>
              <a:cxn ang="0">
                <a:pos x="wd2" y="hd2"/>
              </a:cxn>
              <a:cxn ang="5400000">
                <a:pos x="wd2" y="hd2"/>
              </a:cxn>
              <a:cxn ang="10800000">
                <a:pos x="wd2" y="hd2"/>
              </a:cxn>
              <a:cxn ang="16200000">
                <a:pos x="wd2" y="hd2"/>
              </a:cxn>
            </a:cxnLst>
            <a:rect l="0" t="0" r="r" b="b"/>
            <a:pathLst>
              <a:path w="20828" h="20589" extrusionOk="0">
                <a:moveTo>
                  <a:pt x="20828" y="17171"/>
                </a:moveTo>
                <a:cubicBezTo>
                  <a:pt x="20775" y="16958"/>
                  <a:pt x="20722" y="16798"/>
                  <a:pt x="20616" y="16639"/>
                </a:cubicBezTo>
                <a:cubicBezTo>
                  <a:pt x="17069" y="9882"/>
                  <a:pt x="17069" y="9882"/>
                  <a:pt x="17069" y="9882"/>
                </a:cubicBezTo>
                <a:cubicBezTo>
                  <a:pt x="12569" y="1317"/>
                  <a:pt x="12569" y="1317"/>
                  <a:pt x="12569" y="1317"/>
                </a:cubicBezTo>
                <a:cubicBezTo>
                  <a:pt x="11616" y="-439"/>
                  <a:pt x="9340" y="-439"/>
                  <a:pt x="8387" y="1317"/>
                </a:cubicBezTo>
                <a:cubicBezTo>
                  <a:pt x="3887" y="9882"/>
                  <a:pt x="3887" y="9882"/>
                  <a:pt x="3887" y="9882"/>
                </a:cubicBezTo>
                <a:cubicBezTo>
                  <a:pt x="340" y="16639"/>
                  <a:pt x="340" y="16639"/>
                  <a:pt x="340" y="16639"/>
                </a:cubicBezTo>
                <a:cubicBezTo>
                  <a:pt x="-772" y="18714"/>
                  <a:pt x="1028" y="21161"/>
                  <a:pt x="3093" y="20469"/>
                </a:cubicBezTo>
                <a:cubicBezTo>
                  <a:pt x="9763" y="18288"/>
                  <a:pt x="9763" y="18288"/>
                  <a:pt x="9763" y="18288"/>
                </a:cubicBezTo>
                <a:cubicBezTo>
                  <a:pt x="9869" y="18235"/>
                  <a:pt x="9922" y="18235"/>
                  <a:pt x="9975" y="18235"/>
                </a:cubicBezTo>
                <a:cubicBezTo>
                  <a:pt x="18022" y="15734"/>
                  <a:pt x="18022" y="15734"/>
                  <a:pt x="18022" y="15734"/>
                </a:cubicBezTo>
                <a:cubicBezTo>
                  <a:pt x="19187" y="15362"/>
                  <a:pt x="20352" y="16054"/>
                  <a:pt x="20828" y="17171"/>
                </a:cubicBezTo>
                <a:close/>
              </a:path>
            </a:pathLst>
          </a:custGeom>
          <a:solidFill>
            <a:srgbClr val="79997F"/>
          </a:solidFill>
          <a:ln w="12700">
            <a:miter lim="400000"/>
          </a:ln>
          <a:effectLst>
            <a:outerShdw blurRad="101600" dist="76200" dir="5400000" rotWithShape="0">
              <a:srgbClr val="000000">
                <a:alpha val="30000"/>
              </a:srgbClr>
            </a:outerShdw>
          </a:effectLst>
        </p:spPr>
        <p:txBody>
          <a:bodyPr lIns="45719" rIns="45719"/>
          <a:lstStyle/>
          <a:p>
            <a:pPr defTabSz="914400">
              <a:defRPr sz="1800">
                <a:solidFill>
                  <a:srgbClr val="000000"/>
                </a:solidFill>
              </a:defRPr>
            </a:pPr>
            <a:endParaRPr/>
          </a:p>
        </p:txBody>
      </p:sp>
      <p:sp>
        <p:nvSpPr>
          <p:cNvPr id="193" name="Freeform 41"/>
          <p:cNvSpPr/>
          <p:nvPr/>
        </p:nvSpPr>
        <p:spPr>
          <a:xfrm>
            <a:off x="18220756" y="4685166"/>
            <a:ext cx="1768406" cy="763385"/>
          </a:xfrm>
          <a:custGeom>
            <a:avLst/>
            <a:gdLst/>
            <a:ahLst/>
            <a:cxnLst>
              <a:cxn ang="0">
                <a:pos x="wd2" y="hd2"/>
              </a:cxn>
              <a:cxn ang="5400000">
                <a:pos x="wd2" y="hd2"/>
              </a:cxn>
              <a:cxn ang="10800000">
                <a:pos x="wd2" y="hd2"/>
              </a:cxn>
              <a:cxn ang="16200000">
                <a:pos x="wd2" y="hd2"/>
              </a:cxn>
            </a:cxnLst>
            <a:rect l="0" t="0" r="r" b="b"/>
            <a:pathLst>
              <a:path w="20725" h="18633" extrusionOk="0">
                <a:moveTo>
                  <a:pt x="15200" y="381"/>
                </a:moveTo>
                <a:cubicBezTo>
                  <a:pt x="0" y="9781"/>
                  <a:pt x="0" y="9781"/>
                  <a:pt x="0" y="9781"/>
                </a:cubicBezTo>
                <a:cubicBezTo>
                  <a:pt x="800" y="9381"/>
                  <a:pt x="1500" y="9381"/>
                  <a:pt x="2200" y="9981"/>
                </a:cubicBezTo>
                <a:cubicBezTo>
                  <a:pt x="14900" y="18181"/>
                  <a:pt x="14900" y="18181"/>
                  <a:pt x="14900" y="18181"/>
                </a:cubicBezTo>
                <a:cubicBezTo>
                  <a:pt x="18500" y="20581"/>
                  <a:pt x="21600" y="12981"/>
                  <a:pt x="20500" y="5781"/>
                </a:cubicBezTo>
                <a:cubicBezTo>
                  <a:pt x="19600" y="1581"/>
                  <a:pt x="17400" y="-1019"/>
                  <a:pt x="15200" y="381"/>
                </a:cubicBezTo>
                <a:close/>
              </a:path>
            </a:pathLst>
          </a:custGeom>
          <a:solidFill>
            <a:srgbClr val="546C5A"/>
          </a:solidFill>
          <a:ln w="12700">
            <a:miter lim="400000"/>
          </a:ln>
          <a:effectLst>
            <a:outerShdw blurRad="101600" dist="76200" dir="5400000" rotWithShape="0">
              <a:srgbClr val="000000">
                <a:alpha val="30000"/>
              </a:srgbClr>
            </a:outerShdw>
          </a:effectLst>
        </p:spPr>
        <p:txBody>
          <a:bodyPr lIns="45719" rIns="45719"/>
          <a:lstStyle/>
          <a:p>
            <a:pPr defTabSz="914400">
              <a:defRPr sz="1800">
                <a:solidFill>
                  <a:srgbClr val="000000"/>
                </a:solidFill>
              </a:defRPr>
            </a:pPr>
            <a:endParaRPr/>
          </a:p>
        </p:txBody>
      </p:sp>
      <p:sp>
        <p:nvSpPr>
          <p:cNvPr id="194" name="Oval"/>
          <p:cNvSpPr/>
          <p:nvPr/>
        </p:nvSpPr>
        <p:spPr>
          <a:xfrm>
            <a:off x="16267095" y="5698871"/>
            <a:ext cx="4051895" cy="3994683"/>
          </a:xfrm>
          <a:prstGeom prst="ellipse">
            <a:avLst/>
          </a:prstGeom>
          <a:solidFill>
            <a:srgbClr val="557D9F"/>
          </a:solidFill>
          <a:ln w="12700">
            <a:miter lim="400000"/>
          </a:ln>
          <a:effectLst>
            <a:outerShdw blurRad="101600" dist="76200" dir="5400000" rotWithShape="0">
              <a:srgbClr val="000000">
                <a:alpha val="30000"/>
              </a:srgbClr>
            </a:outerShdw>
          </a:effectLst>
        </p:spPr>
        <p:txBody>
          <a:bodyPr lIns="45719" rIns="45719" anchor="ctr"/>
          <a:lstStyle/>
          <a:p>
            <a:endParaRPr/>
          </a:p>
        </p:txBody>
      </p:sp>
      <p:sp>
        <p:nvSpPr>
          <p:cNvPr id="195" name="Oval"/>
          <p:cNvSpPr/>
          <p:nvPr/>
        </p:nvSpPr>
        <p:spPr>
          <a:xfrm>
            <a:off x="17162553" y="5814846"/>
            <a:ext cx="2260975" cy="1331440"/>
          </a:xfrm>
          <a:prstGeom prst="ellipse">
            <a:avLst/>
          </a:prstGeom>
          <a:solidFill>
            <a:srgbClr val="FFFFFF">
              <a:alpha val="26000"/>
            </a:srgbClr>
          </a:solidFill>
          <a:ln w="12700">
            <a:miter lim="400000"/>
          </a:ln>
          <a:effectLst>
            <a:reflection stA="50000" endPos="40000" dir="5400000" sy="-100000" algn="bl" rotWithShape="0"/>
          </a:effectLst>
        </p:spPr>
        <p:txBody>
          <a:bodyPr lIns="45719" rIns="45719" anchor="ctr"/>
          <a:lstStyle/>
          <a:p>
            <a:endParaRPr/>
          </a:p>
        </p:txBody>
      </p:sp>
      <p:sp>
        <p:nvSpPr>
          <p:cNvPr id="196" name="R"/>
          <p:cNvSpPr txBox="1"/>
          <p:nvPr/>
        </p:nvSpPr>
        <p:spPr>
          <a:xfrm>
            <a:off x="17359472" y="5559593"/>
            <a:ext cx="1724742" cy="397422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sz="25000">
                <a:solidFill>
                  <a:srgbClr val="FFFFFF"/>
                </a:solidFill>
                <a:latin typeface="Source Sans Pro Regular"/>
                <a:ea typeface="Source Sans Pro Regular"/>
                <a:cs typeface="Source Sans Pro Regular"/>
                <a:sym typeface="Source Sans Pro Regular"/>
              </a:defRPr>
            </a:lvl1pPr>
          </a:lstStyle>
          <a:p>
            <a:r>
              <a:t>R</a:t>
            </a:r>
          </a:p>
        </p:txBody>
      </p:sp>
      <p:sp>
        <p:nvSpPr>
          <p:cNvPr id="197" name="Shape"/>
          <p:cNvSpPr/>
          <p:nvPr/>
        </p:nvSpPr>
        <p:spPr>
          <a:xfrm>
            <a:off x="22518461" y="8364535"/>
            <a:ext cx="973701" cy="973703"/>
          </a:xfrm>
          <a:custGeom>
            <a:avLst/>
            <a:gdLst/>
            <a:ahLst/>
            <a:cxnLst>
              <a:cxn ang="0">
                <a:pos x="wd2" y="hd2"/>
              </a:cxn>
              <a:cxn ang="5400000">
                <a:pos x="wd2" y="hd2"/>
              </a:cxn>
              <a:cxn ang="10800000">
                <a:pos x="wd2" y="hd2"/>
              </a:cxn>
              <a:cxn ang="16200000">
                <a:pos x="wd2" y="hd2"/>
              </a:cxn>
            </a:cxnLst>
            <a:rect l="0" t="0" r="r" b="b"/>
            <a:pathLst>
              <a:path w="21600" h="21600" extrusionOk="0">
                <a:moveTo>
                  <a:pt x="11056" y="0"/>
                </a:moveTo>
                <a:cubicBezTo>
                  <a:pt x="5050" y="0"/>
                  <a:pt x="0" y="5016"/>
                  <a:pt x="0" y="11056"/>
                </a:cubicBezTo>
                <a:cubicBezTo>
                  <a:pt x="0" y="16584"/>
                  <a:pt x="5050" y="21600"/>
                  <a:pt x="11056" y="21600"/>
                </a:cubicBezTo>
                <a:cubicBezTo>
                  <a:pt x="16584" y="21600"/>
                  <a:pt x="21600" y="16584"/>
                  <a:pt x="21600" y="11056"/>
                </a:cubicBezTo>
                <a:cubicBezTo>
                  <a:pt x="21600" y="5016"/>
                  <a:pt x="16584" y="0"/>
                  <a:pt x="11056" y="0"/>
                </a:cubicBezTo>
                <a:close/>
                <a:moveTo>
                  <a:pt x="18597" y="5528"/>
                </a:moveTo>
                <a:cubicBezTo>
                  <a:pt x="19587" y="7029"/>
                  <a:pt x="20099" y="8565"/>
                  <a:pt x="20099" y="10032"/>
                </a:cubicBezTo>
                <a:cubicBezTo>
                  <a:pt x="15082" y="10032"/>
                  <a:pt x="15082" y="10032"/>
                  <a:pt x="15082" y="10032"/>
                </a:cubicBezTo>
                <a:cubicBezTo>
                  <a:pt x="15082" y="9043"/>
                  <a:pt x="14571" y="7541"/>
                  <a:pt x="14571" y="6552"/>
                </a:cubicBezTo>
                <a:cubicBezTo>
                  <a:pt x="16072" y="6552"/>
                  <a:pt x="17608" y="6040"/>
                  <a:pt x="18597" y="5528"/>
                </a:cubicBezTo>
                <a:close/>
                <a:moveTo>
                  <a:pt x="17608" y="4538"/>
                </a:moveTo>
                <a:cubicBezTo>
                  <a:pt x="16584" y="5016"/>
                  <a:pt x="15594" y="5016"/>
                  <a:pt x="14059" y="5016"/>
                </a:cubicBezTo>
                <a:cubicBezTo>
                  <a:pt x="14059" y="4027"/>
                  <a:pt x="13581" y="3037"/>
                  <a:pt x="13069" y="2013"/>
                </a:cubicBezTo>
                <a:cubicBezTo>
                  <a:pt x="15082" y="2013"/>
                  <a:pt x="16584" y="3037"/>
                  <a:pt x="17608" y="4538"/>
                </a:cubicBezTo>
                <a:close/>
                <a:moveTo>
                  <a:pt x="8053" y="10032"/>
                </a:moveTo>
                <a:cubicBezTo>
                  <a:pt x="8053" y="9043"/>
                  <a:pt x="8565" y="8053"/>
                  <a:pt x="8565" y="6552"/>
                </a:cubicBezTo>
                <a:cubicBezTo>
                  <a:pt x="9555" y="7029"/>
                  <a:pt x="10066" y="7029"/>
                  <a:pt x="11056" y="7029"/>
                </a:cubicBezTo>
                <a:cubicBezTo>
                  <a:pt x="11568" y="7029"/>
                  <a:pt x="12591" y="7029"/>
                  <a:pt x="13069" y="6552"/>
                </a:cubicBezTo>
                <a:cubicBezTo>
                  <a:pt x="13581" y="8053"/>
                  <a:pt x="13581" y="9043"/>
                  <a:pt x="13581" y="10032"/>
                </a:cubicBezTo>
                <a:lnTo>
                  <a:pt x="8053" y="10032"/>
                </a:lnTo>
                <a:close/>
                <a:moveTo>
                  <a:pt x="13581" y="11568"/>
                </a:moveTo>
                <a:cubicBezTo>
                  <a:pt x="13581" y="12557"/>
                  <a:pt x="13581" y="14059"/>
                  <a:pt x="13069" y="15082"/>
                </a:cubicBezTo>
                <a:cubicBezTo>
                  <a:pt x="12591" y="15082"/>
                  <a:pt x="11568" y="15082"/>
                  <a:pt x="11056" y="15082"/>
                </a:cubicBezTo>
                <a:cubicBezTo>
                  <a:pt x="10066" y="15082"/>
                  <a:pt x="9555" y="15082"/>
                  <a:pt x="8565" y="15082"/>
                </a:cubicBezTo>
                <a:cubicBezTo>
                  <a:pt x="8565" y="14059"/>
                  <a:pt x="8053" y="12557"/>
                  <a:pt x="8053" y="11568"/>
                </a:cubicBezTo>
                <a:lnTo>
                  <a:pt x="13581" y="11568"/>
                </a:lnTo>
                <a:close/>
                <a:moveTo>
                  <a:pt x="10066" y="1501"/>
                </a:moveTo>
                <a:cubicBezTo>
                  <a:pt x="10578" y="1501"/>
                  <a:pt x="10578" y="1501"/>
                  <a:pt x="11056" y="1501"/>
                </a:cubicBezTo>
                <a:lnTo>
                  <a:pt x="11568" y="1501"/>
                </a:lnTo>
                <a:cubicBezTo>
                  <a:pt x="12080" y="2525"/>
                  <a:pt x="12591" y="4027"/>
                  <a:pt x="13069" y="5528"/>
                </a:cubicBezTo>
                <a:cubicBezTo>
                  <a:pt x="12080" y="5528"/>
                  <a:pt x="11568" y="5528"/>
                  <a:pt x="11056" y="5528"/>
                </a:cubicBezTo>
                <a:cubicBezTo>
                  <a:pt x="10066" y="5528"/>
                  <a:pt x="9555" y="5528"/>
                  <a:pt x="9043" y="5528"/>
                </a:cubicBezTo>
                <a:cubicBezTo>
                  <a:pt x="9043" y="4027"/>
                  <a:pt x="9555" y="2525"/>
                  <a:pt x="10066" y="1501"/>
                </a:cubicBezTo>
                <a:close/>
                <a:moveTo>
                  <a:pt x="8565" y="2013"/>
                </a:moveTo>
                <a:cubicBezTo>
                  <a:pt x="8053" y="3037"/>
                  <a:pt x="7541" y="4027"/>
                  <a:pt x="7541" y="5016"/>
                </a:cubicBezTo>
                <a:cubicBezTo>
                  <a:pt x="6552" y="5016"/>
                  <a:pt x="5050" y="5016"/>
                  <a:pt x="4027" y="4538"/>
                </a:cubicBezTo>
                <a:cubicBezTo>
                  <a:pt x="5050" y="3037"/>
                  <a:pt x="7064" y="2013"/>
                  <a:pt x="8565" y="2013"/>
                </a:cubicBezTo>
                <a:close/>
                <a:moveTo>
                  <a:pt x="3037" y="5528"/>
                </a:moveTo>
                <a:cubicBezTo>
                  <a:pt x="4538" y="6040"/>
                  <a:pt x="6040" y="6552"/>
                  <a:pt x="7064" y="6552"/>
                </a:cubicBezTo>
                <a:cubicBezTo>
                  <a:pt x="7064" y="7541"/>
                  <a:pt x="7064" y="9043"/>
                  <a:pt x="7064" y="10032"/>
                </a:cubicBezTo>
                <a:cubicBezTo>
                  <a:pt x="1501" y="10032"/>
                  <a:pt x="1501" y="10032"/>
                  <a:pt x="1501" y="10032"/>
                </a:cubicBezTo>
                <a:cubicBezTo>
                  <a:pt x="1501" y="8565"/>
                  <a:pt x="2013" y="7029"/>
                  <a:pt x="3037" y="5528"/>
                </a:cubicBezTo>
                <a:close/>
                <a:moveTo>
                  <a:pt x="3037" y="16072"/>
                </a:moveTo>
                <a:cubicBezTo>
                  <a:pt x="2013" y="14571"/>
                  <a:pt x="1501" y="13069"/>
                  <a:pt x="1501" y="11568"/>
                </a:cubicBezTo>
                <a:cubicBezTo>
                  <a:pt x="7064" y="11568"/>
                  <a:pt x="7064" y="11568"/>
                  <a:pt x="7064" y="11568"/>
                </a:cubicBezTo>
                <a:cubicBezTo>
                  <a:pt x="7064" y="12557"/>
                  <a:pt x="7064" y="14059"/>
                  <a:pt x="7064" y="15082"/>
                </a:cubicBezTo>
                <a:cubicBezTo>
                  <a:pt x="6040" y="15594"/>
                  <a:pt x="4538" y="15594"/>
                  <a:pt x="3037" y="16072"/>
                </a:cubicBezTo>
                <a:close/>
                <a:moveTo>
                  <a:pt x="4027" y="17096"/>
                </a:moveTo>
                <a:cubicBezTo>
                  <a:pt x="5050" y="17096"/>
                  <a:pt x="6552" y="16584"/>
                  <a:pt x="7541" y="16584"/>
                </a:cubicBezTo>
                <a:cubicBezTo>
                  <a:pt x="7541" y="17573"/>
                  <a:pt x="8053" y="19109"/>
                  <a:pt x="8565" y="20099"/>
                </a:cubicBezTo>
                <a:cubicBezTo>
                  <a:pt x="7064" y="19587"/>
                  <a:pt x="5050" y="18597"/>
                  <a:pt x="4027" y="17096"/>
                </a:cubicBezTo>
                <a:close/>
                <a:moveTo>
                  <a:pt x="11568" y="20099"/>
                </a:moveTo>
                <a:lnTo>
                  <a:pt x="11056" y="20099"/>
                </a:lnTo>
                <a:cubicBezTo>
                  <a:pt x="10578" y="20099"/>
                  <a:pt x="10578" y="20099"/>
                  <a:pt x="10066" y="20099"/>
                </a:cubicBezTo>
                <a:cubicBezTo>
                  <a:pt x="9555" y="19109"/>
                  <a:pt x="9043" y="17573"/>
                  <a:pt x="9043" y="16072"/>
                </a:cubicBezTo>
                <a:cubicBezTo>
                  <a:pt x="9555" y="16072"/>
                  <a:pt x="10066" y="16072"/>
                  <a:pt x="11056" y="16072"/>
                </a:cubicBezTo>
                <a:cubicBezTo>
                  <a:pt x="11568" y="16072"/>
                  <a:pt x="12080" y="16072"/>
                  <a:pt x="13069" y="16072"/>
                </a:cubicBezTo>
                <a:cubicBezTo>
                  <a:pt x="12591" y="17573"/>
                  <a:pt x="12080" y="19109"/>
                  <a:pt x="11568" y="20099"/>
                </a:cubicBezTo>
                <a:close/>
                <a:moveTo>
                  <a:pt x="13069" y="20099"/>
                </a:moveTo>
                <a:cubicBezTo>
                  <a:pt x="13581" y="19109"/>
                  <a:pt x="14059" y="17573"/>
                  <a:pt x="14059" y="16584"/>
                </a:cubicBezTo>
                <a:cubicBezTo>
                  <a:pt x="15594" y="16584"/>
                  <a:pt x="16584" y="17096"/>
                  <a:pt x="17608" y="17096"/>
                </a:cubicBezTo>
                <a:cubicBezTo>
                  <a:pt x="16584" y="18597"/>
                  <a:pt x="15082" y="19587"/>
                  <a:pt x="13069" y="20099"/>
                </a:cubicBezTo>
                <a:close/>
                <a:moveTo>
                  <a:pt x="18597" y="16072"/>
                </a:moveTo>
                <a:cubicBezTo>
                  <a:pt x="17608" y="15594"/>
                  <a:pt x="16072" y="15594"/>
                  <a:pt x="14571" y="15082"/>
                </a:cubicBezTo>
                <a:cubicBezTo>
                  <a:pt x="14571" y="14059"/>
                  <a:pt x="15082" y="12557"/>
                  <a:pt x="15082" y="11568"/>
                </a:cubicBezTo>
                <a:cubicBezTo>
                  <a:pt x="20099" y="11568"/>
                  <a:pt x="20099" y="11568"/>
                  <a:pt x="20099" y="11568"/>
                </a:cubicBezTo>
                <a:cubicBezTo>
                  <a:pt x="20099" y="13069"/>
                  <a:pt x="19587" y="14571"/>
                  <a:pt x="18597" y="16072"/>
                </a:cubicBezTo>
                <a:close/>
              </a:path>
            </a:pathLst>
          </a:custGeom>
          <a:solidFill>
            <a:srgbClr val="FFFFFF"/>
          </a:solidFill>
          <a:ln w="12700">
            <a:miter lim="400000"/>
          </a:ln>
        </p:spPr>
        <p:txBody>
          <a:bodyPr lIns="121919" tIns="121919" rIns="121919" bIns="121919" anchor="ctr"/>
          <a:lstStyle/>
          <a:p>
            <a:pPr defTabSz="2438400">
              <a:defRPr sz="4800">
                <a:solidFill>
                  <a:srgbClr val="000000"/>
                </a:solidFill>
              </a:defRPr>
            </a:pPr>
            <a:endParaRPr/>
          </a:p>
        </p:txBody>
      </p:sp>
      <p:sp>
        <p:nvSpPr>
          <p:cNvPr id="198" name="Shape"/>
          <p:cNvSpPr/>
          <p:nvPr/>
        </p:nvSpPr>
        <p:spPr>
          <a:xfrm>
            <a:off x="21348701" y="6009507"/>
            <a:ext cx="1111759" cy="1111759"/>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23"/>
                  <a:pt x="16723" y="21600"/>
                  <a:pt x="10800" y="21600"/>
                </a:cubicBezTo>
                <a:cubicBezTo>
                  <a:pt x="4877" y="21600"/>
                  <a:pt x="0" y="16723"/>
                  <a:pt x="0" y="10800"/>
                </a:cubicBezTo>
                <a:cubicBezTo>
                  <a:pt x="0" y="4877"/>
                  <a:pt x="4877" y="0"/>
                  <a:pt x="10800" y="0"/>
                </a:cubicBezTo>
                <a:cubicBezTo>
                  <a:pt x="16723" y="0"/>
                  <a:pt x="21600" y="4877"/>
                  <a:pt x="21600" y="10800"/>
                </a:cubicBezTo>
                <a:close/>
                <a:moveTo>
                  <a:pt x="14284" y="7665"/>
                </a:moveTo>
                <a:cubicBezTo>
                  <a:pt x="14632" y="7665"/>
                  <a:pt x="14632" y="7316"/>
                  <a:pt x="14632" y="7316"/>
                </a:cubicBezTo>
                <a:cubicBezTo>
                  <a:pt x="14632" y="7316"/>
                  <a:pt x="14632" y="7316"/>
                  <a:pt x="14981" y="7316"/>
                </a:cubicBezTo>
                <a:cubicBezTo>
                  <a:pt x="14981" y="6968"/>
                  <a:pt x="15329" y="6968"/>
                  <a:pt x="15677" y="6968"/>
                </a:cubicBezTo>
                <a:cubicBezTo>
                  <a:pt x="16026" y="6968"/>
                  <a:pt x="16026" y="6968"/>
                  <a:pt x="16374" y="7316"/>
                </a:cubicBezTo>
                <a:cubicBezTo>
                  <a:pt x="16374" y="6968"/>
                  <a:pt x="16723" y="6968"/>
                  <a:pt x="16723" y="6968"/>
                </a:cubicBezTo>
                <a:cubicBezTo>
                  <a:pt x="16723" y="6619"/>
                  <a:pt x="17071" y="6619"/>
                  <a:pt x="17071" y="6619"/>
                </a:cubicBezTo>
                <a:cubicBezTo>
                  <a:pt x="17071" y="6619"/>
                  <a:pt x="17071" y="6271"/>
                  <a:pt x="17071" y="6271"/>
                </a:cubicBezTo>
                <a:cubicBezTo>
                  <a:pt x="17071" y="6271"/>
                  <a:pt x="16723" y="6271"/>
                  <a:pt x="16723" y="5923"/>
                </a:cubicBezTo>
                <a:cubicBezTo>
                  <a:pt x="16723" y="5923"/>
                  <a:pt x="16723" y="5923"/>
                  <a:pt x="16723" y="5923"/>
                </a:cubicBezTo>
                <a:cubicBezTo>
                  <a:pt x="16723" y="5923"/>
                  <a:pt x="16374" y="5923"/>
                  <a:pt x="16374" y="5923"/>
                </a:cubicBezTo>
                <a:cubicBezTo>
                  <a:pt x="16026" y="5923"/>
                  <a:pt x="16026" y="5574"/>
                  <a:pt x="16026" y="5574"/>
                </a:cubicBezTo>
                <a:cubicBezTo>
                  <a:pt x="16026" y="5226"/>
                  <a:pt x="15677" y="5226"/>
                  <a:pt x="15677" y="5226"/>
                </a:cubicBezTo>
                <a:cubicBezTo>
                  <a:pt x="15677" y="5226"/>
                  <a:pt x="15677" y="4877"/>
                  <a:pt x="15677" y="4877"/>
                </a:cubicBezTo>
                <a:cubicBezTo>
                  <a:pt x="15329" y="4877"/>
                  <a:pt x="15329" y="5226"/>
                  <a:pt x="15329" y="5226"/>
                </a:cubicBezTo>
                <a:cubicBezTo>
                  <a:pt x="14981" y="5226"/>
                  <a:pt x="14981" y="5226"/>
                  <a:pt x="14981" y="5226"/>
                </a:cubicBezTo>
                <a:cubicBezTo>
                  <a:pt x="14981" y="5226"/>
                  <a:pt x="14981" y="5226"/>
                  <a:pt x="14632" y="5226"/>
                </a:cubicBezTo>
                <a:cubicBezTo>
                  <a:pt x="14981" y="5226"/>
                  <a:pt x="14632" y="5226"/>
                  <a:pt x="14632" y="5226"/>
                </a:cubicBezTo>
                <a:cubicBezTo>
                  <a:pt x="14632" y="4877"/>
                  <a:pt x="14632" y="4877"/>
                  <a:pt x="14632" y="4877"/>
                </a:cubicBezTo>
                <a:cubicBezTo>
                  <a:pt x="14632" y="4877"/>
                  <a:pt x="14632" y="4877"/>
                  <a:pt x="14632" y="4877"/>
                </a:cubicBezTo>
                <a:cubicBezTo>
                  <a:pt x="14632" y="4529"/>
                  <a:pt x="14284" y="4529"/>
                  <a:pt x="13935" y="4529"/>
                </a:cubicBezTo>
                <a:cubicBezTo>
                  <a:pt x="13935" y="4181"/>
                  <a:pt x="13239" y="4181"/>
                  <a:pt x="13239" y="4181"/>
                </a:cubicBezTo>
                <a:cubicBezTo>
                  <a:pt x="12890" y="4529"/>
                  <a:pt x="13239" y="4529"/>
                  <a:pt x="13239" y="4877"/>
                </a:cubicBezTo>
                <a:cubicBezTo>
                  <a:pt x="13239" y="4877"/>
                  <a:pt x="12890" y="4877"/>
                  <a:pt x="12890" y="5226"/>
                </a:cubicBezTo>
                <a:cubicBezTo>
                  <a:pt x="12890" y="5226"/>
                  <a:pt x="13239" y="5226"/>
                  <a:pt x="13239" y="5574"/>
                </a:cubicBezTo>
                <a:cubicBezTo>
                  <a:pt x="13239" y="5923"/>
                  <a:pt x="12890" y="5923"/>
                  <a:pt x="12890" y="5923"/>
                </a:cubicBezTo>
                <a:cubicBezTo>
                  <a:pt x="12890" y="6271"/>
                  <a:pt x="12890" y="6271"/>
                  <a:pt x="12890" y="6619"/>
                </a:cubicBezTo>
                <a:cubicBezTo>
                  <a:pt x="13239" y="6619"/>
                  <a:pt x="12890" y="6619"/>
                  <a:pt x="12890" y="6619"/>
                </a:cubicBezTo>
                <a:cubicBezTo>
                  <a:pt x="12542" y="6968"/>
                  <a:pt x="12194" y="6619"/>
                  <a:pt x="12194" y="6271"/>
                </a:cubicBezTo>
                <a:cubicBezTo>
                  <a:pt x="12194" y="6271"/>
                  <a:pt x="12194" y="5923"/>
                  <a:pt x="11845" y="5923"/>
                </a:cubicBezTo>
                <a:cubicBezTo>
                  <a:pt x="11845" y="5923"/>
                  <a:pt x="11497" y="5923"/>
                  <a:pt x="11497" y="5923"/>
                </a:cubicBezTo>
                <a:cubicBezTo>
                  <a:pt x="11497" y="5574"/>
                  <a:pt x="11148" y="5574"/>
                  <a:pt x="11148" y="5574"/>
                </a:cubicBezTo>
                <a:cubicBezTo>
                  <a:pt x="10800" y="5574"/>
                  <a:pt x="10452" y="5574"/>
                  <a:pt x="10103" y="5574"/>
                </a:cubicBezTo>
                <a:cubicBezTo>
                  <a:pt x="10452" y="5574"/>
                  <a:pt x="10103" y="5226"/>
                  <a:pt x="10103" y="5226"/>
                </a:cubicBezTo>
                <a:cubicBezTo>
                  <a:pt x="10103" y="4877"/>
                  <a:pt x="10103" y="4877"/>
                  <a:pt x="10103" y="4877"/>
                </a:cubicBezTo>
                <a:cubicBezTo>
                  <a:pt x="10103" y="4529"/>
                  <a:pt x="10103" y="4529"/>
                  <a:pt x="10103" y="4529"/>
                </a:cubicBezTo>
                <a:cubicBezTo>
                  <a:pt x="10103" y="4181"/>
                  <a:pt x="10452" y="3832"/>
                  <a:pt x="10452" y="3832"/>
                </a:cubicBezTo>
                <a:cubicBezTo>
                  <a:pt x="10800" y="4181"/>
                  <a:pt x="10800" y="4181"/>
                  <a:pt x="11148" y="3832"/>
                </a:cubicBezTo>
                <a:cubicBezTo>
                  <a:pt x="11148" y="3832"/>
                  <a:pt x="11148" y="3484"/>
                  <a:pt x="11497" y="3484"/>
                </a:cubicBezTo>
                <a:cubicBezTo>
                  <a:pt x="11497" y="3135"/>
                  <a:pt x="11845" y="3484"/>
                  <a:pt x="12194" y="3484"/>
                </a:cubicBezTo>
                <a:cubicBezTo>
                  <a:pt x="12194" y="3484"/>
                  <a:pt x="12194" y="3135"/>
                  <a:pt x="12194" y="3135"/>
                </a:cubicBezTo>
                <a:cubicBezTo>
                  <a:pt x="12194" y="3135"/>
                  <a:pt x="12194" y="2787"/>
                  <a:pt x="12194" y="2787"/>
                </a:cubicBezTo>
                <a:cubicBezTo>
                  <a:pt x="11845" y="2439"/>
                  <a:pt x="11497" y="2787"/>
                  <a:pt x="11845" y="2787"/>
                </a:cubicBezTo>
                <a:cubicBezTo>
                  <a:pt x="11845" y="2787"/>
                  <a:pt x="11497" y="3484"/>
                  <a:pt x="11148" y="3135"/>
                </a:cubicBezTo>
                <a:cubicBezTo>
                  <a:pt x="11148" y="3135"/>
                  <a:pt x="11148" y="2787"/>
                  <a:pt x="10800" y="2787"/>
                </a:cubicBezTo>
                <a:cubicBezTo>
                  <a:pt x="10800" y="2787"/>
                  <a:pt x="10800" y="2787"/>
                  <a:pt x="10800" y="3135"/>
                </a:cubicBezTo>
                <a:cubicBezTo>
                  <a:pt x="10800" y="2787"/>
                  <a:pt x="10452" y="2787"/>
                  <a:pt x="10103" y="2787"/>
                </a:cubicBezTo>
                <a:cubicBezTo>
                  <a:pt x="10452" y="2439"/>
                  <a:pt x="10103" y="2439"/>
                  <a:pt x="10103" y="2439"/>
                </a:cubicBezTo>
                <a:cubicBezTo>
                  <a:pt x="10103" y="2090"/>
                  <a:pt x="9755" y="2090"/>
                  <a:pt x="9406" y="2090"/>
                </a:cubicBezTo>
                <a:cubicBezTo>
                  <a:pt x="9406" y="2439"/>
                  <a:pt x="9755" y="2787"/>
                  <a:pt x="10103" y="2787"/>
                </a:cubicBezTo>
                <a:cubicBezTo>
                  <a:pt x="10103" y="2787"/>
                  <a:pt x="10103" y="2787"/>
                  <a:pt x="10103" y="2787"/>
                </a:cubicBezTo>
                <a:cubicBezTo>
                  <a:pt x="10103" y="2787"/>
                  <a:pt x="9755" y="3135"/>
                  <a:pt x="9755" y="3135"/>
                </a:cubicBezTo>
                <a:cubicBezTo>
                  <a:pt x="9755" y="3135"/>
                  <a:pt x="9755" y="3484"/>
                  <a:pt x="9755" y="3484"/>
                </a:cubicBezTo>
                <a:cubicBezTo>
                  <a:pt x="9406" y="3484"/>
                  <a:pt x="9406" y="3135"/>
                  <a:pt x="9406" y="3135"/>
                </a:cubicBezTo>
                <a:cubicBezTo>
                  <a:pt x="9755" y="3135"/>
                  <a:pt x="9058" y="3135"/>
                  <a:pt x="9058" y="3135"/>
                </a:cubicBezTo>
                <a:cubicBezTo>
                  <a:pt x="8710" y="3135"/>
                  <a:pt x="8361" y="3135"/>
                  <a:pt x="8361" y="3135"/>
                </a:cubicBezTo>
                <a:cubicBezTo>
                  <a:pt x="8361" y="2787"/>
                  <a:pt x="8361" y="2439"/>
                  <a:pt x="8361" y="2787"/>
                </a:cubicBezTo>
                <a:cubicBezTo>
                  <a:pt x="8361" y="2439"/>
                  <a:pt x="8013" y="2439"/>
                  <a:pt x="8013" y="2439"/>
                </a:cubicBezTo>
                <a:cubicBezTo>
                  <a:pt x="7665" y="2439"/>
                  <a:pt x="7316" y="2787"/>
                  <a:pt x="6619" y="3135"/>
                </a:cubicBezTo>
                <a:cubicBezTo>
                  <a:pt x="6619" y="3135"/>
                  <a:pt x="6968" y="3135"/>
                  <a:pt x="6968" y="3135"/>
                </a:cubicBezTo>
                <a:cubicBezTo>
                  <a:pt x="6968" y="2787"/>
                  <a:pt x="6968" y="2787"/>
                  <a:pt x="7316" y="2787"/>
                </a:cubicBezTo>
                <a:cubicBezTo>
                  <a:pt x="7316" y="2787"/>
                  <a:pt x="7665" y="2439"/>
                  <a:pt x="7665" y="2787"/>
                </a:cubicBezTo>
                <a:cubicBezTo>
                  <a:pt x="7665" y="2787"/>
                  <a:pt x="8013" y="2787"/>
                  <a:pt x="8013" y="2787"/>
                </a:cubicBezTo>
                <a:cubicBezTo>
                  <a:pt x="8013" y="2787"/>
                  <a:pt x="8013" y="2787"/>
                  <a:pt x="8013" y="3135"/>
                </a:cubicBezTo>
                <a:cubicBezTo>
                  <a:pt x="8013" y="2787"/>
                  <a:pt x="8013" y="3135"/>
                  <a:pt x="7665" y="3135"/>
                </a:cubicBezTo>
                <a:cubicBezTo>
                  <a:pt x="7665" y="3135"/>
                  <a:pt x="7316" y="3135"/>
                  <a:pt x="7316" y="3135"/>
                </a:cubicBezTo>
                <a:cubicBezTo>
                  <a:pt x="7316" y="3135"/>
                  <a:pt x="7665" y="3484"/>
                  <a:pt x="7665" y="3484"/>
                </a:cubicBezTo>
                <a:cubicBezTo>
                  <a:pt x="7316" y="3135"/>
                  <a:pt x="7316" y="3135"/>
                  <a:pt x="6968" y="3135"/>
                </a:cubicBezTo>
                <a:cubicBezTo>
                  <a:pt x="6968" y="3135"/>
                  <a:pt x="6619" y="3135"/>
                  <a:pt x="6619" y="3135"/>
                </a:cubicBezTo>
                <a:cubicBezTo>
                  <a:pt x="5226" y="3832"/>
                  <a:pt x="4181" y="4877"/>
                  <a:pt x="3484" y="6271"/>
                </a:cubicBezTo>
                <a:cubicBezTo>
                  <a:pt x="3484" y="6271"/>
                  <a:pt x="3484" y="6271"/>
                  <a:pt x="3484" y="6271"/>
                </a:cubicBezTo>
                <a:cubicBezTo>
                  <a:pt x="3484" y="6271"/>
                  <a:pt x="3484" y="6619"/>
                  <a:pt x="3832" y="6619"/>
                </a:cubicBezTo>
                <a:cubicBezTo>
                  <a:pt x="3832" y="6619"/>
                  <a:pt x="3832" y="6619"/>
                  <a:pt x="3832" y="6619"/>
                </a:cubicBezTo>
                <a:cubicBezTo>
                  <a:pt x="3832" y="6619"/>
                  <a:pt x="4529" y="6968"/>
                  <a:pt x="4529" y="7316"/>
                </a:cubicBezTo>
                <a:cubicBezTo>
                  <a:pt x="4529" y="7316"/>
                  <a:pt x="4529" y="7316"/>
                  <a:pt x="4877" y="7316"/>
                </a:cubicBezTo>
                <a:cubicBezTo>
                  <a:pt x="4877" y="7665"/>
                  <a:pt x="4529" y="7665"/>
                  <a:pt x="4529" y="7665"/>
                </a:cubicBezTo>
                <a:cubicBezTo>
                  <a:pt x="4529" y="7665"/>
                  <a:pt x="4181" y="7316"/>
                  <a:pt x="4181" y="7665"/>
                </a:cubicBezTo>
                <a:cubicBezTo>
                  <a:pt x="4181" y="7665"/>
                  <a:pt x="4181" y="8013"/>
                  <a:pt x="4529" y="8013"/>
                </a:cubicBezTo>
                <a:cubicBezTo>
                  <a:pt x="4181" y="8013"/>
                  <a:pt x="4181" y="8710"/>
                  <a:pt x="4181" y="9058"/>
                </a:cubicBezTo>
                <a:cubicBezTo>
                  <a:pt x="4181" y="9058"/>
                  <a:pt x="4181" y="9058"/>
                  <a:pt x="4181" y="9058"/>
                </a:cubicBezTo>
                <a:cubicBezTo>
                  <a:pt x="4181" y="9058"/>
                  <a:pt x="4529" y="9755"/>
                  <a:pt x="4529" y="9755"/>
                </a:cubicBezTo>
                <a:cubicBezTo>
                  <a:pt x="4529" y="9755"/>
                  <a:pt x="4877" y="10452"/>
                  <a:pt x="5226" y="10452"/>
                </a:cubicBezTo>
                <a:cubicBezTo>
                  <a:pt x="5226" y="10452"/>
                  <a:pt x="5574" y="10800"/>
                  <a:pt x="5574" y="10800"/>
                </a:cubicBezTo>
                <a:cubicBezTo>
                  <a:pt x="5923" y="11148"/>
                  <a:pt x="5923" y="11497"/>
                  <a:pt x="5923" y="11497"/>
                </a:cubicBezTo>
                <a:cubicBezTo>
                  <a:pt x="5923" y="11845"/>
                  <a:pt x="6271" y="11845"/>
                  <a:pt x="6271" y="12194"/>
                </a:cubicBezTo>
                <a:cubicBezTo>
                  <a:pt x="6271" y="12194"/>
                  <a:pt x="6271" y="12194"/>
                  <a:pt x="6271" y="12194"/>
                </a:cubicBezTo>
                <a:cubicBezTo>
                  <a:pt x="6271" y="12194"/>
                  <a:pt x="6619" y="12194"/>
                  <a:pt x="6619" y="12542"/>
                </a:cubicBezTo>
                <a:cubicBezTo>
                  <a:pt x="6619" y="12542"/>
                  <a:pt x="6619" y="12890"/>
                  <a:pt x="6619" y="12890"/>
                </a:cubicBezTo>
                <a:cubicBezTo>
                  <a:pt x="6968" y="12542"/>
                  <a:pt x="6619" y="12194"/>
                  <a:pt x="6271" y="11845"/>
                </a:cubicBezTo>
                <a:cubicBezTo>
                  <a:pt x="6271" y="11845"/>
                  <a:pt x="6271" y="11845"/>
                  <a:pt x="6271" y="11497"/>
                </a:cubicBezTo>
                <a:cubicBezTo>
                  <a:pt x="6271" y="11497"/>
                  <a:pt x="6271" y="11148"/>
                  <a:pt x="5923" y="11148"/>
                </a:cubicBezTo>
                <a:cubicBezTo>
                  <a:pt x="6271" y="11148"/>
                  <a:pt x="6271" y="11148"/>
                  <a:pt x="6271" y="11497"/>
                </a:cubicBezTo>
                <a:cubicBezTo>
                  <a:pt x="6271" y="11497"/>
                  <a:pt x="6968" y="12194"/>
                  <a:pt x="6968" y="12194"/>
                </a:cubicBezTo>
                <a:cubicBezTo>
                  <a:pt x="6968" y="12194"/>
                  <a:pt x="7316" y="12890"/>
                  <a:pt x="7316" y="12890"/>
                </a:cubicBezTo>
                <a:cubicBezTo>
                  <a:pt x="7316" y="12890"/>
                  <a:pt x="7665" y="12890"/>
                  <a:pt x="7665" y="13239"/>
                </a:cubicBezTo>
                <a:cubicBezTo>
                  <a:pt x="7665" y="13239"/>
                  <a:pt x="7665" y="13587"/>
                  <a:pt x="8013" y="13935"/>
                </a:cubicBezTo>
                <a:cubicBezTo>
                  <a:pt x="8013" y="14284"/>
                  <a:pt x="8361" y="14284"/>
                  <a:pt x="8710" y="14284"/>
                </a:cubicBezTo>
                <a:cubicBezTo>
                  <a:pt x="8710" y="14632"/>
                  <a:pt x="9058" y="14632"/>
                  <a:pt x="9058" y="14632"/>
                </a:cubicBezTo>
                <a:cubicBezTo>
                  <a:pt x="9406" y="14981"/>
                  <a:pt x="9406" y="14632"/>
                  <a:pt x="9755" y="14632"/>
                </a:cubicBezTo>
                <a:cubicBezTo>
                  <a:pt x="10103" y="14632"/>
                  <a:pt x="10103" y="14981"/>
                  <a:pt x="10452" y="15329"/>
                </a:cubicBezTo>
                <a:cubicBezTo>
                  <a:pt x="10800" y="15329"/>
                  <a:pt x="11148" y="15329"/>
                  <a:pt x="11148" y="15329"/>
                </a:cubicBezTo>
                <a:cubicBezTo>
                  <a:pt x="11148" y="15329"/>
                  <a:pt x="11497" y="16026"/>
                  <a:pt x="11497" y="16026"/>
                </a:cubicBezTo>
                <a:cubicBezTo>
                  <a:pt x="11845" y="16026"/>
                  <a:pt x="11845" y="16374"/>
                  <a:pt x="12194" y="16374"/>
                </a:cubicBezTo>
                <a:cubicBezTo>
                  <a:pt x="12194" y="16374"/>
                  <a:pt x="12194" y="16374"/>
                  <a:pt x="12194" y="16374"/>
                </a:cubicBezTo>
                <a:cubicBezTo>
                  <a:pt x="12194" y="16374"/>
                  <a:pt x="12542" y="16723"/>
                  <a:pt x="12542" y="16723"/>
                </a:cubicBezTo>
                <a:cubicBezTo>
                  <a:pt x="12542" y="16723"/>
                  <a:pt x="12542" y="16374"/>
                  <a:pt x="12542" y="16374"/>
                </a:cubicBezTo>
                <a:cubicBezTo>
                  <a:pt x="12542" y="16374"/>
                  <a:pt x="12194" y="16374"/>
                  <a:pt x="11845" y="16026"/>
                </a:cubicBezTo>
                <a:cubicBezTo>
                  <a:pt x="11845" y="16026"/>
                  <a:pt x="11845" y="15677"/>
                  <a:pt x="11845" y="15677"/>
                </a:cubicBezTo>
                <a:cubicBezTo>
                  <a:pt x="12194" y="15677"/>
                  <a:pt x="12194" y="15329"/>
                  <a:pt x="11845" y="14981"/>
                </a:cubicBezTo>
                <a:cubicBezTo>
                  <a:pt x="11845" y="14981"/>
                  <a:pt x="11845" y="14981"/>
                  <a:pt x="11845" y="14632"/>
                </a:cubicBezTo>
                <a:cubicBezTo>
                  <a:pt x="11497" y="14981"/>
                  <a:pt x="11497" y="14632"/>
                  <a:pt x="11148" y="14632"/>
                </a:cubicBezTo>
                <a:cubicBezTo>
                  <a:pt x="11148" y="14632"/>
                  <a:pt x="11148" y="14632"/>
                  <a:pt x="11148" y="14632"/>
                </a:cubicBezTo>
                <a:cubicBezTo>
                  <a:pt x="11148" y="14632"/>
                  <a:pt x="11148" y="14981"/>
                  <a:pt x="11148" y="14632"/>
                </a:cubicBezTo>
                <a:cubicBezTo>
                  <a:pt x="11148" y="14632"/>
                  <a:pt x="11148" y="14284"/>
                  <a:pt x="11148" y="14284"/>
                </a:cubicBezTo>
                <a:cubicBezTo>
                  <a:pt x="11148" y="13935"/>
                  <a:pt x="11497" y="13587"/>
                  <a:pt x="11148" y="13587"/>
                </a:cubicBezTo>
                <a:cubicBezTo>
                  <a:pt x="10800" y="13587"/>
                  <a:pt x="10800" y="13587"/>
                  <a:pt x="10800" y="13935"/>
                </a:cubicBezTo>
                <a:cubicBezTo>
                  <a:pt x="10452" y="13935"/>
                  <a:pt x="10452" y="13935"/>
                  <a:pt x="10452" y="14284"/>
                </a:cubicBezTo>
                <a:cubicBezTo>
                  <a:pt x="10452" y="14284"/>
                  <a:pt x="9755" y="14284"/>
                  <a:pt x="9755" y="14284"/>
                </a:cubicBezTo>
                <a:cubicBezTo>
                  <a:pt x="9406" y="13935"/>
                  <a:pt x="9406" y="13587"/>
                  <a:pt x="9406" y="13239"/>
                </a:cubicBezTo>
                <a:cubicBezTo>
                  <a:pt x="9406" y="12890"/>
                  <a:pt x="9406" y="12542"/>
                  <a:pt x="9406" y="12194"/>
                </a:cubicBezTo>
                <a:cubicBezTo>
                  <a:pt x="9406" y="12194"/>
                  <a:pt x="9406" y="11845"/>
                  <a:pt x="9406" y="11845"/>
                </a:cubicBezTo>
                <a:cubicBezTo>
                  <a:pt x="9755" y="11845"/>
                  <a:pt x="9755" y="11845"/>
                  <a:pt x="9755" y="11845"/>
                </a:cubicBezTo>
                <a:cubicBezTo>
                  <a:pt x="9755" y="11845"/>
                  <a:pt x="9755" y="11845"/>
                  <a:pt x="9755" y="11845"/>
                </a:cubicBezTo>
                <a:cubicBezTo>
                  <a:pt x="9755" y="11845"/>
                  <a:pt x="10103" y="11497"/>
                  <a:pt x="10452" y="11845"/>
                </a:cubicBezTo>
                <a:cubicBezTo>
                  <a:pt x="10452" y="11845"/>
                  <a:pt x="10800" y="11845"/>
                  <a:pt x="10800" y="11497"/>
                </a:cubicBezTo>
                <a:cubicBezTo>
                  <a:pt x="10800" y="11497"/>
                  <a:pt x="10800" y="11497"/>
                  <a:pt x="10800" y="11497"/>
                </a:cubicBezTo>
                <a:cubicBezTo>
                  <a:pt x="10800" y="11497"/>
                  <a:pt x="10800" y="11497"/>
                  <a:pt x="11148" y="11497"/>
                </a:cubicBezTo>
                <a:cubicBezTo>
                  <a:pt x="11148" y="11497"/>
                  <a:pt x="11497" y="11497"/>
                  <a:pt x="11497" y="11497"/>
                </a:cubicBezTo>
                <a:cubicBezTo>
                  <a:pt x="11845" y="11845"/>
                  <a:pt x="11845" y="11845"/>
                  <a:pt x="11845" y="11497"/>
                </a:cubicBezTo>
                <a:cubicBezTo>
                  <a:pt x="12194" y="11845"/>
                  <a:pt x="12194" y="11845"/>
                  <a:pt x="12194" y="11845"/>
                </a:cubicBezTo>
                <a:cubicBezTo>
                  <a:pt x="12194" y="12194"/>
                  <a:pt x="12194" y="12542"/>
                  <a:pt x="12542" y="12542"/>
                </a:cubicBezTo>
                <a:cubicBezTo>
                  <a:pt x="12542" y="12890"/>
                  <a:pt x="12542" y="12194"/>
                  <a:pt x="12542" y="12194"/>
                </a:cubicBezTo>
                <a:cubicBezTo>
                  <a:pt x="12542" y="12194"/>
                  <a:pt x="12542" y="11497"/>
                  <a:pt x="12542" y="11497"/>
                </a:cubicBezTo>
                <a:cubicBezTo>
                  <a:pt x="12194" y="11497"/>
                  <a:pt x="12194" y="11148"/>
                  <a:pt x="12542" y="10800"/>
                </a:cubicBezTo>
                <a:cubicBezTo>
                  <a:pt x="12542" y="10800"/>
                  <a:pt x="12890" y="10800"/>
                  <a:pt x="12890" y="10800"/>
                </a:cubicBezTo>
                <a:cubicBezTo>
                  <a:pt x="13239" y="10452"/>
                  <a:pt x="13239" y="10452"/>
                  <a:pt x="13239" y="10103"/>
                </a:cubicBezTo>
                <a:cubicBezTo>
                  <a:pt x="13239" y="10103"/>
                  <a:pt x="13239" y="10103"/>
                  <a:pt x="13239" y="10103"/>
                </a:cubicBezTo>
                <a:cubicBezTo>
                  <a:pt x="13239" y="10103"/>
                  <a:pt x="13239" y="9755"/>
                  <a:pt x="13239" y="10103"/>
                </a:cubicBezTo>
                <a:cubicBezTo>
                  <a:pt x="13239" y="9755"/>
                  <a:pt x="13239" y="9755"/>
                  <a:pt x="13239" y="9755"/>
                </a:cubicBezTo>
                <a:cubicBezTo>
                  <a:pt x="13239" y="9755"/>
                  <a:pt x="13239" y="9406"/>
                  <a:pt x="13239" y="9406"/>
                </a:cubicBezTo>
                <a:cubicBezTo>
                  <a:pt x="13587" y="9755"/>
                  <a:pt x="13935" y="9406"/>
                  <a:pt x="13587" y="9058"/>
                </a:cubicBezTo>
                <a:cubicBezTo>
                  <a:pt x="13935" y="9058"/>
                  <a:pt x="14284" y="9058"/>
                  <a:pt x="14284" y="9058"/>
                </a:cubicBezTo>
                <a:cubicBezTo>
                  <a:pt x="14284" y="9058"/>
                  <a:pt x="14284" y="8710"/>
                  <a:pt x="14284" y="8710"/>
                </a:cubicBezTo>
                <a:cubicBezTo>
                  <a:pt x="14632" y="8361"/>
                  <a:pt x="14632" y="8361"/>
                  <a:pt x="14632" y="8361"/>
                </a:cubicBezTo>
                <a:cubicBezTo>
                  <a:pt x="14632" y="8361"/>
                  <a:pt x="14981" y="8361"/>
                  <a:pt x="14981" y="8013"/>
                </a:cubicBezTo>
                <a:cubicBezTo>
                  <a:pt x="15329" y="8361"/>
                  <a:pt x="15677" y="8013"/>
                  <a:pt x="15329" y="7665"/>
                </a:cubicBezTo>
                <a:cubicBezTo>
                  <a:pt x="15329" y="7665"/>
                  <a:pt x="15329" y="7665"/>
                  <a:pt x="14981" y="7665"/>
                </a:cubicBezTo>
                <a:cubicBezTo>
                  <a:pt x="15329" y="7665"/>
                  <a:pt x="15329" y="7665"/>
                  <a:pt x="15329" y="7665"/>
                </a:cubicBezTo>
                <a:cubicBezTo>
                  <a:pt x="15677" y="7316"/>
                  <a:pt x="15329" y="7316"/>
                  <a:pt x="15329" y="7316"/>
                </a:cubicBezTo>
                <a:cubicBezTo>
                  <a:pt x="14981" y="7316"/>
                  <a:pt x="14981" y="7316"/>
                  <a:pt x="14632" y="7316"/>
                </a:cubicBezTo>
                <a:cubicBezTo>
                  <a:pt x="14632" y="7665"/>
                  <a:pt x="14632" y="7665"/>
                  <a:pt x="14284" y="7665"/>
                </a:cubicBezTo>
                <a:close/>
                <a:moveTo>
                  <a:pt x="17419" y="17071"/>
                </a:moveTo>
                <a:cubicBezTo>
                  <a:pt x="17419" y="17071"/>
                  <a:pt x="17071" y="17071"/>
                  <a:pt x="17071" y="17071"/>
                </a:cubicBezTo>
                <a:cubicBezTo>
                  <a:pt x="17071" y="17071"/>
                  <a:pt x="16723" y="16723"/>
                  <a:pt x="16723" y="16723"/>
                </a:cubicBezTo>
                <a:cubicBezTo>
                  <a:pt x="16723" y="16723"/>
                  <a:pt x="16374" y="16374"/>
                  <a:pt x="16374" y="16374"/>
                </a:cubicBezTo>
                <a:cubicBezTo>
                  <a:pt x="16026" y="16026"/>
                  <a:pt x="16026" y="16026"/>
                  <a:pt x="15677" y="16026"/>
                </a:cubicBezTo>
                <a:cubicBezTo>
                  <a:pt x="15677" y="16026"/>
                  <a:pt x="15329" y="16374"/>
                  <a:pt x="15329" y="16374"/>
                </a:cubicBezTo>
                <a:cubicBezTo>
                  <a:pt x="15329" y="16026"/>
                  <a:pt x="14981" y="16026"/>
                  <a:pt x="14981" y="16026"/>
                </a:cubicBezTo>
                <a:cubicBezTo>
                  <a:pt x="14632" y="16026"/>
                  <a:pt x="14632" y="15677"/>
                  <a:pt x="14284" y="16026"/>
                </a:cubicBezTo>
                <a:cubicBezTo>
                  <a:pt x="14284" y="16026"/>
                  <a:pt x="14284" y="16026"/>
                  <a:pt x="14284" y="16374"/>
                </a:cubicBezTo>
                <a:cubicBezTo>
                  <a:pt x="13935" y="16026"/>
                  <a:pt x="14284" y="16026"/>
                  <a:pt x="14284" y="15677"/>
                </a:cubicBezTo>
                <a:cubicBezTo>
                  <a:pt x="13935" y="15677"/>
                  <a:pt x="13587" y="16026"/>
                  <a:pt x="13587" y="16026"/>
                </a:cubicBezTo>
                <a:cubicBezTo>
                  <a:pt x="13587" y="16026"/>
                  <a:pt x="13587" y="16026"/>
                  <a:pt x="13239" y="16026"/>
                </a:cubicBezTo>
                <a:cubicBezTo>
                  <a:pt x="13239" y="16374"/>
                  <a:pt x="13239" y="16374"/>
                  <a:pt x="13239" y="16374"/>
                </a:cubicBezTo>
                <a:cubicBezTo>
                  <a:pt x="13239" y="16374"/>
                  <a:pt x="12890" y="16374"/>
                  <a:pt x="12890" y="16374"/>
                </a:cubicBezTo>
                <a:cubicBezTo>
                  <a:pt x="12890" y="16723"/>
                  <a:pt x="12890" y="17071"/>
                  <a:pt x="12890" y="17419"/>
                </a:cubicBezTo>
                <a:cubicBezTo>
                  <a:pt x="13239" y="17419"/>
                  <a:pt x="12890" y="17768"/>
                  <a:pt x="12890" y="18116"/>
                </a:cubicBezTo>
                <a:cubicBezTo>
                  <a:pt x="12890" y="18116"/>
                  <a:pt x="12542" y="18465"/>
                  <a:pt x="12542" y="18465"/>
                </a:cubicBezTo>
                <a:cubicBezTo>
                  <a:pt x="12542" y="18813"/>
                  <a:pt x="12542" y="18813"/>
                  <a:pt x="12542" y="18813"/>
                </a:cubicBezTo>
                <a:cubicBezTo>
                  <a:pt x="12542" y="19161"/>
                  <a:pt x="12542" y="19161"/>
                  <a:pt x="12542" y="19510"/>
                </a:cubicBezTo>
                <a:cubicBezTo>
                  <a:pt x="12542" y="19510"/>
                  <a:pt x="12542" y="19510"/>
                  <a:pt x="12542" y="19858"/>
                </a:cubicBezTo>
                <a:cubicBezTo>
                  <a:pt x="14284" y="19510"/>
                  <a:pt x="16026" y="18465"/>
                  <a:pt x="17419" y="17071"/>
                </a:cubicBezTo>
                <a:close/>
              </a:path>
            </a:pathLst>
          </a:custGeom>
          <a:solidFill>
            <a:srgbClr val="FFFFFF"/>
          </a:solidFill>
          <a:ln w="12700">
            <a:miter lim="400000"/>
          </a:ln>
        </p:spPr>
        <p:txBody>
          <a:bodyPr lIns="121919" tIns="121919" rIns="121919" bIns="121919"/>
          <a:lstStyle/>
          <a:p>
            <a:pPr defTabSz="2438400">
              <a:defRPr sz="4800">
                <a:solidFill>
                  <a:srgbClr val="000000"/>
                </a:solidFill>
              </a:defRPr>
            </a:pPr>
            <a:endParaRPr/>
          </a:p>
        </p:txBody>
      </p:sp>
      <p:sp>
        <p:nvSpPr>
          <p:cNvPr id="199" name="Shape"/>
          <p:cNvSpPr/>
          <p:nvPr/>
        </p:nvSpPr>
        <p:spPr>
          <a:xfrm>
            <a:off x="22203835" y="5880101"/>
            <a:ext cx="711597" cy="696649"/>
          </a:xfrm>
          <a:custGeom>
            <a:avLst/>
            <a:gdLst/>
            <a:ahLst/>
            <a:cxnLst>
              <a:cxn ang="0">
                <a:pos x="wd2" y="hd2"/>
              </a:cxn>
              <a:cxn ang="5400000">
                <a:pos x="wd2" y="hd2"/>
              </a:cxn>
              <a:cxn ang="10800000">
                <a:pos x="wd2" y="hd2"/>
              </a:cxn>
              <a:cxn ang="16200000">
                <a:pos x="wd2" y="hd2"/>
              </a:cxn>
            </a:cxnLst>
            <a:rect l="0" t="0" r="r" b="b"/>
            <a:pathLst>
              <a:path w="21600" h="21600" extrusionOk="0">
                <a:moveTo>
                  <a:pt x="15508" y="0"/>
                </a:moveTo>
                <a:cubicBezTo>
                  <a:pt x="12185" y="0"/>
                  <a:pt x="9415" y="2972"/>
                  <a:pt x="9415" y="6539"/>
                </a:cubicBezTo>
                <a:cubicBezTo>
                  <a:pt x="9415" y="8719"/>
                  <a:pt x="9415" y="8719"/>
                  <a:pt x="9415" y="8719"/>
                </a:cubicBezTo>
                <a:cubicBezTo>
                  <a:pt x="0" y="8719"/>
                  <a:pt x="0" y="8719"/>
                  <a:pt x="0" y="8719"/>
                </a:cubicBezTo>
                <a:cubicBezTo>
                  <a:pt x="0" y="21600"/>
                  <a:pt x="0" y="21600"/>
                  <a:pt x="0" y="21600"/>
                </a:cubicBezTo>
                <a:cubicBezTo>
                  <a:pt x="14769" y="21600"/>
                  <a:pt x="14769" y="21600"/>
                  <a:pt x="14769" y="21600"/>
                </a:cubicBezTo>
                <a:cubicBezTo>
                  <a:pt x="14769" y="8719"/>
                  <a:pt x="14769" y="8719"/>
                  <a:pt x="14769" y="8719"/>
                </a:cubicBezTo>
                <a:cubicBezTo>
                  <a:pt x="12185" y="8719"/>
                  <a:pt x="12185" y="8719"/>
                  <a:pt x="12185" y="8719"/>
                </a:cubicBezTo>
                <a:cubicBezTo>
                  <a:pt x="12185" y="6539"/>
                  <a:pt x="12185" y="6539"/>
                  <a:pt x="12185" y="6539"/>
                </a:cubicBezTo>
                <a:cubicBezTo>
                  <a:pt x="12185" y="4558"/>
                  <a:pt x="13662" y="2972"/>
                  <a:pt x="15508" y="2972"/>
                </a:cubicBezTo>
                <a:cubicBezTo>
                  <a:pt x="17354" y="2972"/>
                  <a:pt x="18831" y="4558"/>
                  <a:pt x="18831" y="6539"/>
                </a:cubicBezTo>
                <a:cubicBezTo>
                  <a:pt x="18831" y="8719"/>
                  <a:pt x="18831" y="8719"/>
                  <a:pt x="18831" y="8719"/>
                </a:cubicBezTo>
                <a:cubicBezTo>
                  <a:pt x="21600" y="8719"/>
                  <a:pt x="21600" y="8719"/>
                  <a:pt x="21600" y="8719"/>
                </a:cubicBezTo>
                <a:cubicBezTo>
                  <a:pt x="21600" y="6539"/>
                  <a:pt x="21600" y="6539"/>
                  <a:pt x="21600" y="6539"/>
                </a:cubicBezTo>
                <a:cubicBezTo>
                  <a:pt x="21600" y="2972"/>
                  <a:pt x="18831" y="0"/>
                  <a:pt x="15508" y="0"/>
                </a:cubicBezTo>
                <a:close/>
                <a:moveTo>
                  <a:pt x="8492" y="18826"/>
                </a:moveTo>
                <a:cubicBezTo>
                  <a:pt x="6277" y="18826"/>
                  <a:pt x="6277" y="18826"/>
                  <a:pt x="6277" y="18826"/>
                </a:cubicBezTo>
                <a:cubicBezTo>
                  <a:pt x="6831" y="15457"/>
                  <a:pt x="6831" y="15457"/>
                  <a:pt x="6831" y="15457"/>
                </a:cubicBezTo>
                <a:cubicBezTo>
                  <a:pt x="6462" y="15061"/>
                  <a:pt x="6277" y="14862"/>
                  <a:pt x="6277" y="14268"/>
                </a:cubicBezTo>
                <a:cubicBezTo>
                  <a:pt x="6277" y="13673"/>
                  <a:pt x="6831" y="13079"/>
                  <a:pt x="7385" y="13079"/>
                </a:cubicBezTo>
                <a:cubicBezTo>
                  <a:pt x="7938" y="13079"/>
                  <a:pt x="8492" y="13673"/>
                  <a:pt x="8492" y="14268"/>
                </a:cubicBezTo>
                <a:cubicBezTo>
                  <a:pt x="8492" y="14862"/>
                  <a:pt x="8308" y="15061"/>
                  <a:pt x="7938" y="15457"/>
                </a:cubicBezTo>
                <a:lnTo>
                  <a:pt x="8492" y="18826"/>
                </a:lnTo>
                <a:close/>
              </a:path>
            </a:pathLst>
          </a:custGeom>
          <a:solidFill>
            <a:srgbClr val="FFFFFF"/>
          </a:solidFill>
          <a:ln w="12700">
            <a:solidFill>
              <a:srgbClr val="9FC9A6"/>
            </a:solidFill>
            <a:miter lim="400000"/>
          </a:ln>
        </p:spPr>
        <p:txBody>
          <a:bodyPr lIns="121919" tIns="121919" rIns="121919" bIns="121919"/>
          <a:lstStyle/>
          <a:p>
            <a:pPr defTabSz="2438400">
              <a:defRPr sz="4800">
                <a:solidFill>
                  <a:srgbClr val="000000"/>
                </a:solidFill>
              </a:defRPr>
            </a:pPr>
            <a:endParaRPr/>
          </a:p>
        </p:txBody>
      </p:sp>
      <p:sp>
        <p:nvSpPr>
          <p:cNvPr id="200" name="Shape"/>
          <p:cNvSpPr/>
          <p:nvPr/>
        </p:nvSpPr>
        <p:spPr>
          <a:xfrm>
            <a:off x="17618628" y="3330591"/>
            <a:ext cx="853778" cy="1156465"/>
          </a:xfrm>
          <a:custGeom>
            <a:avLst/>
            <a:gdLst/>
            <a:ahLst/>
            <a:cxnLst>
              <a:cxn ang="0">
                <a:pos x="wd2" y="hd2"/>
              </a:cxn>
              <a:cxn ang="5400000">
                <a:pos x="wd2" y="hd2"/>
              </a:cxn>
              <a:cxn ang="10800000">
                <a:pos x="wd2" y="hd2"/>
              </a:cxn>
              <a:cxn ang="16200000">
                <a:pos x="wd2" y="hd2"/>
              </a:cxn>
            </a:cxnLst>
            <a:rect l="0" t="0" r="r" b="b"/>
            <a:pathLst>
              <a:path w="21600" h="21600" extrusionOk="0">
                <a:moveTo>
                  <a:pt x="1800" y="19315"/>
                </a:moveTo>
                <a:cubicBezTo>
                  <a:pt x="4725" y="19315"/>
                  <a:pt x="4725" y="19315"/>
                  <a:pt x="4725" y="19315"/>
                </a:cubicBezTo>
                <a:cubicBezTo>
                  <a:pt x="5400" y="19315"/>
                  <a:pt x="6075" y="18692"/>
                  <a:pt x="6075" y="18069"/>
                </a:cubicBezTo>
                <a:cubicBezTo>
                  <a:pt x="6075" y="8100"/>
                  <a:pt x="6075" y="8100"/>
                  <a:pt x="6075" y="8100"/>
                </a:cubicBezTo>
                <a:cubicBezTo>
                  <a:pt x="6075" y="7477"/>
                  <a:pt x="5400" y="6854"/>
                  <a:pt x="4725" y="6854"/>
                </a:cubicBezTo>
                <a:cubicBezTo>
                  <a:pt x="1800" y="6854"/>
                  <a:pt x="1800" y="6854"/>
                  <a:pt x="1800" y="6854"/>
                </a:cubicBezTo>
                <a:cubicBezTo>
                  <a:pt x="1125" y="6854"/>
                  <a:pt x="450" y="7477"/>
                  <a:pt x="450" y="8100"/>
                </a:cubicBezTo>
                <a:cubicBezTo>
                  <a:pt x="450" y="18069"/>
                  <a:pt x="450" y="18069"/>
                  <a:pt x="450" y="18069"/>
                </a:cubicBezTo>
                <a:cubicBezTo>
                  <a:pt x="450" y="18692"/>
                  <a:pt x="1125" y="19315"/>
                  <a:pt x="1800" y="19315"/>
                </a:cubicBezTo>
                <a:close/>
                <a:moveTo>
                  <a:pt x="9450" y="19315"/>
                </a:moveTo>
                <a:cubicBezTo>
                  <a:pt x="12375" y="19315"/>
                  <a:pt x="12375" y="19315"/>
                  <a:pt x="12375" y="19315"/>
                </a:cubicBezTo>
                <a:cubicBezTo>
                  <a:pt x="13050" y="19315"/>
                  <a:pt x="13725" y="18692"/>
                  <a:pt x="13725" y="18069"/>
                </a:cubicBezTo>
                <a:cubicBezTo>
                  <a:pt x="13725" y="1246"/>
                  <a:pt x="13725" y="1246"/>
                  <a:pt x="13725" y="1246"/>
                </a:cubicBezTo>
                <a:cubicBezTo>
                  <a:pt x="13725" y="623"/>
                  <a:pt x="13050" y="0"/>
                  <a:pt x="12375" y="0"/>
                </a:cubicBezTo>
                <a:cubicBezTo>
                  <a:pt x="9450" y="0"/>
                  <a:pt x="9450" y="0"/>
                  <a:pt x="9450" y="0"/>
                </a:cubicBezTo>
                <a:cubicBezTo>
                  <a:pt x="8775" y="0"/>
                  <a:pt x="8100" y="623"/>
                  <a:pt x="8100" y="1246"/>
                </a:cubicBezTo>
                <a:cubicBezTo>
                  <a:pt x="8100" y="18069"/>
                  <a:pt x="8100" y="18069"/>
                  <a:pt x="8100" y="18069"/>
                </a:cubicBezTo>
                <a:cubicBezTo>
                  <a:pt x="8100" y="18692"/>
                  <a:pt x="8775" y="19315"/>
                  <a:pt x="9450" y="19315"/>
                </a:cubicBezTo>
                <a:close/>
                <a:moveTo>
                  <a:pt x="17100" y="19315"/>
                </a:moveTo>
                <a:cubicBezTo>
                  <a:pt x="20025" y="19315"/>
                  <a:pt x="20025" y="19315"/>
                  <a:pt x="20025" y="19315"/>
                </a:cubicBezTo>
                <a:cubicBezTo>
                  <a:pt x="20700" y="19315"/>
                  <a:pt x="21375" y="18692"/>
                  <a:pt x="21375" y="18069"/>
                </a:cubicBezTo>
                <a:cubicBezTo>
                  <a:pt x="21375" y="4985"/>
                  <a:pt x="21375" y="4985"/>
                  <a:pt x="21375" y="4985"/>
                </a:cubicBezTo>
                <a:cubicBezTo>
                  <a:pt x="21375" y="4362"/>
                  <a:pt x="20700" y="3946"/>
                  <a:pt x="20025" y="3946"/>
                </a:cubicBezTo>
                <a:cubicBezTo>
                  <a:pt x="17100" y="3946"/>
                  <a:pt x="17100" y="3946"/>
                  <a:pt x="17100" y="3946"/>
                </a:cubicBezTo>
                <a:cubicBezTo>
                  <a:pt x="16425" y="3946"/>
                  <a:pt x="15975" y="4362"/>
                  <a:pt x="15975" y="4985"/>
                </a:cubicBezTo>
                <a:cubicBezTo>
                  <a:pt x="15975" y="18069"/>
                  <a:pt x="15975" y="18069"/>
                  <a:pt x="15975" y="18069"/>
                </a:cubicBezTo>
                <a:cubicBezTo>
                  <a:pt x="15975" y="18692"/>
                  <a:pt x="16425" y="19315"/>
                  <a:pt x="17100" y="19315"/>
                </a:cubicBezTo>
                <a:close/>
                <a:moveTo>
                  <a:pt x="20925" y="20354"/>
                </a:moveTo>
                <a:cubicBezTo>
                  <a:pt x="450" y="20354"/>
                  <a:pt x="450" y="20354"/>
                  <a:pt x="450" y="20354"/>
                </a:cubicBezTo>
                <a:cubicBezTo>
                  <a:pt x="225" y="20354"/>
                  <a:pt x="0" y="20769"/>
                  <a:pt x="0" y="20977"/>
                </a:cubicBezTo>
                <a:cubicBezTo>
                  <a:pt x="0" y="21392"/>
                  <a:pt x="225" y="21600"/>
                  <a:pt x="450" y="21600"/>
                </a:cubicBezTo>
                <a:cubicBezTo>
                  <a:pt x="20925" y="21600"/>
                  <a:pt x="20925" y="21600"/>
                  <a:pt x="20925" y="21600"/>
                </a:cubicBezTo>
                <a:cubicBezTo>
                  <a:pt x="21375" y="21600"/>
                  <a:pt x="21600" y="21392"/>
                  <a:pt x="21600" y="20977"/>
                </a:cubicBezTo>
                <a:cubicBezTo>
                  <a:pt x="21600" y="20769"/>
                  <a:pt x="21375" y="20354"/>
                  <a:pt x="20925" y="20354"/>
                </a:cubicBezTo>
                <a:close/>
              </a:path>
            </a:pathLst>
          </a:custGeom>
          <a:solidFill>
            <a:srgbClr val="FFFFFF"/>
          </a:solidFill>
          <a:ln w="12700">
            <a:miter lim="400000"/>
          </a:ln>
        </p:spPr>
        <p:txBody>
          <a:bodyPr lIns="121919" tIns="121919" rIns="121919" bIns="121919"/>
          <a:lstStyle/>
          <a:p>
            <a:pPr defTabSz="2438400">
              <a:defRPr sz="4800">
                <a:solidFill>
                  <a:srgbClr val="000000"/>
                </a:solidFill>
              </a:defRPr>
            </a:pPr>
            <a:endParaRPr/>
          </a:p>
        </p:txBody>
      </p:sp>
      <p:sp>
        <p:nvSpPr>
          <p:cNvPr id="201" name="Shape"/>
          <p:cNvSpPr/>
          <p:nvPr/>
        </p:nvSpPr>
        <p:spPr>
          <a:xfrm>
            <a:off x="18309190" y="3441701"/>
            <a:ext cx="622796" cy="724297"/>
          </a:xfrm>
          <a:custGeom>
            <a:avLst/>
            <a:gdLst/>
            <a:ahLst/>
            <a:cxnLst>
              <a:cxn ang="0">
                <a:pos x="wd2" y="hd2"/>
              </a:cxn>
              <a:cxn ang="5400000">
                <a:pos x="wd2" y="hd2"/>
              </a:cxn>
              <a:cxn ang="10800000">
                <a:pos x="wd2" y="hd2"/>
              </a:cxn>
              <a:cxn ang="16200000">
                <a:pos x="wd2" y="hd2"/>
              </a:cxn>
            </a:cxnLst>
            <a:rect l="0" t="0" r="r" b="b"/>
            <a:pathLst>
              <a:path w="21600" h="21600" extrusionOk="0">
                <a:moveTo>
                  <a:pt x="11400" y="15000"/>
                </a:moveTo>
                <a:cubicBezTo>
                  <a:pt x="11400" y="15900"/>
                  <a:pt x="11400" y="15900"/>
                  <a:pt x="11400" y="15900"/>
                </a:cubicBezTo>
                <a:cubicBezTo>
                  <a:pt x="11700" y="19200"/>
                  <a:pt x="9300" y="21600"/>
                  <a:pt x="5700" y="21600"/>
                </a:cubicBezTo>
                <a:cubicBezTo>
                  <a:pt x="1800" y="21600"/>
                  <a:pt x="0" y="18300"/>
                  <a:pt x="0" y="14700"/>
                </a:cubicBezTo>
                <a:cubicBezTo>
                  <a:pt x="300" y="15000"/>
                  <a:pt x="1800" y="16200"/>
                  <a:pt x="2400" y="16200"/>
                </a:cubicBezTo>
                <a:cubicBezTo>
                  <a:pt x="2700" y="16200"/>
                  <a:pt x="3000" y="16200"/>
                  <a:pt x="3000" y="15900"/>
                </a:cubicBezTo>
                <a:cubicBezTo>
                  <a:pt x="4200" y="13200"/>
                  <a:pt x="5700" y="12600"/>
                  <a:pt x="8400" y="12600"/>
                </a:cubicBezTo>
                <a:cubicBezTo>
                  <a:pt x="9000" y="13800"/>
                  <a:pt x="10200" y="14700"/>
                  <a:pt x="11400" y="15000"/>
                </a:cubicBezTo>
                <a:close/>
                <a:moveTo>
                  <a:pt x="21600" y="2100"/>
                </a:moveTo>
                <a:cubicBezTo>
                  <a:pt x="21600" y="2700"/>
                  <a:pt x="21300" y="3300"/>
                  <a:pt x="21000" y="3900"/>
                </a:cubicBezTo>
                <a:cubicBezTo>
                  <a:pt x="20100" y="5700"/>
                  <a:pt x="16800" y="11700"/>
                  <a:pt x="15300" y="12900"/>
                </a:cubicBezTo>
                <a:cubicBezTo>
                  <a:pt x="14700" y="13500"/>
                  <a:pt x="13800" y="14100"/>
                  <a:pt x="12600" y="14100"/>
                </a:cubicBezTo>
                <a:cubicBezTo>
                  <a:pt x="10800" y="14100"/>
                  <a:pt x="9000" y="12300"/>
                  <a:pt x="9000" y="10200"/>
                </a:cubicBezTo>
                <a:cubicBezTo>
                  <a:pt x="9000" y="9300"/>
                  <a:pt x="9300" y="8400"/>
                  <a:pt x="10200" y="7800"/>
                </a:cubicBezTo>
                <a:cubicBezTo>
                  <a:pt x="17700" y="600"/>
                  <a:pt x="17700" y="600"/>
                  <a:pt x="17700" y="600"/>
                </a:cubicBezTo>
                <a:cubicBezTo>
                  <a:pt x="18300" y="300"/>
                  <a:pt x="18900" y="0"/>
                  <a:pt x="19500" y="0"/>
                </a:cubicBezTo>
                <a:cubicBezTo>
                  <a:pt x="20400" y="0"/>
                  <a:pt x="21600" y="900"/>
                  <a:pt x="21600" y="2100"/>
                </a:cubicBezTo>
                <a:close/>
              </a:path>
            </a:pathLst>
          </a:custGeom>
          <a:solidFill>
            <a:srgbClr val="FFFFFF"/>
          </a:solidFill>
          <a:ln w="12700">
            <a:solidFill>
              <a:srgbClr val="436C6E"/>
            </a:solidFill>
            <a:miter lim="400000"/>
          </a:ln>
        </p:spPr>
        <p:txBody>
          <a:bodyPr lIns="121919" tIns="121919" rIns="121919" bIns="121919"/>
          <a:lstStyle/>
          <a:p>
            <a:pPr defTabSz="2438400">
              <a:defRPr sz="4800">
                <a:solidFill>
                  <a:srgbClr val="000000"/>
                </a:solidFill>
              </a:defRPr>
            </a:pPr>
            <a:endParaRPr/>
          </a:p>
        </p:txBody>
      </p:sp>
      <p:sp>
        <p:nvSpPr>
          <p:cNvPr id="202" name="Shape"/>
          <p:cNvSpPr/>
          <p:nvPr/>
        </p:nvSpPr>
        <p:spPr>
          <a:xfrm>
            <a:off x="13957301" y="6129866"/>
            <a:ext cx="1194949" cy="1111759"/>
          </a:xfrm>
          <a:custGeom>
            <a:avLst/>
            <a:gdLst/>
            <a:ahLst/>
            <a:cxnLst>
              <a:cxn ang="0">
                <a:pos x="wd2" y="hd2"/>
              </a:cxn>
              <a:cxn ang="5400000">
                <a:pos x="wd2" y="hd2"/>
              </a:cxn>
              <a:cxn ang="10800000">
                <a:pos x="wd2" y="hd2"/>
              </a:cxn>
              <a:cxn ang="16200000">
                <a:pos x="wd2" y="hd2"/>
              </a:cxn>
            </a:cxnLst>
            <a:rect l="0" t="0" r="r" b="b"/>
            <a:pathLst>
              <a:path w="21600" h="21600" extrusionOk="0">
                <a:moveTo>
                  <a:pt x="3847" y="12388"/>
                </a:moveTo>
                <a:cubicBezTo>
                  <a:pt x="2367" y="12388"/>
                  <a:pt x="2367" y="12388"/>
                  <a:pt x="2367" y="12388"/>
                </a:cubicBezTo>
                <a:cubicBezTo>
                  <a:pt x="1184" y="12388"/>
                  <a:pt x="0" y="11753"/>
                  <a:pt x="0" y="10482"/>
                </a:cubicBezTo>
                <a:cubicBezTo>
                  <a:pt x="0" y="9212"/>
                  <a:pt x="0" y="6035"/>
                  <a:pt x="1479" y="6035"/>
                </a:cubicBezTo>
                <a:cubicBezTo>
                  <a:pt x="1775" y="6035"/>
                  <a:pt x="2959" y="6988"/>
                  <a:pt x="4438" y="6988"/>
                </a:cubicBezTo>
                <a:cubicBezTo>
                  <a:pt x="5030" y="6988"/>
                  <a:pt x="5326" y="6988"/>
                  <a:pt x="5918" y="6671"/>
                </a:cubicBezTo>
                <a:cubicBezTo>
                  <a:pt x="5918" y="6988"/>
                  <a:pt x="5918" y="7306"/>
                  <a:pt x="5918" y="7624"/>
                </a:cubicBezTo>
                <a:cubicBezTo>
                  <a:pt x="5918" y="8576"/>
                  <a:pt x="6214" y="9847"/>
                  <a:pt x="6805" y="10800"/>
                </a:cubicBezTo>
                <a:cubicBezTo>
                  <a:pt x="5622" y="10800"/>
                  <a:pt x="4438" y="11435"/>
                  <a:pt x="3847" y="12388"/>
                </a:cubicBezTo>
                <a:close/>
                <a:moveTo>
                  <a:pt x="4438" y="6035"/>
                </a:moveTo>
                <a:cubicBezTo>
                  <a:pt x="2959" y="6035"/>
                  <a:pt x="1479" y="4765"/>
                  <a:pt x="1479" y="2859"/>
                </a:cubicBezTo>
                <a:cubicBezTo>
                  <a:pt x="1479" y="1271"/>
                  <a:pt x="2959" y="0"/>
                  <a:pt x="4438" y="0"/>
                </a:cubicBezTo>
                <a:cubicBezTo>
                  <a:pt x="5918" y="0"/>
                  <a:pt x="7397" y="1271"/>
                  <a:pt x="7397" y="2859"/>
                </a:cubicBezTo>
                <a:cubicBezTo>
                  <a:pt x="7397" y="4765"/>
                  <a:pt x="5918" y="6035"/>
                  <a:pt x="4438" y="6035"/>
                </a:cubicBezTo>
                <a:close/>
                <a:moveTo>
                  <a:pt x="15682" y="21600"/>
                </a:moveTo>
                <a:cubicBezTo>
                  <a:pt x="5918" y="21600"/>
                  <a:pt x="5918" y="21600"/>
                  <a:pt x="5918" y="21600"/>
                </a:cubicBezTo>
                <a:cubicBezTo>
                  <a:pt x="4142" y="21600"/>
                  <a:pt x="2959" y="20329"/>
                  <a:pt x="2959" y="18424"/>
                </a:cubicBezTo>
                <a:cubicBezTo>
                  <a:pt x="2959" y="15565"/>
                  <a:pt x="3551" y="11435"/>
                  <a:pt x="6805" y="11435"/>
                </a:cubicBezTo>
                <a:cubicBezTo>
                  <a:pt x="7397" y="11435"/>
                  <a:pt x="8581" y="13024"/>
                  <a:pt x="10948" y="13024"/>
                </a:cubicBezTo>
                <a:cubicBezTo>
                  <a:pt x="13019" y="13024"/>
                  <a:pt x="14499" y="11435"/>
                  <a:pt x="14795" y="11435"/>
                </a:cubicBezTo>
                <a:cubicBezTo>
                  <a:pt x="18345" y="11435"/>
                  <a:pt x="18937" y="15565"/>
                  <a:pt x="18937" y="18424"/>
                </a:cubicBezTo>
                <a:cubicBezTo>
                  <a:pt x="18937" y="20329"/>
                  <a:pt x="17753" y="21600"/>
                  <a:pt x="15682" y="21600"/>
                </a:cubicBezTo>
                <a:close/>
                <a:moveTo>
                  <a:pt x="10948" y="12388"/>
                </a:moveTo>
                <a:cubicBezTo>
                  <a:pt x="8581" y="12388"/>
                  <a:pt x="6510" y="10165"/>
                  <a:pt x="6510" y="7624"/>
                </a:cubicBezTo>
                <a:cubicBezTo>
                  <a:pt x="6510" y="5082"/>
                  <a:pt x="8581" y="2859"/>
                  <a:pt x="10948" y="2859"/>
                </a:cubicBezTo>
                <a:cubicBezTo>
                  <a:pt x="13315" y="2859"/>
                  <a:pt x="15090" y="5082"/>
                  <a:pt x="15090" y="7624"/>
                </a:cubicBezTo>
                <a:cubicBezTo>
                  <a:pt x="15090" y="10165"/>
                  <a:pt x="13315" y="12388"/>
                  <a:pt x="10948" y="12388"/>
                </a:cubicBezTo>
                <a:close/>
                <a:moveTo>
                  <a:pt x="17458" y="6035"/>
                </a:moveTo>
                <a:cubicBezTo>
                  <a:pt x="15682" y="6035"/>
                  <a:pt x="14499" y="4765"/>
                  <a:pt x="14499" y="2859"/>
                </a:cubicBezTo>
                <a:cubicBezTo>
                  <a:pt x="14499" y="1271"/>
                  <a:pt x="15682" y="0"/>
                  <a:pt x="17458" y="0"/>
                </a:cubicBezTo>
                <a:cubicBezTo>
                  <a:pt x="18937" y="0"/>
                  <a:pt x="20121" y="1271"/>
                  <a:pt x="20121" y="2859"/>
                </a:cubicBezTo>
                <a:cubicBezTo>
                  <a:pt x="20121" y="4765"/>
                  <a:pt x="18937" y="6035"/>
                  <a:pt x="17458" y="6035"/>
                </a:cubicBezTo>
                <a:close/>
                <a:moveTo>
                  <a:pt x="19529" y="12388"/>
                </a:moveTo>
                <a:cubicBezTo>
                  <a:pt x="18049" y="12388"/>
                  <a:pt x="18049" y="12388"/>
                  <a:pt x="18049" y="12388"/>
                </a:cubicBezTo>
                <a:cubicBezTo>
                  <a:pt x="17162" y="11435"/>
                  <a:pt x="16274" y="10800"/>
                  <a:pt x="15090" y="10800"/>
                </a:cubicBezTo>
                <a:cubicBezTo>
                  <a:pt x="15682" y="9847"/>
                  <a:pt x="15978" y="8576"/>
                  <a:pt x="15978" y="7624"/>
                </a:cubicBezTo>
                <a:cubicBezTo>
                  <a:pt x="15978" y="7306"/>
                  <a:pt x="15978" y="6988"/>
                  <a:pt x="15978" y="6671"/>
                </a:cubicBezTo>
                <a:cubicBezTo>
                  <a:pt x="16274" y="6988"/>
                  <a:pt x="16866" y="6988"/>
                  <a:pt x="17458" y="6988"/>
                </a:cubicBezTo>
                <a:cubicBezTo>
                  <a:pt x="18937" y="6988"/>
                  <a:pt x="20121" y="6035"/>
                  <a:pt x="20416" y="6035"/>
                </a:cubicBezTo>
                <a:cubicBezTo>
                  <a:pt x="21600" y="6035"/>
                  <a:pt x="21600" y="9212"/>
                  <a:pt x="21600" y="10482"/>
                </a:cubicBezTo>
                <a:cubicBezTo>
                  <a:pt x="21600" y="11753"/>
                  <a:pt x="20712" y="12388"/>
                  <a:pt x="19529" y="12388"/>
                </a:cubicBezTo>
                <a:close/>
              </a:path>
            </a:pathLst>
          </a:custGeom>
          <a:solidFill>
            <a:srgbClr val="FFFFFF"/>
          </a:solidFill>
          <a:ln w="12700">
            <a:miter lim="400000"/>
          </a:ln>
        </p:spPr>
        <p:txBody>
          <a:bodyPr lIns="121919" tIns="121919" rIns="121919" bIns="121919"/>
          <a:lstStyle/>
          <a:p>
            <a:pPr defTabSz="2438400">
              <a:defRPr sz="4800">
                <a:solidFill>
                  <a:srgbClr val="000000"/>
                </a:solidFill>
              </a:defRPr>
            </a:pPr>
            <a:endParaRPr/>
          </a:p>
        </p:txBody>
      </p:sp>
      <p:sp>
        <p:nvSpPr>
          <p:cNvPr id="203" name="Shape"/>
          <p:cNvSpPr/>
          <p:nvPr/>
        </p:nvSpPr>
        <p:spPr>
          <a:xfrm flipH="1">
            <a:off x="20586543" y="10320863"/>
            <a:ext cx="853778" cy="806677"/>
          </a:xfrm>
          <a:custGeom>
            <a:avLst/>
            <a:gdLst/>
            <a:ahLst/>
            <a:cxnLst>
              <a:cxn ang="0">
                <a:pos x="wd2" y="hd2"/>
              </a:cxn>
              <a:cxn ang="5400000">
                <a:pos x="wd2" y="hd2"/>
              </a:cxn>
              <a:cxn ang="10800000">
                <a:pos x="wd2" y="hd2"/>
              </a:cxn>
              <a:cxn ang="16200000">
                <a:pos x="wd2" y="hd2"/>
              </a:cxn>
            </a:cxnLst>
            <a:rect l="0" t="0" r="r" b="b"/>
            <a:pathLst>
              <a:path w="21600" h="21600" extrusionOk="0">
                <a:moveTo>
                  <a:pt x="19343" y="17829"/>
                </a:moveTo>
                <a:cubicBezTo>
                  <a:pt x="17731" y="17829"/>
                  <a:pt x="17409" y="16457"/>
                  <a:pt x="15797" y="16457"/>
                </a:cubicBezTo>
                <a:cubicBezTo>
                  <a:pt x="14830" y="16457"/>
                  <a:pt x="14507" y="17143"/>
                  <a:pt x="14507" y="18171"/>
                </a:cubicBezTo>
                <a:cubicBezTo>
                  <a:pt x="14507" y="19200"/>
                  <a:pt x="14830" y="20229"/>
                  <a:pt x="14830" y="21257"/>
                </a:cubicBezTo>
                <a:cubicBezTo>
                  <a:pt x="14830" y="21257"/>
                  <a:pt x="14830" y="21257"/>
                  <a:pt x="14830" y="21257"/>
                </a:cubicBezTo>
                <a:cubicBezTo>
                  <a:pt x="14830" y="21257"/>
                  <a:pt x="14507" y="21257"/>
                  <a:pt x="14507" y="21257"/>
                </a:cubicBezTo>
                <a:cubicBezTo>
                  <a:pt x="13218" y="21257"/>
                  <a:pt x="11606" y="21600"/>
                  <a:pt x="10316" y="21600"/>
                </a:cubicBezTo>
                <a:cubicBezTo>
                  <a:pt x="9349" y="21600"/>
                  <a:pt x="8382" y="21257"/>
                  <a:pt x="8382" y="20229"/>
                </a:cubicBezTo>
                <a:cubicBezTo>
                  <a:pt x="8382" y="18514"/>
                  <a:pt x="9994" y="18171"/>
                  <a:pt x="9994" y="16457"/>
                </a:cubicBezTo>
                <a:cubicBezTo>
                  <a:pt x="9994" y="15086"/>
                  <a:pt x="8704" y="14057"/>
                  <a:pt x="7415" y="14057"/>
                </a:cubicBezTo>
                <a:cubicBezTo>
                  <a:pt x="6125" y="14057"/>
                  <a:pt x="4836" y="15086"/>
                  <a:pt x="4836" y="16457"/>
                </a:cubicBezTo>
                <a:cubicBezTo>
                  <a:pt x="4836" y="18171"/>
                  <a:pt x="6125" y="19200"/>
                  <a:pt x="6125" y="19886"/>
                </a:cubicBezTo>
                <a:cubicBezTo>
                  <a:pt x="6125" y="20571"/>
                  <a:pt x="5803" y="20914"/>
                  <a:pt x="5481" y="21257"/>
                </a:cubicBezTo>
                <a:cubicBezTo>
                  <a:pt x="5158" y="21600"/>
                  <a:pt x="4513" y="21600"/>
                  <a:pt x="4191" y="21600"/>
                </a:cubicBezTo>
                <a:cubicBezTo>
                  <a:pt x="2901" y="21600"/>
                  <a:pt x="1934" y="21600"/>
                  <a:pt x="967" y="21257"/>
                </a:cubicBezTo>
                <a:cubicBezTo>
                  <a:pt x="645" y="21257"/>
                  <a:pt x="322" y="21257"/>
                  <a:pt x="0" y="21257"/>
                </a:cubicBezTo>
                <a:cubicBezTo>
                  <a:pt x="0" y="21257"/>
                  <a:pt x="0" y="21257"/>
                  <a:pt x="0" y="21257"/>
                </a:cubicBezTo>
                <a:cubicBezTo>
                  <a:pt x="0" y="21257"/>
                  <a:pt x="0" y="21257"/>
                  <a:pt x="0" y="21257"/>
                </a:cubicBezTo>
                <a:cubicBezTo>
                  <a:pt x="0" y="7200"/>
                  <a:pt x="0" y="7200"/>
                  <a:pt x="0" y="7200"/>
                </a:cubicBezTo>
                <a:cubicBezTo>
                  <a:pt x="0" y="7200"/>
                  <a:pt x="645" y="7200"/>
                  <a:pt x="967" y="7200"/>
                </a:cubicBezTo>
                <a:cubicBezTo>
                  <a:pt x="1934" y="7543"/>
                  <a:pt x="2901" y="7543"/>
                  <a:pt x="4191" y="7543"/>
                </a:cubicBezTo>
                <a:cubicBezTo>
                  <a:pt x="4513" y="7543"/>
                  <a:pt x="5158" y="7543"/>
                  <a:pt x="5481" y="7200"/>
                </a:cubicBezTo>
                <a:cubicBezTo>
                  <a:pt x="5803" y="6857"/>
                  <a:pt x="6125" y="6514"/>
                  <a:pt x="6125" y="5829"/>
                </a:cubicBezTo>
                <a:cubicBezTo>
                  <a:pt x="6125" y="5143"/>
                  <a:pt x="4836" y="4114"/>
                  <a:pt x="4836" y="2400"/>
                </a:cubicBezTo>
                <a:cubicBezTo>
                  <a:pt x="4836" y="1029"/>
                  <a:pt x="6125" y="0"/>
                  <a:pt x="7415" y="0"/>
                </a:cubicBezTo>
                <a:cubicBezTo>
                  <a:pt x="8704" y="0"/>
                  <a:pt x="9994" y="1029"/>
                  <a:pt x="9994" y="2400"/>
                </a:cubicBezTo>
                <a:cubicBezTo>
                  <a:pt x="9994" y="4114"/>
                  <a:pt x="8382" y="4457"/>
                  <a:pt x="8382" y="6171"/>
                </a:cubicBezTo>
                <a:cubicBezTo>
                  <a:pt x="8382" y="7200"/>
                  <a:pt x="9349" y="7543"/>
                  <a:pt x="10316" y="7543"/>
                </a:cubicBezTo>
                <a:cubicBezTo>
                  <a:pt x="11928" y="7543"/>
                  <a:pt x="13218" y="7200"/>
                  <a:pt x="14830" y="7200"/>
                </a:cubicBezTo>
                <a:cubicBezTo>
                  <a:pt x="14830" y="7200"/>
                  <a:pt x="14830" y="7200"/>
                  <a:pt x="14830" y="7200"/>
                </a:cubicBezTo>
                <a:cubicBezTo>
                  <a:pt x="14830" y="7200"/>
                  <a:pt x="14830" y="7886"/>
                  <a:pt x="14830" y="8229"/>
                </a:cubicBezTo>
                <a:cubicBezTo>
                  <a:pt x="14507" y="9257"/>
                  <a:pt x="14507" y="10286"/>
                  <a:pt x="14507" y="11657"/>
                </a:cubicBezTo>
                <a:cubicBezTo>
                  <a:pt x="14507" y="12000"/>
                  <a:pt x="14507" y="12686"/>
                  <a:pt x="14830" y="13029"/>
                </a:cubicBezTo>
                <a:cubicBezTo>
                  <a:pt x="15152" y="13371"/>
                  <a:pt x="15475" y="13714"/>
                  <a:pt x="16119" y="13714"/>
                </a:cubicBezTo>
                <a:cubicBezTo>
                  <a:pt x="16764" y="13714"/>
                  <a:pt x="17731" y="12343"/>
                  <a:pt x="19343" y="12343"/>
                </a:cubicBezTo>
                <a:cubicBezTo>
                  <a:pt x="20633" y="12343"/>
                  <a:pt x="21600" y="13714"/>
                  <a:pt x="21600" y="15086"/>
                </a:cubicBezTo>
                <a:cubicBezTo>
                  <a:pt x="21600" y="16800"/>
                  <a:pt x="20633" y="17829"/>
                  <a:pt x="19343" y="17829"/>
                </a:cubicBezTo>
                <a:close/>
              </a:path>
            </a:pathLst>
          </a:custGeom>
          <a:solidFill>
            <a:srgbClr val="FFFFFF"/>
          </a:solidFill>
          <a:ln w="12700">
            <a:miter lim="400000"/>
          </a:ln>
        </p:spPr>
        <p:txBody>
          <a:bodyPr lIns="121919" tIns="121919" rIns="121919" bIns="121919"/>
          <a:lstStyle/>
          <a:p>
            <a:pPr defTabSz="2438400">
              <a:defRPr sz="4800">
                <a:solidFill>
                  <a:srgbClr val="000000"/>
                </a:solidFill>
              </a:defRPr>
            </a:pPr>
            <a:endParaRPr/>
          </a:p>
        </p:txBody>
      </p:sp>
      <p:sp>
        <p:nvSpPr>
          <p:cNvPr id="204" name="Shape"/>
          <p:cNvSpPr/>
          <p:nvPr/>
        </p:nvSpPr>
        <p:spPr>
          <a:xfrm rot="16200000" flipH="1">
            <a:off x="19673809" y="10616946"/>
            <a:ext cx="853779" cy="806677"/>
          </a:xfrm>
          <a:custGeom>
            <a:avLst/>
            <a:gdLst/>
            <a:ahLst/>
            <a:cxnLst>
              <a:cxn ang="0">
                <a:pos x="wd2" y="hd2"/>
              </a:cxn>
              <a:cxn ang="5400000">
                <a:pos x="wd2" y="hd2"/>
              </a:cxn>
              <a:cxn ang="10800000">
                <a:pos x="wd2" y="hd2"/>
              </a:cxn>
              <a:cxn ang="16200000">
                <a:pos x="wd2" y="hd2"/>
              </a:cxn>
            </a:cxnLst>
            <a:rect l="0" t="0" r="r" b="b"/>
            <a:pathLst>
              <a:path w="21600" h="21600" extrusionOk="0">
                <a:moveTo>
                  <a:pt x="19343" y="17829"/>
                </a:moveTo>
                <a:cubicBezTo>
                  <a:pt x="17731" y="17829"/>
                  <a:pt x="17409" y="16457"/>
                  <a:pt x="15797" y="16457"/>
                </a:cubicBezTo>
                <a:cubicBezTo>
                  <a:pt x="14830" y="16457"/>
                  <a:pt x="14507" y="17143"/>
                  <a:pt x="14507" y="18171"/>
                </a:cubicBezTo>
                <a:cubicBezTo>
                  <a:pt x="14507" y="19200"/>
                  <a:pt x="14830" y="20229"/>
                  <a:pt x="14830" y="21257"/>
                </a:cubicBezTo>
                <a:cubicBezTo>
                  <a:pt x="14830" y="21257"/>
                  <a:pt x="14830" y="21257"/>
                  <a:pt x="14830" y="21257"/>
                </a:cubicBezTo>
                <a:cubicBezTo>
                  <a:pt x="14830" y="21257"/>
                  <a:pt x="14507" y="21257"/>
                  <a:pt x="14507" y="21257"/>
                </a:cubicBezTo>
                <a:cubicBezTo>
                  <a:pt x="13218" y="21257"/>
                  <a:pt x="11606" y="21600"/>
                  <a:pt x="10316" y="21600"/>
                </a:cubicBezTo>
                <a:cubicBezTo>
                  <a:pt x="9349" y="21600"/>
                  <a:pt x="8382" y="21257"/>
                  <a:pt x="8382" y="20229"/>
                </a:cubicBezTo>
                <a:cubicBezTo>
                  <a:pt x="8382" y="18514"/>
                  <a:pt x="9994" y="18171"/>
                  <a:pt x="9994" y="16457"/>
                </a:cubicBezTo>
                <a:cubicBezTo>
                  <a:pt x="9994" y="15086"/>
                  <a:pt x="8704" y="14057"/>
                  <a:pt x="7415" y="14057"/>
                </a:cubicBezTo>
                <a:cubicBezTo>
                  <a:pt x="6125" y="14057"/>
                  <a:pt x="4836" y="15086"/>
                  <a:pt x="4836" y="16457"/>
                </a:cubicBezTo>
                <a:cubicBezTo>
                  <a:pt x="4836" y="18171"/>
                  <a:pt x="6125" y="19200"/>
                  <a:pt x="6125" y="19886"/>
                </a:cubicBezTo>
                <a:cubicBezTo>
                  <a:pt x="6125" y="20571"/>
                  <a:pt x="5803" y="20914"/>
                  <a:pt x="5481" y="21257"/>
                </a:cubicBezTo>
                <a:cubicBezTo>
                  <a:pt x="5158" y="21600"/>
                  <a:pt x="4513" y="21600"/>
                  <a:pt x="4191" y="21600"/>
                </a:cubicBezTo>
                <a:cubicBezTo>
                  <a:pt x="2901" y="21600"/>
                  <a:pt x="1934" y="21600"/>
                  <a:pt x="967" y="21257"/>
                </a:cubicBezTo>
                <a:cubicBezTo>
                  <a:pt x="645" y="21257"/>
                  <a:pt x="322" y="21257"/>
                  <a:pt x="0" y="21257"/>
                </a:cubicBezTo>
                <a:cubicBezTo>
                  <a:pt x="0" y="21257"/>
                  <a:pt x="0" y="21257"/>
                  <a:pt x="0" y="21257"/>
                </a:cubicBezTo>
                <a:cubicBezTo>
                  <a:pt x="0" y="21257"/>
                  <a:pt x="0" y="21257"/>
                  <a:pt x="0" y="21257"/>
                </a:cubicBezTo>
                <a:cubicBezTo>
                  <a:pt x="0" y="7200"/>
                  <a:pt x="0" y="7200"/>
                  <a:pt x="0" y="7200"/>
                </a:cubicBezTo>
                <a:cubicBezTo>
                  <a:pt x="0" y="7200"/>
                  <a:pt x="645" y="7200"/>
                  <a:pt x="967" y="7200"/>
                </a:cubicBezTo>
                <a:cubicBezTo>
                  <a:pt x="1934" y="7543"/>
                  <a:pt x="2901" y="7543"/>
                  <a:pt x="4191" y="7543"/>
                </a:cubicBezTo>
                <a:cubicBezTo>
                  <a:pt x="4513" y="7543"/>
                  <a:pt x="5158" y="7543"/>
                  <a:pt x="5481" y="7200"/>
                </a:cubicBezTo>
                <a:cubicBezTo>
                  <a:pt x="5803" y="6857"/>
                  <a:pt x="6125" y="6514"/>
                  <a:pt x="6125" y="5829"/>
                </a:cubicBezTo>
                <a:cubicBezTo>
                  <a:pt x="6125" y="5143"/>
                  <a:pt x="4836" y="4114"/>
                  <a:pt x="4836" y="2400"/>
                </a:cubicBezTo>
                <a:cubicBezTo>
                  <a:pt x="4836" y="1029"/>
                  <a:pt x="6125" y="0"/>
                  <a:pt x="7415" y="0"/>
                </a:cubicBezTo>
                <a:cubicBezTo>
                  <a:pt x="8704" y="0"/>
                  <a:pt x="9994" y="1029"/>
                  <a:pt x="9994" y="2400"/>
                </a:cubicBezTo>
                <a:cubicBezTo>
                  <a:pt x="9994" y="4114"/>
                  <a:pt x="8382" y="4457"/>
                  <a:pt x="8382" y="6171"/>
                </a:cubicBezTo>
                <a:cubicBezTo>
                  <a:pt x="8382" y="7200"/>
                  <a:pt x="9349" y="7543"/>
                  <a:pt x="10316" y="7543"/>
                </a:cubicBezTo>
                <a:cubicBezTo>
                  <a:pt x="11928" y="7543"/>
                  <a:pt x="13218" y="7200"/>
                  <a:pt x="14830" y="7200"/>
                </a:cubicBezTo>
                <a:cubicBezTo>
                  <a:pt x="14830" y="7200"/>
                  <a:pt x="14830" y="7200"/>
                  <a:pt x="14830" y="7200"/>
                </a:cubicBezTo>
                <a:cubicBezTo>
                  <a:pt x="14830" y="7200"/>
                  <a:pt x="14830" y="7886"/>
                  <a:pt x="14830" y="8229"/>
                </a:cubicBezTo>
                <a:cubicBezTo>
                  <a:pt x="14507" y="9257"/>
                  <a:pt x="14507" y="10286"/>
                  <a:pt x="14507" y="11657"/>
                </a:cubicBezTo>
                <a:cubicBezTo>
                  <a:pt x="14507" y="12000"/>
                  <a:pt x="14507" y="12686"/>
                  <a:pt x="14830" y="13029"/>
                </a:cubicBezTo>
                <a:cubicBezTo>
                  <a:pt x="15152" y="13371"/>
                  <a:pt x="15475" y="13714"/>
                  <a:pt x="16119" y="13714"/>
                </a:cubicBezTo>
                <a:cubicBezTo>
                  <a:pt x="16764" y="13714"/>
                  <a:pt x="17731" y="12343"/>
                  <a:pt x="19343" y="12343"/>
                </a:cubicBezTo>
                <a:cubicBezTo>
                  <a:pt x="20633" y="12343"/>
                  <a:pt x="21600" y="13714"/>
                  <a:pt x="21600" y="15086"/>
                </a:cubicBezTo>
                <a:cubicBezTo>
                  <a:pt x="21600" y="16800"/>
                  <a:pt x="20633" y="17829"/>
                  <a:pt x="19343" y="17829"/>
                </a:cubicBezTo>
                <a:close/>
              </a:path>
            </a:pathLst>
          </a:custGeom>
          <a:solidFill>
            <a:srgbClr val="FFFFFF"/>
          </a:solidFill>
          <a:ln w="12700">
            <a:miter lim="400000"/>
          </a:ln>
        </p:spPr>
        <p:txBody>
          <a:bodyPr lIns="121919" tIns="121919" rIns="121919" bIns="121919"/>
          <a:lstStyle/>
          <a:p>
            <a:pPr defTabSz="2438400">
              <a:defRPr sz="4800">
                <a:solidFill>
                  <a:srgbClr val="000000"/>
                </a:solidFill>
              </a:defRPr>
            </a:pPr>
            <a:endParaRPr/>
          </a:p>
        </p:txBody>
      </p:sp>
      <p:sp>
        <p:nvSpPr>
          <p:cNvPr id="205" name="COMMUNITY"/>
          <p:cNvSpPr txBox="1"/>
          <p:nvPr/>
        </p:nvSpPr>
        <p:spPr>
          <a:xfrm>
            <a:off x="13254697" y="4667715"/>
            <a:ext cx="2600157" cy="5486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defRPr sz="3000">
                <a:solidFill>
                  <a:srgbClr val="436C6E"/>
                </a:solidFill>
                <a:latin typeface="Helvetica"/>
                <a:ea typeface="Helvetica"/>
                <a:cs typeface="Helvetica"/>
                <a:sym typeface="Helvetica"/>
              </a:defRPr>
            </a:lvl1pPr>
          </a:lstStyle>
          <a:p>
            <a:r>
              <a:t>COMMUNITY</a:t>
            </a:r>
          </a:p>
        </p:txBody>
      </p:sp>
      <p:sp>
        <p:nvSpPr>
          <p:cNvPr id="206" name="FLEXIBLE"/>
          <p:cNvSpPr txBox="1"/>
          <p:nvPr/>
        </p:nvSpPr>
        <p:spPr>
          <a:xfrm>
            <a:off x="21664104" y="9427966"/>
            <a:ext cx="1927087" cy="5486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defRPr sz="3000">
                <a:solidFill>
                  <a:srgbClr val="2E5378"/>
                </a:solidFill>
                <a:latin typeface="Helvetica"/>
                <a:ea typeface="Helvetica"/>
                <a:cs typeface="Helvetica"/>
                <a:sym typeface="Helvetica"/>
              </a:defRPr>
            </a:lvl1pPr>
          </a:lstStyle>
          <a:p>
            <a:r>
              <a:t>FLEXIBLE</a:t>
            </a:r>
          </a:p>
        </p:txBody>
      </p:sp>
      <p:sp>
        <p:nvSpPr>
          <p:cNvPr id="207" name="GRAPHICS"/>
          <p:cNvSpPr txBox="1"/>
          <p:nvPr/>
        </p:nvSpPr>
        <p:spPr>
          <a:xfrm>
            <a:off x="17246339" y="1505428"/>
            <a:ext cx="2093406" cy="5486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defRPr sz="3000">
                <a:solidFill>
                  <a:srgbClr val="79997F"/>
                </a:solidFill>
                <a:latin typeface="Helvetica"/>
                <a:ea typeface="Helvetica"/>
                <a:cs typeface="Helvetica"/>
                <a:sym typeface="Helvetica"/>
              </a:defRPr>
            </a:lvl1pPr>
          </a:lstStyle>
          <a:p>
            <a:r>
              <a:t>GRAPHICS</a:t>
            </a:r>
          </a:p>
        </p:txBody>
      </p:sp>
      <p:sp>
        <p:nvSpPr>
          <p:cNvPr id="208" name="OPEN SOURCE"/>
          <p:cNvSpPr txBox="1"/>
          <p:nvPr/>
        </p:nvSpPr>
        <p:spPr>
          <a:xfrm>
            <a:off x="20751609" y="4674065"/>
            <a:ext cx="3006991" cy="5486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defRPr sz="3000">
                <a:solidFill>
                  <a:srgbClr val="9FC9A6"/>
                </a:solidFill>
                <a:latin typeface="Helvetica"/>
                <a:ea typeface="Helvetica"/>
                <a:cs typeface="Helvetica"/>
                <a:sym typeface="Helvetica"/>
              </a:defRPr>
            </a:lvl1pPr>
          </a:lstStyle>
          <a:p>
            <a:r>
              <a:t>OPEN SOURCE</a:t>
            </a:r>
          </a:p>
        </p:txBody>
      </p:sp>
      <p:sp>
        <p:nvSpPr>
          <p:cNvPr id="209" name="Open Source…"/>
          <p:cNvSpPr txBox="1"/>
          <p:nvPr/>
        </p:nvSpPr>
        <p:spPr>
          <a:xfrm>
            <a:off x="1464426" y="4393685"/>
            <a:ext cx="9067577" cy="7416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buSzPct val="100000"/>
              <a:buChar char="•"/>
              <a:defRPr sz="3000" b="1">
                <a:solidFill>
                  <a:srgbClr val="EBEBEB"/>
                </a:solidFill>
                <a:latin typeface="Helvetica"/>
                <a:ea typeface="Helvetica"/>
                <a:cs typeface="Helvetica"/>
                <a:sym typeface="Helvetica"/>
              </a:defRPr>
            </a:pPr>
            <a:r>
              <a:t> Open Source</a:t>
            </a:r>
          </a:p>
          <a:p>
            <a:pPr>
              <a:buSzPct val="100000"/>
              <a:buChar char="•"/>
              <a:defRPr sz="3000" b="1">
                <a:solidFill>
                  <a:srgbClr val="EBEBEB"/>
                </a:solidFill>
                <a:latin typeface="Helvetica"/>
                <a:ea typeface="Helvetica"/>
                <a:cs typeface="Helvetica"/>
                <a:sym typeface="Helvetica"/>
              </a:defRPr>
            </a:pPr>
            <a:endParaRPr/>
          </a:p>
          <a:p>
            <a:pPr>
              <a:buSzPct val="100000"/>
              <a:buChar char="•"/>
              <a:defRPr sz="3000" b="1">
                <a:solidFill>
                  <a:srgbClr val="EBEBEB"/>
                </a:solidFill>
                <a:latin typeface="Helvetica"/>
                <a:ea typeface="Helvetica"/>
                <a:cs typeface="Helvetica"/>
                <a:sym typeface="Helvetica"/>
              </a:defRPr>
            </a:pPr>
            <a:r>
              <a:t> Easy to get started with:</a:t>
            </a:r>
          </a:p>
          <a:p>
            <a:pPr lvl="1" indent="914171">
              <a:defRPr sz="3000">
                <a:solidFill>
                  <a:srgbClr val="EBEBEB"/>
                </a:solidFill>
                <a:latin typeface="Helvetica"/>
                <a:ea typeface="Helvetica"/>
                <a:cs typeface="Helvetica"/>
                <a:sym typeface="Helvetica"/>
              </a:defRPr>
            </a:pPr>
            <a:r>
              <a:t>Compatible with all systems, great support</a:t>
            </a:r>
          </a:p>
          <a:p>
            <a:pPr>
              <a:buSzPct val="100000"/>
              <a:buChar char="•"/>
              <a:defRPr sz="3000" b="1">
                <a:solidFill>
                  <a:srgbClr val="EBEBEB"/>
                </a:solidFill>
                <a:latin typeface="Helvetica"/>
                <a:ea typeface="Helvetica"/>
                <a:cs typeface="Helvetica"/>
                <a:sym typeface="Helvetica"/>
              </a:defRPr>
            </a:pPr>
            <a:endParaRPr/>
          </a:p>
          <a:p>
            <a:pPr>
              <a:buSzPct val="100000"/>
              <a:buChar char="•"/>
              <a:defRPr sz="3000" b="1">
                <a:solidFill>
                  <a:srgbClr val="EBEBEB"/>
                </a:solidFill>
                <a:latin typeface="Helvetica"/>
                <a:ea typeface="Helvetica"/>
                <a:cs typeface="Helvetica"/>
                <a:sym typeface="Helvetica"/>
              </a:defRPr>
            </a:pPr>
            <a:r>
              <a:t> Large Community: </a:t>
            </a:r>
          </a:p>
          <a:p>
            <a:pPr lvl="1" indent="914171">
              <a:defRPr sz="3000">
                <a:solidFill>
                  <a:srgbClr val="EBEBEB"/>
                </a:solidFill>
                <a:latin typeface="Helvetica"/>
                <a:ea typeface="Helvetica"/>
                <a:cs typeface="Helvetica"/>
                <a:sym typeface="Helvetica"/>
              </a:defRPr>
            </a:pPr>
            <a:r>
              <a:t>R-packages, pipelines, tutorials, help pages</a:t>
            </a:r>
          </a:p>
          <a:p>
            <a:pPr>
              <a:buSzPct val="100000"/>
              <a:buChar char="•"/>
              <a:defRPr sz="3000">
                <a:solidFill>
                  <a:srgbClr val="EBEBEB"/>
                </a:solidFill>
                <a:latin typeface="Helvetica"/>
                <a:ea typeface="Helvetica"/>
                <a:cs typeface="Helvetica"/>
                <a:sym typeface="Helvetica"/>
              </a:defRPr>
            </a:pPr>
            <a:endParaRPr/>
          </a:p>
          <a:p>
            <a:pPr>
              <a:buSzPct val="100000"/>
              <a:buChar char="•"/>
              <a:defRPr sz="3000" b="1">
                <a:solidFill>
                  <a:srgbClr val="EBEBEB"/>
                </a:solidFill>
                <a:latin typeface="Helvetica"/>
                <a:ea typeface="Helvetica"/>
                <a:cs typeface="Helvetica"/>
                <a:sym typeface="Helvetica"/>
              </a:defRPr>
            </a:pPr>
            <a:r>
              <a:t> Flexible Language: </a:t>
            </a:r>
          </a:p>
          <a:p>
            <a:pPr lvl="1" indent="914171">
              <a:defRPr sz="3000">
                <a:solidFill>
                  <a:srgbClr val="EBEBEB"/>
                </a:solidFill>
                <a:latin typeface="Helvetica"/>
                <a:ea typeface="Helvetica"/>
                <a:cs typeface="Helvetica"/>
                <a:sym typeface="Helvetica"/>
              </a:defRPr>
            </a:pPr>
            <a:r>
              <a:t>Plugins, git/github, R Shiny, Rmarkdown, …</a:t>
            </a:r>
          </a:p>
          <a:p>
            <a:pPr marL="914171" lvl="1" indent="0">
              <a:buSzPct val="100000"/>
              <a:buChar char="•"/>
              <a:defRPr sz="3000">
                <a:solidFill>
                  <a:srgbClr val="EBEBEB"/>
                </a:solidFill>
                <a:latin typeface="Helvetica"/>
                <a:ea typeface="Helvetica"/>
                <a:cs typeface="Helvetica"/>
                <a:sym typeface="Helvetica"/>
              </a:defRPr>
            </a:pPr>
            <a:endParaRPr/>
          </a:p>
          <a:p>
            <a:pPr>
              <a:buSzPct val="100000"/>
              <a:buChar char="•"/>
              <a:defRPr sz="3000" b="1">
                <a:solidFill>
                  <a:srgbClr val="EBEBEB"/>
                </a:solidFill>
                <a:latin typeface="Helvetica"/>
                <a:ea typeface="Helvetica"/>
                <a:cs typeface="Helvetica"/>
                <a:sym typeface="Helvetica"/>
              </a:defRPr>
            </a:pPr>
            <a:r>
              <a:t> Customisable Graphics</a:t>
            </a:r>
          </a:p>
          <a:p>
            <a:pPr lvl="1">
              <a:defRPr sz="3000">
                <a:solidFill>
                  <a:srgbClr val="EBEBEB"/>
                </a:solidFill>
                <a:latin typeface="Helvetica"/>
                <a:ea typeface="Helvetica"/>
                <a:cs typeface="Helvetica"/>
                <a:sym typeface="Helvetica"/>
              </a:defRPr>
            </a:pPr>
            <a:endParaRPr/>
          </a:p>
          <a:p>
            <a:pPr lvl="1">
              <a:defRPr sz="3000">
                <a:solidFill>
                  <a:srgbClr val="EBEBEB"/>
                </a:solidFill>
                <a:latin typeface="Helvetica"/>
                <a:ea typeface="Helvetica"/>
                <a:cs typeface="Helvetica"/>
                <a:sym typeface="Helvetica"/>
              </a:defRPr>
            </a:pPr>
            <a:endParaRPr/>
          </a:p>
          <a:p>
            <a:pPr lvl="1">
              <a:defRPr sz="3000">
                <a:solidFill>
                  <a:srgbClr val="EBEBEB"/>
                </a:solidFill>
                <a:latin typeface="Helvetica"/>
                <a:ea typeface="Helvetica"/>
                <a:cs typeface="Helvetica"/>
                <a:sym typeface="Helvetica"/>
              </a:defRPr>
            </a:pPr>
            <a:endParaRPr/>
          </a:p>
          <a:p>
            <a:pPr>
              <a:defRPr sz="3000">
                <a:solidFill>
                  <a:srgbClr val="EBEBEB"/>
                </a:solidFill>
                <a:latin typeface="Helvetica"/>
                <a:ea typeface="Helvetica"/>
                <a:cs typeface="Helvetica"/>
                <a:sym typeface="Helvetica"/>
              </a:defRPr>
            </a:pPr>
            <a:r>
              <a:rPr b="1"/>
              <a:t>R</a:t>
            </a:r>
            <a:r>
              <a:t> has its </a:t>
            </a:r>
            <a:r>
              <a:rPr b="1"/>
              <a:t>limitations</a:t>
            </a:r>
            <a:r>
              <a:t>, but now fewer than ever</a:t>
            </a:r>
          </a:p>
        </p:txBody>
      </p:sp>
      <p:sp>
        <p:nvSpPr>
          <p:cNvPr id="210" name="4"/>
          <p:cNvSpPr txBox="1"/>
          <p:nvPr/>
        </p:nvSpPr>
        <p:spPr>
          <a:xfrm>
            <a:off x="374649" y="12998449"/>
            <a:ext cx="413743" cy="1409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defRPr sz="2600">
                <a:solidFill>
                  <a:srgbClr val="EBEBEB"/>
                </a:solidFill>
                <a:latin typeface="Helvetica"/>
                <a:ea typeface="Helvetica"/>
                <a:cs typeface="Helvetica"/>
                <a:sym typeface="Helvetica"/>
              </a:defRPr>
            </a:pPr>
            <a:r>
              <a:t>4</a:t>
            </a:r>
          </a:p>
          <a:p>
            <a:pPr lvl="1">
              <a:defRPr sz="3000">
                <a:solidFill>
                  <a:srgbClr val="EBEBEB"/>
                </a:solidFill>
                <a:latin typeface="Helvetica"/>
                <a:ea typeface="Helvetica"/>
                <a:cs typeface="Helvetica"/>
                <a:sym typeface="Helvetica"/>
              </a:defRPr>
            </a:pPr>
            <a:endParaRPr/>
          </a:p>
        </p:txBody>
      </p:sp>
      <p:sp>
        <p:nvSpPr>
          <p:cNvPr id="211" name="Shape"/>
          <p:cNvSpPr/>
          <p:nvPr/>
        </p:nvSpPr>
        <p:spPr>
          <a:xfrm>
            <a:off x="15392593" y="10215284"/>
            <a:ext cx="1169374" cy="1170237"/>
          </a:xfrm>
          <a:custGeom>
            <a:avLst/>
            <a:gdLst/>
            <a:ahLst/>
            <a:cxnLst>
              <a:cxn ang="0">
                <a:pos x="wd2" y="hd2"/>
              </a:cxn>
              <a:cxn ang="5400000">
                <a:pos x="wd2" y="hd2"/>
              </a:cxn>
              <a:cxn ang="10800000">
                <a:pos x="wd2" y="hd2"/>
              </a:cxn>
              <a:cxn ang="16200000">
                <a:pos x="wd2" y="hd2"/>
              </a:cxn>
            </a:cxnLst>
            <a:rect l="0" t="0" r="r" b="b"/>
            <a:pathLst>
              <a:path w="21600" h="21600" extrusionOk="0">
                <a:moveTo>
                  <a:pt x="15792" y="5308"/>
                </a:moveTo>
                <a:cubicBezTo>
                  <a:pt x="17244" y="5308"/>
                  <a:pt x="18514" y="4027"/>
                  <a:pt x="18514" y="2563"/>
                </a:cubicBezTo>
                <a:cubicBezTo>
                  <a:pt x="18514" y="1098"/>
                  <a:pt x="17244" y="0"/>
                  <a:pt x="15792" y="0"/>
                </a:cubicBezTo>
                <a:cubicBezTo>
                  <a:pt x="14521" y="0"/>
                  <a:pt x="13250" y="1098"/>
                  <a:pt x="13250" y="2563"/>
                </a:cubicBezTo>
                <a:cubicBezTo>
                  <a:pt x="13250" y="4027"/>
                  <a:pt x="14521" y="5308"/>
                  <a:pt x="15792" y="5308"/>
                </a:cubicBezTo>
                <a:close/>
                <a:moveTo>
                  <a:pt x="10528" y="16475"/>
                </a:moveTo>
                <a:cubicBezTo>
                  <a:pt x="10528" y="15925"/>
                  <a:pt x="10528" y="15925"/>
                  <a:pt x="10528" y="15925"/>
                </a:cubicBezTo>
                <a:cubicBezTo>
                  <a:pt x="10528" y="15376"/>
                  <a:pt x="10709" y="14827"/>
                  <a:pt x="11254" y="14461"/>
                </a:cubicBezTo>
                <a:cubicBezTo>
                  <a:pt x="11254" y="12264"/>
                  <a:pt x="11254" y="12264"/>
                  <a:pt x="11254" y="12264"/>
                </a:cubicBezTo>
                <a:cubicBezTo>
                  <a:pt x="8713" y="12264"/>
                  <a:pt x="8713" y="12264"/>
                  <a:pt x="8713" y="12264"/>
                </a:cubicBezTo>
                <a:cubicBezTo>
                  <a:pt x="7805" y="12264"/>
                  <a:pt x="7079" y="11532"/>
                  <a:pt x="7079" y="10617"/>
                </a:cubicBezTo>
                <a:cubicBezTo>
                  <a:pt x="7079" y="10434"/>
                  <a:pt x="7079" y="10251"/>
                  <a:pt x="7079" y="10251"/>
                </a:cubicBezTo>
                <a:cubicBezTo>
                  <a:pt x="7079" y="9519"/>
                  <a:pt x="7079" y="9519"/>
                  <a:pt x="7079" y="9519"/>
                </a:cubicBezTo>
                <a:cubicBezTo>
                  <a:pt x="7442" y="9519"/>
                  <a:pt x="7442" y="9519"/>
                  <a:pt x="7442" y="9519"/>
                </a:cubicBezTo>
                <a:cubicBezTo>
                  <a:pt x="7805" y="9153"/>
                  <a:pt x="8168" y="8969"/>
                  <a:pt x="8713" y="8969"/>
                </a:cubicBezTo>
                <a:cubicBezTo>
                  <a:pt x="11072" y="8969"/>
                  <a:pt x="11072" y="8969"/>
                  <a:pt x="11072" y="8969"/>
                </a:cubicBezTo>
                <a:cubicBezTo>
                  <a:pt x="11072" y="8786"/>
                  <a:pt x="11072" y="8786"/>
                  <a:pt x="11072" y="8603"/>
                </a:cubicBezTo>
                <a:cubicBezTo>
                  <a:pt x="11072" y="2563"/>
                  <a:pt x="11072" y="2563"/>
                  <a:pt x="11072" y="2563"/>
                </a:cubicBezTo>
                <a:cubicBezTo>
                  <a:pt x="11072" y="2197"/>
                  <a:pt x="10528" y="1647"/>
                  <a:pt x="10165" y="1647"/>
                </a:cubicBezTo>
                <a:cubicBezTo>
                  <a:pt x="2723" y="1647"/>
                  <a:pt x="2723" y="1647"/>
                  <a:pt x="2723" y="1647"/>
                </a:cubicBezTo>
                <a:cubicBezTo>
                  <a:pt x="2178" y="1647"/>
                  <a:pt x="1815" y="2197"/>
                  <a:pt x="1815" y="2563"/>
                </a:cubicBezTo>
                <a:cubicBezTo>
                  <a:pt x="1815" y="8603"/>
                  <a:pt x="1815" y="8603"/>
                  <a:pt x="1815" y="8603"/>
                </a:cubicBezTo>
                <a:cubicBezTo>
                  <a:pt x="1815" y="9153"/>
                  <a:pt x="2178" y="9519"/>
                  <a:pt x="2723" y="9519"/>
                </a:cubicBezTo>
                <a:cubicBezTo>
                  <a:pt x="5627" y="9519"/>
                  <a:pt x="5627" y="9519"/>
                  <a:pt x="5627" y="9519"/>
                </a:cubicBezTo>
                <a:cubicBezTo>
                  <a:pt x="5627" y="10434"/>
                  <a:pt x="5627" y="10434"/>
                  <a:pt x="5627" y="10434"/>
                </a:cubicBezTo>
                <a:cubicBezTo>
                  <a:pt x="4719" y="10434"/>
                  <a:pt x="4719" y="10434"/>
                  <a:pt x="4719" y="10434"/>
                </a:cubicBezTo>
                <a:cubicBezTo>
                  <a:pt x="4175" y="10434"/>
                  <a:pt x="3812" y="10617"/>
                  <a:pt x="3812" y="11349"/>
                </a:cubicBezTo>
                <a:cubicBezTo>
                  <a:pt x="363" y="11349"/>
                  <a:pt x="363" y="11349"/>
                  <a:pt x="363" y="11349"/>
                </a:cubicBezTo>
                <a:cubicBezTo>
                  <a:pt x="182" y="11349"/>
                  <a:pt x="0" y="11349"/>
                  <a:pt x="0" y="11715"/>
                </a:cubicBezTo>
                <a:cubicBezTo>
                  <a:pt x="0" y="12631"/>
                  <a:pt x="0" y="12631"/>
                  <a:pt x="0" y="12631"/>
                </a:cubicBezTo>
                <a:cubicBezTo>
                  <a:pt x="0" y="12814"/>
                  <a:pt x="182" y="12997"/>
                  <a:pt x="363" y="12997"/>
                </a:cubicBezTo>
                <a:cubicBezTo>
                  <a:pt x="1634" y="12997"/>
                  <a:pt x="1634" y="12997"/>
                  <a:pt x="1634" y="12997"/>
                </a:cubicBezTo>
                <a:cubicBezTo>
                  <a:pt x="1634" y="21600"/>
                  <a:pt x="1634" y="21600"/>
                  <a:pt x="1634" y="21600"/>
                </a:cubicBezTo>
                <a:cubicBezTo>
                  <a:pt x="11435" y="21600"/>
                  <a:pt x="11435" y="21600"/>
                  <a:pt x="11435" y="21600"/>
                </a:cubicBezTo>
                <a:cubicBezTo>
                  <a:pt x="11435" y="17573"/>
                  <a:pt x="11435" y="17573"/>
                  <a:pt x="11435" y="17573"/>
                </a:cubicBezTo>
                <a:cubicBezTo>
                  <a:pt x="11435" y="17573"/>
                  <a:pt x="10528" y="17390"/>
                  <a:pt x="10528" y="16475"/>
                </a:cubicBezTo>
                <a:close/>
                <a:moveTo>
                  <a:pt x="3993" y="8237"/>
                </a:moveTo>
                <a:cubicBezTo>
                  <a:pt x="3449" y="8237"/>
                  <a:pt x="3086" y="7871"/>
                  <a:pt x="3086" y="7322"/>
                </a:cubicBezTo>
                <a:cubicBezTo>
                  <a:pt x="3086" y="3844"/>
                  <a:pt x="3086" y="3844"/>
                  <a:pt x="3086" y="3844"/>
                </a:cubicBezTo>
                <a:cubicBezTo>
                  <a:pt x="3086" y="3478"/>
                  <a:pt x="3449" y="3112"/>
                  <a:pt x="3993" y="3112"/>
                </a:cubicBezTo>
                <a:cubicBezTo>
                  <a:pt x="8894" y="3112"/>
                  <a:pt x="8894" y="3112"/>
                  <a:pt x="8894" y="3112"/>
                </a:cubicBezTo>
                <a:cubicBezTo>
                  <a:pt x="9257" y="3112"/>
                  <a:pt x="9802" y="3478"/>
                  <a:pt x="9802" y="3844"/>
                </a:cubicBezTo>
                <a:cubicBezTo>
                  <a:pt x="9802" y="7322"/>
                  <a:pt x="9802" y="7322"/>
                  <a:pt x="9802" y="7322"/>
                </a:cubicBezTo>
                <a:cubicBezTo>
                  <a:pt x="9802" y="7871"/>
                  <a:pt x="9257" y="8237"/>
                  <a:pt x="8894" y="8237"/>
                </a:cubicBezTo>
                <a:lnTo>
                  <a:pt x="3993" y="8237"/>
                </a:lnTo>
                <a:close/>
                <a:moveTo>
                  <a:pt x="7805" y="10434"/>
                </a:moveTo>
                <a:cubicBezTo>
                  <a:pt x="7805" y="10983"/>
                  <a:pt x="8168" y="11532"/>
                  <a:pt x="8713" y="11532"/>
                </a:cubicBezTo>
                <a:cubicBezTo>
                  <a:pt x="11072" y="11532"/>
                  <a:pt x="11072" y="11532"/>
                  <a:pt x="11072" y="11532"/>
                </a:cubicBezTo>
                <a:cubicBezTo>
                  <a:pt x="11435" y="11532"/>
                  <a:pt x="11798" y="11532"/>
                  <a:pt x="11798" y="11532"/>
                </a:cubicBezTo>
                <a:cubicBezTo>
                  <a:pt x="11798" y="13912"/>
                  <a:pt x="11798" y="13912"/>
                  <a:pt x="11798" y="13912"/>
                </a:cubicBezTo>
                <a:cubicBezTo>
                  <a:pt x="13250" y="13912"/>
                  <a:pt x="13250" y="13912"/>
                  <a:pt x="13250" y="13912"/>
                </a:cubicBezTo>
                <a:cubicBezTo>
                  <a:pt x="13250" y="8420"/>
                  <a:pt x="13250" y="8420"/>
                  <a:pt x="13250" y="8420"/>
                </a:cubicBezTo>
                <a:cubicBezTo>
                  <a:pt x="13250" y="7322"/>
                  <a:pt x="13976" y="6041"/>
                  <a:pt x="15066" y="6041"/>
                </a:cubicBezTo>
                <a:cubicBezTo>
                  <a:pt x="19059" y="6041"/>
                  <a:pt x="19059" y="6041"/>
                  <a:pt x="19059" y="6041"/>
                </a:cubicBezTo>
                <a:cubicBezTo>
                  <a:pt x="18696" y="5858"/>
                  <a:pt x="18151" y="5675"/>
                  <a:pt x="17607" y="5675"/>
                </a:cubicBezTo>
                <a:cubicBezTo>
                  <a:pt x="14158" y="5675"/>
                  <a:pt x="14158" y="5675"/>
                  <a:pt x="14158" y="5675"/>
                </a:cubicBezTo>
                <a:cubicBezTo>
                  <a:pt x="11980" y="5675"/>
                  <a:pt x="11980" y="7871"/>
                  <a:pt x="11980" y="7871"/>
                </a:cubicBezTo>
                <a:cubicBezTo>
                  <a:pt x="11980" y="7871"/>
                  <a:pt x="11617" y="9153"/>
                  <a:pt x="11435" y="9336"/>
                </a:cubicBezTo>
                <a:cubicBezTo>
                  <a:pt x="11254" y="9519"/>
                  <a:pt x="11254" y="9519"/>
                  <a:pt x="11072" y="9519"/>
                </a:cubicBezTo>
                <a:cubicBezTo>
                  <a:pt x="8713" y="9519"/>
                  <a:pt x="8713" y="9519"/>
                  <a:pt x="8713" y="9519"/>
                </a:cubicBezTo>
                <a:cubicBezTo>
                  <a:pt x="8168" y="9519"/>
                  <a:pt x="7805" y="9885"/>
                  <a:pt x="7805" y="10434"/>
                </a:cubicBezTo>
                <a:close/>
                <a:moveTo>
                  <a:pt x="19966" y="6956"/>
                </a:moveTo>
                <a:cubicBezTo>
                  <a:pt x="15429" y="6956"/>
                  <a:pt x="15429" y="6956"/>
                  <a:pt x="15429" y="6956"/>
                </a:cubicBezTo>
                <a:cubicBezTo>
                  <a:pt x="14521" y="6956"/>
                  <a:pt x="13795" y="7688"/>
                  <a:pt x="13795" y="8603"/>
                </a:cubicBezTo>
                <a:cubicBezTo>
                  <a:pt x="13795" y="14827"/>
                  <a:pt x="13795" y="14827"/>
                  <a:pt x="13795" y="14827"/>
                </a:cubicBezTo>
                <a:cubicBezTo>
                  <a:pt x="12343" y="14827"/>
                  <a:pt x="12343" y="14827"/>
                  <a:pt x="12343" y="14827"/>
                </a:cubicBezTo>
                <a:cubicBezTo>
                  <a:pt x="11798" y="14827"/>
                  <a:pt x="11254" y="15193"/>
                  <a:pt x="11254" y="15742"/>
                </a:cubicBezTo>
                <a:cubicBezTo>
                  <a:pt x="11254" y="16108"/>
                  <a:pt x="11254" y="16108"/>
                  <a:pt x="11254" y="16108"/>
                </a:cubicBezTo>
                <a:cubicBezTo>
                  <a:pt x="11254" y="16658"/>
                  <a:pt x="11617" y="16841"/>
                  <a:pt x="11980" y="16841"/>
                </a:cubicBezTo>
                <a:cubicBezTo>
                  <a:pt x="15247" y="16841"/>
                  <a:pt x="15247" y="16841"/>
                  <a:pt x="15247" y="16841"/>
                </a:cubicBezTo>
                <a:cubicBezTo>
                  <a:pt x="15247" y="17756"/>
                  <a:pt x="15247" y="17756"/>
                  <a:pt x="15247" y="17756"/>
                </a:cubicBezTo>
                <a:cubicBezTo>
                  <a:pt x="14703" y="17756"/>
                  <a:pt x="14703" y="17756"/>
                  <a:pt x="14703" y="17756"/>
                </a:cubicBezTo>
                <a:cubicBezTo>
                  <a:pt x="14703" y="17756"/>
                  <a:pt x="13432" y="17756"/>
                  <a:pt x="13432" y="19037"/>
                </a:cubicBezTo>
                <a:cubicBezTo>
                  <a:pt x="13432" y="20685"/>
                  <a:pt x="13432" y="20685"/>
                  <a:pt x="13432" y="20685"/>
                </a:cubicBezTo>
                <a:cubicBezTo>
                  <a:pt x="13432" y="21051"/>
                  <a:pt x="13795" y="21417"/>
                  <a:pt x="14158" y="21417"/>
                </a:cubicBezTo>
                <a:cubicBezTo>
                  <a:pt x="14521" y="21417"/>
                  <a:pt x="14703" y="21051"/>
                  <a:pt x="14703" y="20685"/>
                </a:cubicBezTo>
                <a:cubicBezTo>
                  <a:pt x="14703" y="19220"/>
                  <a:pt x="14703" y="19220"/>
                  <a:pt x="14703" y="19220"/>
                </a:cubicBezTo>
                <a:cubicBezTo>
                  <a:pt x="17062" y="19220"/>
                  <a:pt x="17062" y="19220"/>
                  <a:pt x="17062" y="19220"/>
                </a:cubicBezTo>
                <a:cubicBezTo>
                  <a:pt x="17062" y="20685"/>
                  <a:pt x="17062" y="20685"/>
                  <a:pt x="17062" y="20685"/>
                </a:cubicBezTo>
                <a:cubicBezTo>
                  <a:pt x="17062" y="21051"/>
                  <a:pt x="17425" y="21417"/>
                  <a:pt x="17788" y="21417"/>
                </a:cubicBezTo>
                <a:cubicBezTo>
                  <a:pt x="18151" y="21417"/>
                  <a:pt x="18514" y="21051"/>
                  <a:pt x="18514" y="20685"/>
                </a:cubicBezTo>
                <a:cubicBezTo>
                  <a:pt x="18514" y="19037"/>
                  <a:pt x="18514" y="19037"/>
                  <a:pt x="18514" y="19037"/>
                </a:cubicBezTo>
                <a:cubicBezTo>
                  <a:pt x="18514" y="17756"/>
                  <a:pt x="17244" y="17756"/>
                  <a:pt x="17244" y="17756"/>
                </a:cubicBezTo>
                <a:cubicBezTo>
                  <a:pt x="16699" y="17756"/>
                  <a:pt x="16699" y="17756"/>
                  <a:pt x="16699" y="17756"/>
                </a:cubicBezTo>
                <a:cubicBezTo>
                  <a:pt x="16699" y="16841"/>
                  <a:pt x="16699" y="16841"/>
                  <a:pt x="16699" y="16841"/>
                </a:cubicBezTo>
                <a:cubicBezTo>
                  <a:pt x="20148" y="16841"/>
                  <a:pt x="20148" y="16841"/>
                  <a:pt x="20148" y="16841"/>
                </a:cubicBezTo>
                <a:cubicBezTo>
                  <a:pt x="20874" y="16841"/>
                  <a:pt x="21600" y="16292"/>
                  <a:pt x="21600" y="15559"/>
                </a:cubicBezTo>
                <a:cubicBezTo>
                  <a:pt x="21600" y="8603"/>
                  <a:pt x="21600" y="8603"/>
                  <a:pt x="21600" y="8603"/>
                </a:cubicBezTo>
                <a:cubicBezTo>
                  <a:pt x="21600" y="7688"/>
                  <a:pt x="20874" y="6956"/>
                  <a:pt x="19966" y="6956"/>
                </a:cubicBezTo>
                <a:close/>
              </a:path>
            </a:pathLst>
          </a:custGeom>
          <a:solidFill>
            <a:srgbClr val="FFFFFF"/>
          </a:solidFill>
          <a:ln w="12700">
            <a:miter lim="400000"/>
          </a:ln>
        </p:spPr>
        <p:txBody>
          <a:bodyPr lIns="121919" tIns="121919" rIns="121919" bIns="121919"/>
          <a:lstStyle/>
          <a:p>
            <a:pPr defTabSz="2438400">
              <a:defRPr sz="4800">
                <a:solidFill>
                  <a:srgbClr val="000000"/>
                </a:solidFill>
              </a:defRPr>
            </a:pPr>
            <a:endParaRPr/>
          </a:p>
        </p:txBody>
      </p:sp>
      <p:sp>
        <p:nvSpPr>
          <p:cNvPr id="212" name="EASY START"/>
          <p:cNvSpPr txBox="1"/>
          <p:nvPr/>
        </p:nvSpPr>
        <p:spPr>
          <a:xfrm>
            <a:off x="12545628" y="9427966"/>
            <a:ext cx="2600156" cy="5486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defRPr sz="3000">
                <a:solidFill>
                  <a:srgbClr val="374556"/>
                </a:solidFill>
                <a:latin typeface="Helvetica"/>
                <a:ea typeface="Helvetica"/>
                <a:cs typeface="Helvetica"/>
                <a:sym typeface="Helvetica"/>
              </a:defRPr>
            </a:lvl1pPr>
          </a:lstStyle>
          <a:p>
            <a:r>
              <a:t>EASY START</a:t>
            </a:r>
          </a:p>
        </p:txBody>
      </p:sp>
    </p:spTree>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 name="Rectangle"/>
          <p:cNvSpPr/>
          <p:nvPr/>
        </p:nvSpPr>
        <p:spPr>
          <a:xfrm>
            <a:off x="-1" y="-10645"/>
            <a:ext cx="24371301" cy="3633948"/>
          </a:xfrm>
          <a:prstGeom prst="rect">
            <a:avLst/>
          </a:prstGeom>
          <a:solidFill>
            <a:srgbClr val="374556"/>
          </a:solidFill>
          <a:ln w="12700">
            <a:miter lim="400000"/>
          </a:ln>
        </p:spPr>
        <p:txBody>
          <a:bodyPr lIns="45719" rIns="45719" anchor="ctr"/>
          <a:lstStyle/>
          <a:p>
            <a:pPr algn="ctr">
              <a:defRPr>
                <a:solidFill>
                  <a:srgbClr val="DA8522">
                    <a:alpha val="60910"/>
                  </a:srgbClr>
                </a:solidFill>
              </a:defRPr>
            </a:pPr>
            <a:endParaRPr/>
          </a:p>
        </p:txBody>
      </p:sp>
      <p:grpSp>
        <p:nvGrpSpPr>
          <p:cNvPr id="218" name="Group"/>
          <p:cNvGrpSpPr/>
          <p:nvPr/>
        </p:nvGrpSpPr>
        <p:grpSpPr>
          <a:xfrm>
            <a:off x="9314240" y="1013664"/>
            <a:ext cx="8858947" cy="1585330"/>
            <a:chOff x="0" y="0"/>
            <a:chExt cx="8858946" cy="1585328"/>
          </a:xfrm>
        </p:grpSpPr>
        <p:sp>
          <p:nvSpPr>
            <p:cNvPr id="215" name="FROM EXCEL TO R"/>
            <p:cNvSpPr txBox="1"/>
            <p:nvPr/>
          </p:nvSpPr>
          <p:spPr>
            <a:xfrm>
              <a:off x="0" y="771919"/>
              <a:ext cx="8858947" cy="81341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noAutofit/>
            </a:bodyPr>
            <a:lstStyle>
              <a:lvl1pPr>
                <a:defRPr sz="5000">
                  <a:solidFill>
                    <a:srgbClr val="FFFFFF"/>
                  </a:solidFill>
                  <a:latin typeface="Helvetica"/>
                  <a:ea typeface="Helvetica"/>
                  <a:cs typeface="Helvetica"/>
                  <a:sym typeface="Helvetica"/>
                </a:defRPr>
              </a:lvl1pPr>
            </a:lstStyle>
            <a:p>
              <a:r>
                <a:t>FROM EXCEL TO R</a:t>
              </a:r>
            </a:p>
          </p:txBody>
        </p:sp>
        <p:sp>
          <p:nvSpPr>
            <p:cNvPr id="216" name="A COMPARISON"/>
            <p:cNvSpPr txBox="1"/>
            <p:nvPr/>
          </p:nvSpPr>
          <p:spPr>
            <a:xfrm>
              <a:off x="2523045" y="0"/>
              <a:ext cx="4401488" cy="36809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noAutofit/>
            </a:bodyPr>
            <a:lstStyle>
              <a:lvl1pPr>
                <a:defRPr sz="2200" spc="412">
                  <a:solidFill>
                    <a:srgbClr val="FFFFFF"/>
                  </a:solidFill>
                  <a:latin typeface="Helvetica"/>
                  <a:ea typeface="Helvetica"/>
                  <a:cs typeface="Helvetica"/>
                  <a:sym typeface="Helvetica"/>
                </a:defRPr>
              </a:lvl1pPr>
            </a:lstStyle>
            <a:p>
              <a:r>
                <a:t>A COMPARISON</a:t>
              </a:r>
            </a:p>
          </p:txBody>
        </p:sp>
        <p:sp>
          <p:nvSpPr>
            <p:cNvPr id="217" name="Line"/>
            <p:cNvSpPr/>
            <p:nvPr/>
          </p:nvSpPr>
          <p:spPr>
            <a:xfrm>
              <a:off x="132227" y="164124"/>
              <a:ext cx="2022258" cy="1"/>
            </a:xfrm>
            <a:prstGeom prst="line">
              <a:avLst/>
            </a:prstGeom>
            <a:noFill/>
            <a:ln w="88900" cap="flat">
              <a:solidFill>
                <a:srgbClr val="FFFFFF">
                  <a:alpha val="50000"/>
                </a:srgbClr>
              </a:solidFill>
              <a:prstDash val="solid"/>
              <a:miter lim="400000"/>
            </a:ln>
            <a:effectLst/>
          </p:spPr>
          <p:txBody>
            <a:bodyPr wrap="square" lIns="0" tIns="0" rIns="0" bIns="0" numCol="1" anchor="t">
              <a:noAutofit/>
            </a:bodyPr>
            <a:lstStyle/>
            <a:p>
              <a:pPr defTabSz="457200">
                <a:defRPr sz="1200">
                  <a:solidFill>
                    <a:srgbClr val="000000"/>
                  </a:solidFill>
                  <a:latin typeface="Helvetica"/>
                  <a:ea typeface="Helvetica"/>
                  <a:cs typeface="Helvetica"/>
                  <a:sym typeface="Helvetica"/>
                </a:defRPr>
              </a:pPr>
              <a:endParaRPr/>
            </a:p>
          </p:txBody>
        </p:sp>
      </p:grpSp>
      <p:sp>
        <p:nvSpPr>
          <p:cNvPr id="219" name="5"/>
          <p:cNvSpPr txBox="1"/>
          <p:nvPr/>
        </p:nvSpPr>
        <p:spPr>
          <a:xfrm>
            <a:off x="374649" y="13061950"/>
            <a:ext cx="413743" cy="1282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defRPr sz="2600">
                <a:solidFill>
                  <a:srgbClr val="374556"/>
                </a:solidFill>
                <a:latin typeface="Helvetica"/>
                <a:ea typeface="Helvetica"/>
                <a:cs typeface="Helvetica"/>
                <a:sym typeface="Helvetica"/>
              </a:defRPr>
            </a:pPr>
            <a:r>
              <a:t>5</a:t>
            </a:r>
          </a:p>
          <a:p>
            <a:pPr lvl="1">
              <a:defRPr sz="2600">
                <a:solidFill>
                  <a:srgbClr val="374556"/>
                </a:solidFill>
                <a:latin typeface="Helvetica"/>
                <a:ea typeface="Helvetica"/>
                <a:cs typeface="Helvetica"/>
                <a:sym typeface="Helvetica"/>
              </a:defRPr>
            </a:pPr>
            <a:endParaRPr/>
          </a:p>
        </p:txBody>
      </p:sp>
      <p:sp>
        <p:nvSpPr>
          <p:cNvPr id="220" name="Oval 7"/>
          <p:cNvSpPr/>
          <p:nvPr/>
        </p:nvSpPr>
        <p:spPr>
          <a:xfrm>
            <a:off x="16537857" y="6434562"/>
            <a:ext cx="2220632" cy="2223392"/>
          </a:xfrm>
          <a:prstGeom prst="ellipse">
            <a:avLst/>
          </a:prstGeom>
          <a:solidFill>
            <a:srgbClr val="7893B7"/>
          </a:solidFill>
          <a:ln w="12700">
            <a:miter lim="400000"/>
          </a:ln>
        </p:spPr>
        <p:txBody>
          <a:bodyPr lIns="45719" rIns="45719"/>
          <a:lstStyle/>
          <a:p>
            <a:pPr defTabSz="914400">
              <a:defRPr sz="1800">
                <a:solidFill>
                  <a:srgbClr val="414042"/>
                </a:solidFill>
                <a:latin typeface="Helvetica"/>
                <a:ea typeface="Helvetica"/>
                <a:cs typeface="Helvetica"/>
                <a:sym typeface="Helvetica"/>
              </a:defRPr>
            </a:pPr>
            <a:endParaRPr/>
          </a:p>
        </p:txBody>
      </p:sp>
      <p:sp>
        <p:nvSpPr>
          <p:cNvPr id="221" name="Oval 9"/>
          <p:cNvSpPr/>
          <p:nvPr/>
        </p:nvSpPr>
        <p:spPr>
          <a:xfrm>
            <a:off x="5964717" y="6434562"/>
            <a:ext cx="2223392" cy="2223392"/>
          </a:xfrm>
          <a:prstGeom prst="ellipse">
            <a:avLst/>
          </a:prstGeom>
          <a:solidFill>
            <a:srgbClr val="436C6E"/>
          </a:solidFill>
          <a:ln w="12700">
            <a:miter lim="400000"/>
          </a:ln>
        </p:spPr>
        <p:txBody>
          <a:bodyPr lIns="45719" rIns="45719"/>
          <a:lstStyle/>
          <a:p>
            <a:pPr defTabSz="914400">
              <a:defRPr sz="1800">
                <a:solidFill>
                  <a:srgbClr val="414042"/>
                </a:solidFill>
                <a:latin typeface="Helvetica"/>
                <a:ea typeface="Helvetica"/>
                <a:cs typeface="Helvetica"/>
                <a:sym typeface="Helvetica"/>
              </a:defRPr>
            </a:pPr>
            <a:endParaRPr/>
          </a:p>
        </p:txBody>
      </p:sp>
      <p:sp>
        <p:nvSpPr>
          <p:cNvPr id="222" name="Freeform 15"/>
          <p:cNvSpPr/>
          <p:nvPr/>
        </p:nvSpPr>
        <p:spPr>
          <a:xfrm>
            <a:off x="17646792" y="5058047"/>
            <a:ext cx="5957148" cy="3599905"/>
          </a:xfrm>
          <a:custGeom>
            <a:avLst/>
            <a:gdLst/>
            <a:ahLst/>
            <a:cxnLst>
              <a:cxn ang="0">
                <a:pos x="wd2" y="hd2"/>
              </a:cxn>
              <a:cxn ang="5400000">
                <a:pos x="wd2" y="hd2"/>
              </a:cxn>
              <a:cxn ang="10800000">
                <a:pos x="wd2" y="hd2"/>
              </a:cxn>
              <a:cxn ang="16200000">
                <a:pos x="wd2" y="hd2"/>
              </a:cxn>
            </a:cxnLst>
            <a:rect l="0" t="0" r="r" b="b"/>
            <a:pathLst>
              <a:path w="21600" h="21600" extrusionOk="0">
                <a:moveTo>
                  <a:pt x="0" y="3971"/>
                </a:moveTo>
                <a:cubicBezTo>
                  <a:pt x="0" y="6393"/>
                  <a:pt x="0" y="6393"/>
                  <a:pt x="0" y="6393"/>
                </a:cubicBezTo>
                <a:cubicBezTo>
                  <a:pt x="2924" y="6393"/>
                  <a:pt x="5283" y="10204"/>
                  <a:pt x="5283" y="14929"/>
                </a:cubicBezTo>
                <a:cubicBezTo>
                  <a:pt x="5283" y="17629"/>
                  <a:pt x="4497" y="20012"/>
                  <a:pt x="3293" y="21600"/>
                </a:cubicBezTo>
                <a:cubicBezTo>
                  <a:pt x="19143" y="21600"/>
                  <a:pt x="19143" y="21600"/>
                  <a:pt x="19143" y="21600"/>
                </a:cubicBezTo>
                <a:cubicBezTo>
                  <a:pt x="20494" y="21600"/>
                  <a:pt x="21600" y="19813"/>
                  <a:pt x="21600" y="17629"/>
                </a:cubicBezTo>
                <a:cubicBezTo>
                  <a:pt x="21600" y="3971"/>
                  <a:pt x="21600" y="3971"/>
                  <a:pt x="21600" y="3971"/>
                </a:cubicBezTo>
                <a:cubicBezTo>
                  <a:pt x="21600" y="1747"/>
                  <a:pt x="20494" y="0"/>
                  <a:pt x="19143" y="0"/>
                </a:cubicBezTo>
                <a:cubicBezTo>
                  <a:pt x="2457" y="0"/>
                  <a:pt x="2457" y="0"/>
                  <a:pt x="2457" y="0"/>
                </a:cubicBezTo>
                <a:cubicBezTo>
                  <a:pt x="1106" y="0"/>
                  <a:pt x="0" y="1747"/>
                  <a:pt x="0" y="3971"/>
                </a:cubicBezTo>
                <a:close/>
              </a:path>
            </a:pathLst>
          </a:custGeom>
          <a:solidFill>
            <a:srgbClr val="7893B7"/>
          </a:solidFill>
          <a:ln w="12700">
            <a:miter lim="400000"/>
          </a:ln>
        </p:spPr>
        <p:txBody>
          <a:bodyPr lIns="45719" rIns="45719"/>
          <a:lstStyle/>
          <a:p>
            <a:pPr defTabSz="914400">
              <a:defRPr sz="1800">
                <a:solidFill>
                  <a:srgbClr val="414042"/>
                </a:solidFill>
                <a:latin typeface="Helvetica"/>
                <a:ea typeface="Helvetica"/>
                <a:cs typeface="Helvetica"/>
                <a:sym typeface="Helvetica"/>
              </a:defRPr>
            </a:pPr>
            <a:endParaRPr/>
          </a:p>
        </p:txBody>
      </p:sp>
      <p:sp>
        <p:nvSpPr>
          <p:cNvPr id="223" name="Freeform 17"/>
          <p:cNvSpPr/>
          <p:nvPr/>
        </p:nvSpPr>
        <p:spPr>
          <a:xfrm>
            <a:off x="1119265" y="5058047"/>
            <a:ext cx="5957148" cy="3599905"/>
          </a:xfrm>
          <a:custGeom>
            <a:avLst/>
            <a:gdLst/>
            <a:ahLst/>
            <a:cxnLst>
              <a:cxn ang="0">
                <a:pos x="wd2" y="hd2"/>
              </a:cxn>
              <a:cxn ang="5400000">
                <a:pos x="wd2" y="hd2"/>
              </a:cxn>
              <a:cxn ang="10800000">
                <a:pos x="wd2" y="hd2"/>
              </a:cxn>
              <a:cxn ang="16200000">
                <a:pos x="wd2" y="hd2"/>
              </a:cxn>
            </a:cxnLst>
            <a:rect l="0" t="0" r="r" b="b"/>
            <a:pathLst>
              <a:path w="21600" h="21600" extrusionOk="0">
                <a:moveTo>
                  <a:pt x="21600" y="3971"/>
                </a:moveTo>
                <a:cubicBezTo>
                  <a:pt x="21600" y="6393"/>
                  <a:pt x="21600" y="6393"/>
                  <a:pt x="21600" y="6393"/>
                </a:cubicBezTo>
                <a:cubicBezTo>
                  <a:pt x="18676" y="6393"/>
                  <a:pt x="16317" y="10204"/>
                  <a:pt x="16317" y="14929"/>
                </a:cubicBezTo>
                <a:cubicBezTo>
                  <a:pt x="16317" y="17629"/>
                  <a:pt x="17103" y="20012"/>
                  <a:pt x="18307" y="21600"/>
                </a:cubicBezTo>
                <a:cubicBezTo>
                  <a:pt x="2457" y="21600"/>
                  <a:pt x="2457" y="21600"/>
                  <a:pt x="2457" y="21600"/>
                </a:cubicBezTo>
                <a:cubicBezTo>
                  <a:pt x="1106" y="21600"/>
                  <a:pt x="0" y="19813"/>
                  <a:pt x="0" y="17629"/>
                </a:cubicBezTo>
                <a:cubicBezTo>
                  <a:pt x="0" y="3971"/>
                  <a:pt x="0" y="3971"/>
                  <a:pt x="0" y="3971"/>
                </a:cubicBezTo>
                <a:cubicBezTo>
                  <a:pt x="0" y="1747"/>
                  <a:pt x="1106" y="0"/>
                  <a:pt x="2457" y="0"/>
                </a:cubicBezTo>
                <a:cubicBezTo>
                  <a:pt x="19143" y="0"/>
                  <a:pt x="19143" y="0"/>
                  <a:pt x="19143" y="0"/>
                </a:cubicBezTo>
                <a:cubicBezTo>
                  <a:pt x="20494" y="0"/>
                  <a:pt x="21600" y="1747"/>
                  <a:pt x="21600" y="3971"/>
                </a:cubicBezTo>
                <a:close/>
              </a:path>
            </a:pathLst>
          </a:custGeom>
          <a:solidFill>
            <a:srgbClr val="436C6E"/>
          </a:solidFill>
          <a:ln w="12700">
            <a:miter lim="400000"/>
          </a:ln>
        </p:spPr>
        <p:txBody>
          <a:bodyPr lIns="45719" rIns="45719"/>
          <a:lstStyle/>
          <a:p>
            <a:pPr defTabSz="914400">
              <a:defRPr sz="1800">
                <a:solidFill>
                  <a:srgbClr val="414042"/>
                </a:solidFill>
                <a:latin typeface="Helvetica"/>
                <a:ea typeface="Helvetica"/>
                <a:cs typeface="Helvetica"/>
                <a:sym typeface="Helvetica"/>
              </a:defRPr>
            </a:pPr>
            <a:endParaRPr/>
          </a:p>
        </p:txBody>
      </p:sp>
      <p:grpSp>
        <p:nvGrpSpPr>
          <p:cNvPr id="227" name="Group"/>
          <p:cNvGrpSpPr/>
          <p:nvPr/>
        </p:nvGrpSpPr>
        <p:grpSpPr>
          <a:xfrm>
            <a:off x="16841623" y="6671938"/>
            <a:ext cx="1613099" cy="1652297"/>
            <a:chOff x="0" y="-28817"/>
            <a:chExt cx="1613098" cy="1652295"/>
          </a:xfrm>
        </p:grpSpPr>
        <p:sp>
          <p:nvSpPr>
            <p:cNvPr id="224" name="Oval"/>
            <p:cNvSpPr/>
            <p:nvPr/>
          </p:nvSpPr>
          <p:spPr>
            <a:xfrm>
              <a:off x="0" y="33156"/>
              <a:ext cx="1613099" cy="1590323"/>
            </a:xfrm>
            <a:prstGeom prst="ellipse">
              <a:avLst/>
            </a:prstGeom>
            <a:solidFill>
              <a:srgbClr val="D6D6D6"/>
            </a:solidFill>
            <a:ln w="12700" cap="flat">
              <a:noFill/>
              <a:miter lim="400000"/>
            </a:ln>
            <a:effectLst>
              <a:outerShdw blurRad="101600" dist="76200" dir="5400000" rotWithShape="0">
                <a:srgbClr val="000000">
                  <a:alpha val="30000"/>
                </a:srgbClr>
              </a:outerShdw>
            </a:effectLst>
          </p:spPr>
          <p:txBody>
            <a:bodyPr wrap="square" lIns="45719" tIns="45719" rIns="45719" bIns="45719" numCol="1" anchor="ctr">
              <a:noAutofit/>
            </a:bodyPr>
            <a:lstStyle/>
            <a:p>
              <a:endParaRPr/>
            </a:p>
          </p:txBody>
        </p:sp>
        <p:sp>
          <p:nvSpPr>
            <p:cNvPr id="225" name="Oval"/>
            <p:cNvSpPr/>
            <p:nvPr/>
          </p:nvSpPr>
          <p:spPr>
            <a:xfrm>
              <a:off x="356490" y="79327"/>
              <a:ext cx="900117" cy="530060"/>
            </a:xfrm>
            <a:prstGeom prst="ellipse">
              <a:avLst/>
            </a:prstGeom>
            <a:solidFill>
              <a:srgbClr val="FFFFFF">
                <a:alpha val="26000"/>
              </a:srgbClr>
            </a:solidFill>
            <a:ln w="12700" cap="flat">
              <a:noFill/>
              <a:miter lim="400000"/>
            </a:ln>
            <a:effectLst>
              <a:reflection stA="50000" endPos="40000" dir="5400000" sy="-100000" algn="bl" rotWithShape="0"/>
            </a:effectLst>
          </p:spPr>
          <p:txBody>
            <a:bodyPr wrap="square" lIns="45719" tIns="45719" rIns="45719" bIns="45719" numCol="1" anchor="ctr">
              <a:noAutofit/>
            </a:bodyPr>
            <a:lstStyle/>
            <a:p>
              <a:endParaRPr/>
            </a:p>
          </p:txBody>
        </p:sp>
        <p:sp>
          <p:nvSpPr>
            <p:cNvPr id="226" name="R"/>
            <p:cNvSpPr txBox="1"/>
            <p:nvPr/>
          </p:nvSpPr>
          <p:spPr>
            <a:xfrm>
              <a:off x="411583" y="-28818"/>
              <a:ext cx="1042556" cy="158217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sz="9700">
                  <a:solidFill>
                    <a:srgbClr val="4578A4"/>
                  </a:solidFill>
                  <a:latin typeface="Source Sans Pro Regular"/>
                  <a:ea typeface="Source Sans Pro Regular"/>
                  <a:cs typeface="Source Sans Pro Regular"/>
                  <a:sym typeface="Source Sans Pro Regular"/>
                </a:defRPr>
              </a:lvl1pPr>
            </a:lstStyle>
            <a:p>
              <a:r>
                <a:t>R</a:t>
              </a:r>
            </a:p>
          </p:txBody>
        </p:sp>
      </p:grpSp>
      <p:grpSp>
        <p:nvGrpSpPr>
          <p:cNvPr id="248" name="Group"/>
          <p:cNvGrpSpPr/>
          <p:nvPr/>
        </p:nvGrpSpPr>
        <p:grpSpPr>
          <a:xfrm>
            <a:off x="10279341" y="4257248"/>
            <a:ext cx="3812619" cy="2724916"/>
            <a:chOff x="0" y="0"/>
            <a:chExt cx="3812617" cy="2724915"/>
          </a:xfrm>
        </p:grpSpPr>
        <p:grpSp>
          <p:nvGrpSpPr>
            <p:cNvPr id="237" name="Группа 2"/>
            <p:cNvGrpSpPr/>
            <p:nvPr/>
          </p:nvGrpSpPr>
          <p:grpSpPr>
            <a:xfrm>
              <a:off x="-1" y="-1"/>
              <a:ext cx="1854556" cy="2724917"/>
              <a:chOff x="0" y="0"/>
              <a:chExt cx="1854554" cy="2724915"/>
            </a:xfrm>
          </p:grpSpPr>
          <p:sp>
            <p:nvSpPr>
              <p:cNvPr id="228" name="Freeform 7"/>
              <p:cNvSpPr/>
              <p:nvPr/>
            </p:nvSpPr>
            <p:spPr>
              <a:xfrm>
                <a:off x="0" y="1469397"/>
                <a:ext cx="1291196" cy="1255519"/>
              </a:xfrm>
              <a:custGeom>
                <a:avLst/>
                <a:gdLst/>
                <a:ahLst/>
                <a:cxnLst>
                  <a:cxn ang="0">
                    <a:pos x="wd2" y="hd2"/>
                  </a:cxn>
                  <a:cxn ang="5400000">
                    <a:pos x="wd2" y="hd2"/>
                  </a:cxn>
                  <a:cxn ang="10800000">
                    <a:pos x="wd2" y="hd2"/>
                  </a:cxn>
                  <a:cxn ang="16200000">
                    <a:pos x="wd2" y="hd2"/>
                  </a:cxn>
                </a:cxnLst>
                <a:rect l="0" t="0" r="r" b="b"/>
                <a:pathLst>
                  <a:path w="21158" h="20820" extrusionOk="0">
                    <a:moveTo>
                      <a:pt x="14194" y="2027"/>
                    </a:moveTo>
                    <a:cubicBezTo>
                      <a:pt x="13577" y="0"/>
                      <a:pt x="13577" y="0"/>
                      <a:pt x="13577" y="0"/>
                    </a:cubicBezTo>
                    <a:cubicBezTo>
                      <a:pt x="8177" y="1559"/>
                      <a:pt x="8177" y="1559"/>
                      <a:pt x="8177" y="1559"/>
                    </a:cubicBezTo>
                    <a:cubicBezTo>
                      <a:pt x="0" y="20820"/>
                      <a:pt x="0" y="20820"/>
                      <a:pt x="0" y="20820"/>
                    </a:cubicBezTo>
                    <a:cubicBezTo>
                      <a:pt x="5169" y="19260"/>
                      <a:pt x="5169" y="19260"/>
                      <a:pt x="5169" y="19260"/>
                    </a:cubicBezTo>
                    <a:cubicBezTo>
                      <a:pt x="5709" y="18481"/>
                      <a:pt x="5709" y="18481"/>
                      <a:pt x="5709" y="18481"/>
                    </a:cubicBezTo>
                    <a:cubicBezTo>
                      <a:pt x="2931" y="18559"/>
                      <a:pt x="2931" y="18559"/>
                      <a:pt x="2931" y="18559"/>
                    </a:cubicBezTo>
                    <a:cubicBezTo>
                      <a:pt x="11571" y="4990"/>
                      <a:pt x="11571" y="4990"/>
                      <a:pt x="11571" y="4990"/>
                    </a:cubicBezTo>
                    <a:cubicBezTo>
                      <a:pt x="17897" y="3821"/>
                      <a:pt x="17897" y="3821"/>
                      <a:pt x="17897" y="3821"/>
                    </a:cubicBezTo>
                    <a:cubicBezTo>
                      <a:pt x="15429" y="13646"/>
                      <a:pt x="15429" y="13646"/>
                      <a:pt x="15429" y="13646"/>
                    </a:cubicBezTo>
                    <a:cubicBezTo>
                      <a:pt x="19980" y="11619"/>
                      <a:pt x="19980" y="11619"/>
                      <a:pt x="19980" y="11619"/>
                    </a:cubicBezTo>
                    <a:cubicBezTo>
                      <a:pt x="20366" y="10683"/>
                      <a:pt x="20366" y="10683"/>
                      <a:pt x="20366" y="10683"/>
                    </a:cubicBezTo>
                    <a:cubicBezTo>
                      <a:pt x="18360" y="10761"/>
                      <a:pt x="18360" y="10761"/>
                      <a:pt x="18360" y="10761"/>
                    </a:cubicBezTo>
                    <a:cubicBezTo>
                      <a:pt x="20983" y="2183"/>
                      <a:pt x="20983" y="2183"/>
                      <a:pt x="20983" y="2183"/>
                    </a:cubicBezTo>
                    <a:cubicBezTo>
                      <a:pt x="20983" y="2183"/>
                      <a:pt x="20983" y="2183"/>
                      <a:pt x="20983" y="2183"/>
                    </a:cubicBezTo>
                    <a:cubicBezTo>
                      <a:pt x="20983" y="1949"/>
                      <a:pt x="21060" y="1715"/>
                      <a:pt x="21137" y="1559"/>
                    </a:cubicBezTo>
                    <a:cubicBezTo>
                      <a:pt x="21600" y="-780"/>
                      <a:pt x="14194" y="2027"/>
                      <a:pt x="14194" y="2027"/>
                    </a:cubicBezTo>
                    <a:close/>
                  </a:path>
                </a:pathLst>
              </a:custGeom>
              <a:solidFill>
                <a:srgbClr val="2C2D2D"/>
              </a:solidFill>
              <a:ln w="12700" cap="flat">
                <a:noFill/>
                <a:miter lim="400000"/>
              </a:ln>
              <a:effectLst/>
            </p:spPr>
            <p:txBody>
              <a:bodyPr wrap="square" lIns="45719" tIns="45719" rIns="45719" bIns="45719" numCol="1" anchor="t">
                <a:noAutofit/>
              </a:bodyPr>
              <a:lstStyle/>
              <a:p>
                <a:pPr defTabSz="914400">
                  <a:defRPr sz="1800">
                    <a:solidFill>
                      <a:srgbClr val="242524"/>
                    </a:solidFill>
                  </a:defRPr>
                </a:pPr>
                <a:endParaRPr/>
              </a:p>
            </p:txBody>
          </p:sp>
          <p:sp>
            <p:nvSpPr>
              <p:cNvPr id="229" name="Freeform 95"/>
              <p:cNvSpPr/>
              <p:nvPr/>
            </p:nvSpPr>
            <p:spPr>
              <a:xfrm>
                <a:off x="88975" y="1060268"/>
                <a:ext cx="166325" cy="189488"/>
              </a:xfrm>
              <a:custGeom>
                <a:avLst/>
                <a:gdLst/>
                <a:ahLst/>
                <a:cxnLst>
                  <a:cxn ang="0">
                    <a:pos x="wd2" y="hd2"/>
                  </a:cxn>
                  <a:cxn ang="5400000">
                    <a:pos x="wd2" y="hd2"/>
                  </a:cxn>
                  <a:cxn ang="10800000">
                    <a:pos x="wd2" y="hd2"/>
                  </a:cxn>
                  <a:cxn ang="16200000">
                    <a:pos x="wd2" y="hd2"/>
                  </a:cxn>
                </a:cxnLst>
                <a:rect l="0" t="0" r="r" b="b"/>
                <a:pathLst>
                  <a:path w="21216" h="20673" extrusionOk="0">
                    <a:moveTo>
                      <a:pt x="21216" y="5143"/>
                    </a:moveTo>
                    <a:cubicBezTo>
                      <a:pt x="15216" y="11314"/>
                      <a:pt x="15216" y="11314"/>
                      <a:pt x="15216" y="11314"/>
                    </a:cubicBezTo>
                    <a:cubicBezTo>
                      <a:pt x="14616" y="11829"/>
                      <a:pt x="14616" y="12343"/>
                      <a:pt x="14616" y="13371"/>
                    </a:cubicBezTo>
                    <a:cubicBezTo>
                      <a:pt x="13416" y="16457"/>
                      <a:pt x="13416" y="16457"/>
                      <a:pt x="13416" y="16457"/>
                    </a:cubicBezTo>
                    <a:cubicBezTo>
                      <a:pt x="12816" y="18000"/>
                      <a:pt x="11616" y="18514"/>
                      <a:pt x="10416" y="19543"/>
                    </a:cubicBezTo>
                    <a:cubicBezTo>
                      <a:pt x="8616" y="20057"/>
                      <a:pt x="8616" y="20057"/>
                      <a:pt x="8616" y="20057"/>
                    </a:cubicBezTo>
                    <a:cubicBezTo>
                      <a:pt x="5616" y="21600"/>
                      <a:pt x="2016" y="20057"/>
                      <a:pt x="1416" y="17486"/>
                    </a:cubicBezTo>
                    <a:cubicBezTo>
                      <a:pt x="216" y="15429"/>
                      <a:pt x="216" y="15429"/>
                      <a:pt x="216" y="15429"/>
                    </a:cubicBezTo>
                    <a:cubicBezTo>
                      <a:pt x="-384" y="13371"/>
                      <a:pt x="216" y="9771"/>
                      <a:pt x="2616" y="8229"/>
                    </a:cubicBezTo>
                    <a:cubicBezTo>
                      <a:pt x="8016" y="6171"/>
                      <a:pt x="8016" y="6171"/>
                      <a:pt x="8016" y="6171"/>
                    </a:cubicBezTo>
                    <a:cubicBezTo>
                      <a:pt x="8616" y="5657"/>
                      <a:pt x="9216" y="5657"/>
                      <a:pt x="9216" y="5143"/>
                    </a:cubicBezTo>
                    <a:cubicBezTo>
                      <a:pt x="16416" y="0"/>
                      <a:pt x="16416" y="0"/>
                      <a:pt x="16416" y="0"/>
                    </a:cubicBezTo>
                  </a:path>
                </a:pathLst>
              </a:custGeom>
              <a:solidFill>
                <a:srgbClr val="D5D6D2"/>
              </a:solidFill>
              <a:ln w="12700" cap="flat">
                <a:noFill/>
                <a:miter lim="400000"/>
              </a:ln>
              <a:effectLst/>
            </p:spPr>
            <p:txBody>
              <a:bodyPr wrap="square" lIns="45719" tIns="45719" rIns="45719" bIns="45719" numCol="1" anchor="t">
                <a:noAutofit/>
              </a:bodyPr>
              <a:lstStyle/>
              <a:p>
                <a:pPr defTabSz="914400">
                  <a:defRPr sz="1800">
                    <a:solidFill>
                      <a:srgbClr val="242524"/>
                    </a:solidFill>
                  </a:defRPr>
                </a:pPr>
                <a:endParaRPr/>
              </a:p>
            </p:txBody>
          </p:sp>
          <p:sp>
            <p:nvSpPr>
              <p:cNvPr id="230" name="Freeform 96"/>
              <p:cNvSpPr/>
              <p:nvPr/>
            </p:nvSpPr>
            <p:spPr>
              <a:xfrm>
                <a:off x="173962" y="760683"/>
                <a:ext cx="795130" cy="393369"/>
              </a:xfrm>
              <a:custGeom>
                <a:avLst/>
                <a:gdLst/>
                <a:ahLst/>
                <a:cxnLst>
                  <a:cxn ang="0">
                    <a:pos x="wd2" y="hd2"/>
                  </a:cxn>
                  <a:cxn ang="5400000">
                    <a:pos x="wd2" y="hd2"/>
                  </a:cxn>
                  <a:cxn ang="10800000">
                    <a:pos x="wd2" y="hd2"/>
                  </a:cxn>
                  <a:cxn ang="16200000">
                    <a:pos x="wd2" y="hd2"/>
                  </a:cxn>
                </a:cxnLst>
                <a:rect l="0" t="0" r="r" b="b"/>
                <a:pathLst>
                  <a:path w="21475" h="21600" extrusionOk="0">
                    <a:moveTo>
                      <a:pt x="21475" y="7971"/>
                    </a:moveTo>
                    <a:cubicBezTo>
                      <a:pt x="21475" y="7971"/>
                      <a:pt x="14233" y="3857"/>
                      <a:pt x="1654" y="21600"/>
                    </a:cubicBezTo>
                    <a:cubicBezTo>
                      <a:pt x="-125" y="18000"/>
                      <a:pt x="2" y="17229"/>
                      <a:pt x="2" y="17229"/>
                    </a:cubicBezTo>
                    <a:cubicBezTo>
                      <a:pt x="2" y="17229"/>
                      <a:pt x="6863" y="0"/>
                      <a:pt x="18934" y="0"/>
                    </a:cubicBezTo>
                    <a:lnTo>
                      <a:pt x="21475" y="7971"/>
                    </a:lnTo>
                    <a:close/>
                  </a:path>
                </a:pathLst>
              </a:custGeom>
              <a:solidFill>
                <a:srgbClr val="436C6E"/>
              </a:solidFill>
              <a:ln w="12700" cap="flat">
                <a:noFill/>
                <a:miter lim="400000"/>
              </a:ln>
              <a:effectLst/>
            </p:spPr>
            <p:txBody>
              <a:bodyPr wrap="square" lIns="45719" tIns="45719" rIns="45719" bIns="45719" numCol="1" anchor="t">
                <a:noAutofit/>
              </a:bodyPr>
              <a:lstStyle/>
              <a:p>
                <a:pPr defTabSz="914400">
                  <a:defRPr sz="1800">
                    <a:solidFill>
                      <a:srgbClr val="242524"/>
                    </a:solidFill>
                  </a:defRPr>
                </a:pPr>
                <a:endParaRPr/>
              </a:p>
            </p:txBody>
          </p:sp>
          <p:sp>
            <p:nvSpPr>
              <p:cNvPr id="231" name="Freeform 97"/>
              <p:cNvSpPr/>
              <p:nvPr/>
            </p:nvSpPr>
            <p:spPr>
              <a:xfrm>
                <a:off x="500175" y="760006"/>
                <a:ext cx="551866" cy="855961"/>
              </a:xfrm>
              <a:custGeom>
                <a:avLst/>
                <a:gdLst/>
                <a:ahLst/>
                <a:cxnLst>
                  <a:cxn ang="0">
                    <a:pos x="wd2" y="hd2"/>
                  </a:cxn>
                  <a:cxn ang="5400000">
                    <a:pos x="wd2" y="hd2"/>
                  </a:cxn>
                  <a:cxn ang="10800000">
                    <a:pos x="wd2" y="hd2"/>
                  </a:cxn>
                  <a:cxn ang="16200000">
                    <a:pos x="wd2" y="hd2"/>
                  </a:cxn>
                </a:cxnLst>
                <a:rect l="0" t="0" r="r" b="b"/>
                <a:pathLst>
                  <a:path w="17599" h="19880" extrusionOk="0">
                    <a:moveTo>
                      <a:pt x="0" y="18659"/>
                    </a:moveTo>
                    <a:cubicBezTo>
                      <a:pt x="0" y="18659"/>
                      <a:pt x="4650" y="6550"/>
                      <a:pt x="5550" y="2841"/>
                    </a:cubicBezTo>
                    <a:cubicBezTo>
                      <a:pt x="6300" y="332"/>
                      <a:pt x="9750" y="-650"/>
                      <a:pt x="15750" y="441"/>
                    </a:cubicBezTo>
                    <a:cubicBezTo>
                      <a:pt x="21600" y="1641"/>
                      <a:pt x="11700" y="19314"/>
                      <a:pt x="11700" y="19314"/>
                    </a:cubicBezTo>
                    <a:cubicBezTo>
                      <a:pt x="11700" y="19314"/>
                      <a:pt x="5400" y="20950"/>
                      <a:pt x="0" y="18659"/>
                    </a:cubicBezTo>
                    <a:close/>
                  </a:path>
                </a:pathLst>
              </a:custGeom>
              <a:solidFill>
                <a:srgbClr val="436C6E"/>
              </a:solidFill>
              <a:ln w="12700" cap="flat">
                <a:noFill/>
                <a:miter lim="400000"/>
              </a:ln>
              <a:effectLst/>
            </p:spPr>
            <p:txBody>
              <a:bodyPr wrap="square" lIns="45719" tIns="45719" rIns="45719" bIns="45719" numCol="1" anchor="t">
                <a:noAutofit/>
              </a:bodyPr>
              <a:lstStyle/>
              <a:p>
                <a:pPr defTabSz="914400">
                  <a:defRPr sz="1800">
                    <a:solidFill>
                      <a:srgbClr val="242524"/>
                    </a:solidFill>
                  </a:defRPr>
                </a:pPr>
                <a:endParaRPr/>
              </a:p>
            </p:txBody>
          </p:sp>
          <p:sp>
            <p:nvSpPr>
              <p:cNvPr id="232" name="Freeform 98"/>
              <p:cNvSpPr/>
              <p:nvPr/>
            </p:nvSpPr>
            <p:spPr>
              <a:xfrm>
                <a:off x="1622966" y="970386"/>
                <a:ext cx="231589" cy="183666"/>
              </a:xfrm>
              <a:custGeom>
                <a:avLst/>
                <a:gdLst/>
                <a:ahLst/>
                <a:cxnLst>
                  <a:cxn ang="0">
                    <a:pos x="wd2" y="hd2"/>
                  </a:cxn>
                  <a:cxn ang="5400000">
                    <a:pos x="wd2" y="hd2"/>
                  </a:cxn>
                  <a:cxn ang="10800000">
                    <a:pos x="wd2" y="hd2"/>
                  </a:cxn>
                  <a:cxn ang="16200000">
                    <a:pos x="wd2" y="hd2"/>
                  </a:cxn>
                </a:cxnLst>
                <a:rect l="0" t="0" r="r" b="b"/>
                <a:pathLst>
                  <a:path w="20872" h="18348" extrusionOk="0">
                    <a:moveTo>
                      <a:pt x="13553" y="16470"/>
                    </a:moveTo>
                    <a:cubicBezTo>
                      <a:pt x="17788" y="17409"/>
                      <a:pt x="21600" y="14591"/>
                      <a:pt x="20753" y="11305"/>
                    </a:cubicBezTo>
                    <a:cubicBezTo>
                      <a:pt x="20329" y="8018"/>
                      <a:pt x="17788" y="4731"/>
                      <a:pt x="16094" y="1913"/>
                    </a:cubicBezTo>
                    <a:cubicBezTo>
                      <a:pt x="12706" y="-3252"/>
                      <a:pt x="5929" y="3322"/>
                      <a:pt x="5082" y="6609"/>
                    </a:cubicBezTo>
                    <a:cubicBezTo>
                      <a:pt x="4235" y="9426"/>
                      <a:pt x="0" y="11305"/>
                      <a:pt x="0" y="11305"/>
                    </a:cubicBezTo>
                    <a:cubicBezTo>
                      <a:pt x="3388" y="18348"/>
                      <a:pt x="3388" y="18348"/>
                      <a:pt x="3388" y="18348"/>
                    </a:cubicBezTo>
                    <a:cubicBezTo>
                      <a:pt x="3388" y="18348"/>
                      <a:pt x="5929" y="16939"/>
                      <a:pt x="7624" y="16470"/>
                    </a:cubicBezTo>
                    <a:cubicBezTo>
                      <a:pt x="7624" y="16470"/>
                      <a:pt x="9318" y="15061"/>
                      <a:pt x="13553" y="16470"/>
                    </a:cubicBezTo>
                    <a:close/>
                  </a:path>
                </a:pathLst>
              </a:custGeom>
              <a:solidFill>
                <a:srgbClr val="D5D6D2"/>
              </a:solidFill>
              <a:ln w="12700" cap="flat">
                <a:noFill/>
                <a:miter lim="400000"/>
              </a:ln>
              <a:effectLst/>
            </p:spPr>
            <p:txBody>
              <a:bodyPr wrap="square" lIns="45719" tIns="45719" rIns="45719" bIns="45719" numCol="1" anchor="t">
                <a:noAutofit/>
              </a:bodyPr>
              <a:lstStyle/>
              <a:p>
                <a:pPr defTabSz="914400">
                  <a:defRPr sz="1800">
                    <a:solidFill>
                      <a:srgbClr val="242524"/>
                    </a:solidFill>
                  </a:defRPr>
                </a:pPr>
                <a:endParaRPr/>
              </a:p>
            </p:txBody>
          </p:sp>
          <p:sp>
            <p:nvSpPr>
              <p:cNvPr id="233" name="Freeform 99"/>
              <p:cNvSpPr/>
              <p:nvPr/>
            </p:nvSpPr>
            <p:spPr>
              <a:xfrm>
                <a:off x="869841" y="896147"/>
                <a:ext cx="180008" cy="414210"/>
              </a:xfrm>
              <a:custGeom>
                <a:avLst/>
                <a:gdLst/>
                <a:ahLst/>
                <a:cxnLst>
                  <a:cxn ang="0">
                    <a:pos x="wd2" y="hd2"/>
                  </a:cxn>
                  <a:cxn ang="5400000">
                    <a:pos x="wd2" y="hd2"/>
                  </a:cxn>
                  <a:cxn ang="10800000">
                    <a:pos x="wd2" y="hd2"/>
                  </a:cxn>
                  <a:cxn ang="16200000">
                    <a:pos x="wd2" y="hd2"/>
                  </a:cxn>
                </a:cxnLst>
                <a:rect l="0" t="0" r="r" b="b"/>
                <a:pathLst>
                  <a:path w="18657" h="21600" extrusionOk="0">
                    <a:moveTo>
                      <a:pt x="984" y="0"/>
                    </a:moveTo>
                    <a:cubicBezTo>
                      <a:pt x="-2943" y="12273"/>
                      <a:pt x="5893" y="18900"/>
                      <a:pt x="9821" y="21600"/>
                    </a:cubicBezTo>
                    <a:cubicBezTo>
                      <a:pt x="13748" y="15709"/>
                      <a:pt x="17184" y="9082"/>
                      <a:pt x="18657" y="3682"/>
                    </a:cubicBezTo>
                    <a:cubicBezTo>
                      <a:pt x="14730" y="1227"/>
                      <a:pt x="9330" y="491"/>
                      <a:pt x="984" y="0"/>
                    </a:cubicBezTo>
                    <a:close/>
                  </a:path>
                </a:pathLst>
              </a:custGeom>
              <a:solidFill>
                <a:srgbClr val="2B474C"/>
              </a:solidFill>
              <a:ln w="12700" cap="flat">
                <a:noFill/>
                <a:miter lim="400000"/>
              </a:ln>
              <a:effectLst/>
            </p:spPr>
            <p:txBody>
              <a:bodyPr wrap="square" lIns="45719" tIns="45719" rIns="45719" bIns="45719" numCol="1" anchor="t">
                <a:noAutofit/>
              </a:bodyPr>
              <a:lstStyle/>
              <a:p>
                <a:pPr defTabSz="914400">
                  <a:defRPr sz="1800">
                    <a:solidFill>
                      <a:srgbClr val="242524"/>
                    </a:solidFill>
                  </a:defRPr>
                </a:pPr>
                <a:endParaRPr/>
              </a:p>
            </p:txBody>
          </p:sp>
          <p:sp>
            <p:nvSpPr>
              <p:cNvPr id="234" name="Freeform 100"/>
              <p:cNvSpPr/>
              <p:nvPr/>
            </p:nvSpPr>
            <p:spPr>
              <a:xfrm>
                <a:off x="880517" y="867492"/>
                <a:ext cx="799762" cy="393127"/>
              </a:xfrm>
              <a:custGeom>
                <a:avLst/>
                <a:gdLst/>
                <a:ahLst/>
                <a:cxnLst>
                  <a:cxn ang="0">
                    <a:pos x="wd2" y="hd2"/>
                  </a:cxn>
                  <a:cxn ang="5400000">
                    <a:pos x="wd2" y="hd2"/>
                  </a:cxn>
                  <a:cxn ang="10800000">
                    <a:pos x="wd2" y="hd2"/>
                  </a:cxn>
                  <a:cxn ang="16200000">
                    <a:pos x="wd2" y="hd2"/>
                  </a:cxn>
                </a:cxnLst>
                <a:rect l="0" t="0" r="r" b="b"/>
                <a:pathLst>
                  <a:path w="21600" h="13359" extrusionOk="0">
                    <a:moveTo>
                      <a:pt x="4574" y="0"/>
                    </a:moveTo>
                    <a:cubicBezTo>
                      <a:pt x="4574" y="0"/>
                      <a:pt x="5718" y="15520"/>
                      <a:pt x="19948" y="6400"/>
                    </a:cubicBezTo>
                    <a:cubicBezTo>
                      <a:pt x="21473" y="8480"/>
                      <a:pt x="21600" y="10240"/>
                      <a:pt x="21600" y="10240"/>
                    </a:cubicBezTo>
                    <a:cubicBezTo>
                      <a:pt x="21600" y="10240"/>
                      <a:pt x="3049" y="21600"/>
                      <a:pt x="0" y="960"/>
                    </a:cubicBezTo>
                  </a:path>
                </a:pathLst>
              </a:custGeom>
              <a:solidFill>
                <a:srgbClr val="436C6E"/>
              </a:solidFill>
              <a:ln w="12700" cap="flat">
                <a:noFill/>
                <a:miter lim="400000"/>
              </a:ln>
              <a:effectLst/>
            </p:spPr>
            <p:txBody>
              <a:bodyPr wrap="square" lIns="45719" tIns="45719" rIns="45719" bIns="45719" numCol="1" anchor="t">
                <a:noAutofit/>
              </a:bodyPr>
              <a:lstStyle/>
              <a:p>
                <a:pPr defTabSz="914400">
                  <a:defRPr sz="1800">
                    <a:solidFill>
                      <a:srgbClr val="242524"/>
                    </a:solidFill>
                  </a:defRPr>
                </a:pPr>
                <a:endParaRPr/>
              </a:p>
            </p:txBody>
          </p:sp>
          <p:sp>
            <p:nvSpPr>
              <p:cNvPr id="235" name="Freeform 101"/>
              <p:cNvSpPr/>
              <p:nvPr/>
            </p:nvSpPr>
            <p:spPr>
              <a:xfrm>
                <a:off x="772717" y="92618"/>
                <a:ext cx="507517" cy="624363"/>
              </a:xfrm>
              <a:custGeom>
                <a:avLst/>
                <a:gdLst/>
                <a:ahLst/>
                <a:cxnLst>
                  <a:cxn ang="0">
                    <a:pos x="wd2" y="hd2"/>
                  </a:cxn>
                  <a:cxn ang="5400000">
                    <a:pos x="wd2" y="hd2"/>
                  </a:cxn>
                  <a:cxn ang="10800000">
                    <a:pos x="wd2" y="hd2"/>
                  </a:cxn>
                  <a:cxn ang="16200000">
                    <a:pos x="wd2" y="hd2"/>
                  </a:cxn>
                </a:cxnLst>
                <a:rect l="0" t="0" r="r" b="b"/>
                <a:pathLst>
                  <a:path w="20628" h="20065" extrusionOk="0">
                    <a:moveTo>
                      <a:pt x="7198" y="19827"/>
                    </a:moveTo>
                    <a:cubicBezTo>
                      <a:pt x="7198" y="19827"/>
                      <a:pt x="7198" y="19827"/>
                      <a:pt x="7198" y="19827"/>
                    </a:cubicBezTo>
                    <a:cubicBezTo>
                      <a:pt x="3375" y="19071"/>
                      <a:pt x="699" y="16655"/>
                      <a:pt x="125" y="13785"/>
                    </a:cubicBezTo>
                    <a:cubicBezTo>
                      <a:pt x="-66" y="12878"/>
                      <a:pt x="-66" y="11821"/>
                      <a:pt x="316" y="10915"/>
                    </a:cubicBezTo>
                    <a:cubicBezTo>
                      <a:pt x="2037" y="5628"/>
                      <a:pt x="2037" y="5628"/>
                      <a:pt x="2037" y="5628"/>
                    </a:cubicBezTo>
                    <a:cubicBezTo>
                      <a:pt x="3184" y="1701"/>
                      <a:pt x="8345" y="-716"/>
                      <a:pt x="13315" y="190"/>
                    </a:cubicBezTo>
                    <a:cubicBezTo>
                      <a:pt x="13315" y="190"/>
                      <a:pt x="13315" y="190"/>
                      <a:pt x="13315" y="190"/>
                    </a:cubicBezTo>
                    <a:cubicBezTo>
                      <a:pt x="18476" y="1097"/>
                      <a:pt x="21534" y="5326"/>
                      <a:pt x="20387" y="9102"/>
                    </a:cubicBezTo>
                    <a:cubicBezTo>
                      <a:pt x="18667" y="14389"/>
                      <a:pt x="18667" y="14389"/>
                      <a:pt x="18667" y="14389"/>
                    </a:cubicBezTo>
                    <a:cubicBezTo>
                      <a:pt x="17520" y="18316"/>
                      <a:pt x="12359" y="20884"/>
                      <a:pt x="7198" y="19827"/>
                    </a:cubicBezTo>
                    <a:close/>
                  </a:path>
                </a:pathLst>
              </a:custGeom>
              <a:solidFill>
                <a:srgbClr val="D5D6D2"/>
              </a:solidFill>
              <a:ln w="12700" cap="flat">
                <a:noFill/>
                <a:miter lim="400000"/>
              </a:ln>
              <a:effectLst/>
            </p:spPr>
            <p:txBody>
              <a:bodyPr wrap="square" lIns="45719" tIns="45719" rIns="45719" bIns="45719" numCol="1" anchor="t">
                <a:noAutofit/>
              </a:bodyPr>
              <a:lstStyle/>
              <a:p>
                <a:pPr defTabSz="914400">
                  <a:defRPr sz="1800">
                    <a:solidFill>
                      <a:srgbClr val="242524"/>
                    </a:solidFill>
                  </a:defRPr>
                </a:pPr>
                <a:endParaRPr/>
              </a:p>
            </p:txBody>
          </p:sp>
          <p:sp>
            <p:nvSpPr>
              <p:cNvPr id="236" name="Freeform 102"/>
              <p:cNvSpPr/>
              <p:nvPr/>
            </p:nvSpPr>
            <p:spPr>
              <a:xfrm>
                <a:off x="653876" y="0"/>
                <a:ext cx="651018" cy="580934"/>
              </a:xfrm>
              <a:custGeom>
                <a:avLst/>
                <a:gdLst/>
                <a:ahLst/>
                <a:cxnLst>
                  <a:cxn ang="0">
                    <a:pos x="wd2" y="hd2"/>
                  </a:cxn>
                  <a:cxn ang="5400000">
                    <a:pos x="wd2" y="hd2"/>
                  </a:cxn>
                  <a:cxn ang="10800000">
                    <a:pos x="wd2" y="hd2"/>
                  </a:cxn>
                  <a:cxn ang="16200000">
                    <a:pos x="wd2" y="hd2"/>
                  </a:cxn>
                </a:cxnLst>
                <a:rect l="0" t="0" r="r" b="b"/>
                <a:pathLst>
                  <a:path w="21506" h="21600" extrusionOk="0">
                    <a:moveTo>
                      <a:pt x="21445" y="12019"/>
                    </a:moveTo>
                    <a:cubicBezTo>
                      <a:pt x="21600" y="11497"/>
                      <a:pt x="21445" y="10452"/>
                      <a:pt x="21134" y="9406"/>
                    </a:cubicBezTo>
                    <a:cubicBezTo>
                      <a:pt x="20823" y="7839"/>
                      <a:pt x="19891" y="5923"/>
                      <a:pt x="18026" y="4529"/>
                    </a:cubicBezTo>
                    <a:cubicBezTo>
                      <a:pt x="18026" y="4355"/>
                      <a:pt x="18026" y="4355"/>
                      <a:pt x="18026" y="4355"/>
                    </a:cubicBezTo>
                    <a:cubicBezTo>
                      <a:pt x="17871" y="4355"/>
                      <a:pt x="17871" y="4355"/>
                      <a:pt x="17871" y="4355"/>
                    </a:cubicBezTo>
                    <a:cubicBezTo>
                      <a:pt x="17249" y="4006"/>
                      <a:pt x="16783" y="3484"/>
                      <a:pt x="16006" y="3135"/>
                    </a:cubicBezTo>
                    <a:cubicBezTo>
                      <a:pt x="16006" y="3135"/>
                      <a:pt x="16006" y="3135"/>
                      <a:pt x="16006" y="3135"/>
                    </a:cubicBezTo>
                    <a:cubicBezTo>
                      <a:pt x="14296" y="2439"/>
                      <a:pt x="12121" y="2090"/>
                      <a:pt x="9168" y="2265"/>
                    </a:cubicBezTo>
                    <a:cubicBezTo>
                      <a:pt x="10256" y="1568"/>
                      <a:pt x="11810" y="1568"/>
                      <a:pt x="13519" y="1916"/>
                    </a:cubicBezTo>
                    <a:cubicBezTo>
                      <a:pt x="11810" y="1219"/>
                      <a:pt x="10412" y="1219"/>
                      <a:pt x="9479" y="1394"/>
                    </a:cubicBezTo>
                    <a:cubicBezTo>
                      <a:pt x="10567" y="871"/>
                      <a:pt x="11655" y="871"/>
                      <a:pt x="11655" y="871"/>
                    </a:cubicBezTo>
                    <a:cubicBezTo>
                      <a:pt x="11655" y="871"/>
                      <a:pt x="8081" y="174"/>
                      <a:pt x="6993" y="2961"/>
                    </a:cubicBezTo>
                    <a:cubicBezTo>
                      <a:pt x="6527" y="1568"/>
                      <a:pt x="6527" y="0"/>
                      <a:pt x="6527" y="0"/>
                    </a:cubicBezTo>
                    <a:cubicBezTo>
                      <a:pt x="6527" y="0"/>
                      <a:pt x="5905" y="1568"/>
                      <a:pt x="6060" y="3310"/>
                    </a:cubicBezTo>
                    <a:cubicBezTo>
                      <a:pt x="4817" y="1742"/>
                      <a:pt x="3263" y="1394"/>
                      <a:pt x="3263" y="1394"/>
                    </a:cubicBezTo>
                    <a:cubicBezTo>
                      <a:pt x="3263" y="1394"/>
                      <a:pt x="4506" y="2439"/>
                      <a:pt x="4351" y="3484"/>
                    </a:cubicBezTo>
                    <a:cubicBezTo>
                      <a:pt x="2020" y="4006"/>
                      <a:pt x="1554" y="5226"/>
                      <a:pt x="1554" y="5226"/>
                    </a:cubicBezTo>
                    <a:cubicBezTo>
                      <a:pt x="1554" y="5226"/>
                      <a:pt x="2486" y="5052"/>
                      <a:pt x="3574" y="4877"/>
                    </a:cubicBezTo>
                    <a:cubicBezTo>
                      <a:pt x="2642" y="5574"/>
                      <a:pt x="1243" y="7142"/>
                      <a:pt x="622" y="10277"/>
                    </a:cubicBezTo>
                    <a:cubicBezTo>
                      <a:pt x="1554" y="7665"/>
                      <a:pt x="2020" y="7665"/>
                      <a:pt x="2020" y="7665"/>
                    </a:cubicBezTo>
                    <a:cubicBezTo>
                      <a:pt x="2020" y="7665"/>
                      <a:pt x="155" y="10277"/>
                      <a:pt x="0" y="14458"/>
                    </a:cubicBezTo>
                    <a:cubicBezTo>
                      <a:pt x="466" y="11671"/>
                      <a:pt x="932" y="11671"/>
                      <a:pt x="932" y="11671"/>
                    </a:cubicBezTo>
                    <a:cubicBezTo>
                      <a:pt x="311" y="14284"/>
                      <a:pt x="777" y="18987"/>
                      <a:pt x="4506" y="21600"/>
                    </a:cubicBezTo>
                    <a:cubicBezTo>
                      <a:pt x="4040" y="18987"/>
                      <a:pt x="6060" y="15155"/>
                      <a:pt x="7148" y="14458"/>
                    </a:cubicBezTo>
                    <a:cubicBezTo>
                      <a:pt x="4196" y="9058"/>
                      <a:pt x="11344" y="7490"/>
                      <a:pt x="10722" y="12716"/>
                    </a:cubicBezTo>
                    <a:cubicBezTo>
                      <a:pt x="11965" y="10800"/>
                      <a:pt x="18337" y="9058"/>
                      <a:pt x="21134" y="13239"/>
                    </a:cubicBezTo>
                    <a:cubicBezTo>
                      <a:pt x="21289" y="12890"/>
                      <a:pt x="21289" y="12542"/>
                      <a:pt x="21445" y="12019"/>
                    </a:cubicBezTo>
                    <a:close/>
                  </a:path>
                </a:pathLst>
              </a:custGeom>
              <a:solidFill>
                <a:srgbClr val="3F3F3E"/>
              </a:solidFill>
              <a:ln w="12700" cap="flat">
                <a:noFill/>
                <a:miter lim="400000"/>
              </a:ln>
              <a:effectLst/>
            </p:spPr>
            <p:txBody>
              <a:bodyPr wrap="square" lIns="45719" tIns="45719" rIns="45719" bIns="45719" numCol="1" anchor="t">
                <a:noAutofit/>
              </a:bodyPr>
              <a:lstStyle/>
              <a:p>
                <a:pPr defTabSz="914400">
                  <a:defRPr sz="1800">
                    <a:solidFill>
                      <a:srgbClr val="242524"/>
                    </a:solidFill>
                  </a:defRPr>
                </a:pPr>
                <a:endParaRPr/>
              </a:p>
            </p:txBody>
          </p:sp>
        </p:grpSp>
        <p:grpSp>
          <p:nvGrpSpPr>
            <p:cNvPr id="247" name="Группа 2"/>
            <p:cNvGrpSpPr/>
            <p:nvPr/>
          </p:nvGrpSpPr>
          <p:grpSpPr>
            <a:xfrm flipH="1">
              <a:off x="1958063" y="-1"/>
              <a:ext cx="1854555" cy="2724917"/>
              <a:chOff x="0" y="0"/>
              <a:chExt cx="1854554" cy="2724915"/>
            </a:xfrm>
          </p:grpSpPr>
          <p:sp>
            <p:nvSpPr>
              <p:cNvPr id="238" name="Freeform 7"/>
              <p:cNvSpPr/>
              <p:nvPr/>
            </p:nvSpPr>
            <p:spPr>
              <a:xfrm>
                <a:off x="0" y="1469397"/>
                <a:ext cx="1291196" cy="1255519"/>
              </a:xfrm>
              <a:custGeom>
                <a:avLst/>
                <a:gdLst/>
                <a:ahLst/>
                <a:cxnLst>
                  <a:cxn ang="0">
                    <a:pos x="wd2" y="hd2"/>
                  </a:cxn>
                  <a:cxn ang="5400000">
                    <a:pos x="wd2" y="hd2"/>
                  </a:cxn>
                  <a:cxn ang="10800000">
                    <a:pos x="wd2" y="hd2"/>
                  </a:cxn>
                  <a:cxn ang="16200000">
                    <a:pos x="wd2" y="hd2"/>
                  </a:cxn>
                </a:cxnLst>
                <a:rect l="0" t="0" r="r" b="b"/>
                <a:pathLst>
                  <a:path w="21158" h="20820" extrusionOk="0">
                    <a:moveTo>
                      <a:pt x="14194" y="2027"/>
                    </a:moveTo>
                    <a:cubicBezTo>
                      <a:pt x="13577" y="0"/>
                      <a:pt x="13577" y="0"/>
                      <a:pt x="13577" y="0"/>
                    </a:cubicBezTo>
                    <a:cubicBezTo>
                      <a:pt x="8177" y="1559"/>
                      <a:pt x="8177" y="1559"/>
                      <a:pt x="8177" y="1559"/>
                    </a:cubicBezTo>
                    <a:cubicBezTo>
                      <a:pt x="0" y="20820"/>
                      <a:pt x="0" y="20820"/>
                      <a:pt x="0" y="20820"/>
                    </a:cubicBezTo>
                    <a:cubicBezTo>
                      <a:pt x="5169" y="19260"/>
                      <a:pt x="5169" y="19260"/>
                      <a:pt x="5169" y="19260"/>
                    </a:cubicBezTo>
                    <a:cubicBezTo>
                      <a:pt x="5709" y="18481"/>
                      <a:pt x="5709" y="18481"/>
                      <a:pt x="5709" y="18481"/>
                    </a:cubicBezTo>
                    <a:cubicBezTo>
                      <a:pt x="2931" y="18559"/>
                      <a:pt x="2931" y="18559"/>
                      <a:pt x="2931" y="18559"/>
                    </a:cubicBezTo>
                    <a:cubicBezTo>
                      <a:pt x="11571" y="4990"/>
                      <a:pt x="11571" y="4990"/>
                      <a:pt x="11571" y="4990"/>
                    </a:cubicBezTo>
                    <a:cubicBezTo>
                      <a:pt x="17897" y="3821"/>
                      <a:pt x="17897" y="3821"/>
                      <a:pt x="17897" y="3821"/>
                    </a:cubicBezTo>
                    <a:cubicBezTo>
                      <a:pt x="15429" y="13646"/>
                      <a:pt x="15429" y="13646"/>
                      <a:pt x="15429" y="13646"/>
                    </a:cubicBezTo>
                    <a:cubicBezTo>
                      <a:pt x="19980" y="11619"/>
                      <a:pt x="19980" y="11619"/>
                      <a:pt x="19980" y="11619"/>
                    </a:cubicBezTo>
                    <a:cubicBezTo>
                      <a:pt x="20366" y="10683"/>
                      <a:pt x="20366" y="10683"/>
                      <a:pt x="20366" y="10683"/>
                    </a:cubicBezTo>
                    <a:cubicBezTo>
                      <a:pt x="18360" y="10761"/>
                      <a:pt x="18360" y="10761"/>
                      <a:pt x="18360" y="10761"/>
                    </a:cubicBezTo>
                    <a:cubicBezTo>
                      <a:pt x="20983" y="2183"/>
                      <a:pt x="20983" y="2183"/>
                      <a:pt x="20983" y="2183"/>
                    </a:cubicBezTo>
                    <a:cubicBezTo>
                      <a:pt x="20983" y="2183"/>
                      <a:pt x="20983" y="2183"/>
                      <a:pt x="20983" y="2183"/>
                    </a:cubicBezTo>
                    <a:cubicBezTo>
                      <a:pt x="20983" y="1949"/>
                      <a:pt x="21060" y="1715"/>
                      <a:pt x="21137" y="1559"/>
                    </a:cubicBezTo>
                    <a:cubicBezTo>
                      <a:pt x="21600" y="-780"/>
                      <a:pt x="14194" y="2027"/>
                      <a:pt x="14194" y="2027"/>
                    </a:cubicBezTo>
                    <a:close/>
                  </a:path>
                </a:pathLst>
              </a:custGeom>
              <a:solidFill>
                <a:srgbClr val="2C2D2D"/>
              </a:solidFill>
              <a:ln w="12700" cap="flat">
                <a:noFill/>
                <a:miter lim="400000"/>
              </a:ln>
              <a:effectLst/>
            </p:spPr>
            <p:txBody>
              <a:bodyPr wrap="square" lIns="45719" tIns="45719" rIns="45719" bIns="45719" numCol="1" anchor="t">
                <a:noAutofit/>
              </a:bodyPr>
              <a:lstStyle/>
              <a:p>
                <a:pPr defTabSz="914400">
                  <a:defRPr sz="1800">
                    <a:solidFill>
                      <a:srgbClr val="242524"/>
                    </a:solidFill>
                  </a:defRPr>
                </a:pPr>
                <a:endParaRPr/>
              </a:p>
            </p:txBody>
          </p:sp>
          <p:sp>
            <p:nvSpPr>
              <p:cNvPr id="239" name="Freeform 95"/>
              <p:cNvSpPr/>
              <p:nvPr/>
            </p:nvSpPr>
            <p:spPr>
              <a:xfrm>
                <a:off x="88975" y="1060268"/>
                <a:ext cx="166325" cy="189488"/>
              </a:xfrm>
              <a:custGeom>
                <a:avLst/>
                <a:gdLst/>
                <a:ahLst/>
                <a:cxnLst>
                  <a:cxn ang="0">
                    <a:pos x="wd2" y="hd2"/>
                  </a:cxn>
                  <a:cxn ang="5400000">
                    <a:pos x="wd2" y="hd2"/>
                  </a:cxn>
                  <a:cxn ang="10800000">
                    <a:pos x="wd2" y="hd2"/>
                  </a:cxn>
                  <a:cxn ang="16200000">
                    <a:pos x="wd2" y="hd2"/>
                  </a:cxn>
                </a:cxnLst>
                <a:rect l="0" t="0" r="r" b="b"/>
                <a:pathLst>
                  <a:path w="21216" h="20673" extrusionOk="0">
                    <a:moveTo>
                      <a:pt x="21216" y="5143"/>
                    </a:moveTo>
                    <a:cubicBezTo>
                      <a:pt x="15216" y="11314"/>
                      <a:pt x="15216" y="11314"/>
                      <a:pt x="15216" y="11314"/>
                    </a:cubicBezTo>
                    <a:cubicBezTo>
                      <a:pt x="14616" y="11829"/>
                      <a:pt x="14616" y="12343"/>
                      <a:pt x="14616" y="13371"/>
                    </a:cubicBezTo>
                    <a:cubicBezTo>
                      <a:pt x="13416" y="16457"/>
                      <a:pt x="13416" y="16457"/>
                      <a:pt x="13416" y="16457"/>
                    </a:cubicBezTo>
                    <a:cubicBezTo>
                      <a:pt x="12816" y="18000"/>
                      <a:pt x="11616" y="18514"/>
                      <a:pt x="10416" y="19543"/>
                    </a:cubicBezTo>
                    <a:cubicBezTo>
                      <a:pt x="8616" y="20057"/>
                      <a:pt x="8616" y="20057"/>
                      <a:pt x="8616" y="20057"/>
                    </a:cubicBezTo>
                    <a:cubicBezTo>
                      <a:pt x="5616" y="21600"/>
                      <a:pt x="2016" y="20057"/>
                      <a:pt x="1416" y="17486"/>
                    </a:cubicBezTo>
                    <a:cubicBezTo>
                      <a:pt x="216" y="15429"/>
                      <a:pt x="216" y="15429"/>
                      <a:pt x="216" y="15429"/>
                    </a:cubicBezTo>
                    <a:cubicBezTo>
                      <a:pt x="-384" y="13371"/>
                      <a:pt x="216" y="9771"/>
                      <a:pt x="2616" y="8229"/>
                    </a:cubicBezTo>
                    <a:cubicBezTo>
                      <a:pt x="8016" y="6171"/>
                      <a:pt x="8016" y="6171"/>
                      <a:pt x="8016" y="6171"/>
                    </a:cubicBezTo>
                    <a:cubicBezTo>
                      <a:pt x="8616" y="5657"/>
                      <a:pt x="9216" y="5657"/>
                      <a:pt x="9216" y="5143"/>
                    </a:cubicBezTo>
                    <a:cubicBezTo>
                      <a:pt x="16416" y="0"/>
                      <a:pt x="16416" y="0"/>
                      <a:pt x="16416" y="0"/>
                    </a:cubicBezTo>
                  </a:path>
                </a:pathLst>
              </a:custGeom>
              <a:solidFill>
                <a:srgbClr val="D5D6D2"/>
              </a:solidFill>
              <a:ln w="12700" cap="flat">
                <a:noFill/>
                <a:miter lim="400000"/>
              </a:ln>
              <a:effectLst/>
            </p:spPr>
            <p:txBody>
              <a:bodyPr wrap="square" lIns="45719" tIns="45719" rIns="45719" bIns="45719" numCol="1" anchor="t">
                <a:noAutofit/>
              </a:bodyPr>
              <a:lstStyle/>
              <a:p>
                <a:pPr defTabSz="914400">
                  <a:defRPr sz="1800">
                    <a:solidFill>
                      <a:srgbClr val="242524"/>
                    </a:solidFill>
                  </a:defRPr>
                </a:pPr>
                <a:endParaRPr/>
              </a:p>
            </p:txBody>
          </p:sp>
          <p:sp>
            <p:nvSpPr>
              <p:cNvPr id="240" name="Freeform 96"/>
              <p:cNvSpPr/>
              <p:nvPr/>
            </p:nvSpPr>
            <p:spPr>
              <a:xfrm>
                <a:off x="173962" y="760683"/>
                <a:ext cx="795130" cy="393369"/>
              </a:xfrm>
              <a:custGeom>
                <a:avLst/>
                <a:gdLst/>
                <a:ahLst/>
                <a:cxnLst>
                  <a:cxn ang="0">
                    <a:pos x="wd2" y="hd2"/>
                  </a:cxn>
                  <a:cxn ang="5400000">
                    <a:pos x="wd2" y="hd2"/>
                  </a:cxn>
                  <a:cxn ang="10800000">
                    <a:pos x="wd2" y="hd2"/>
                  </a:cxn>
                  <a:cxn ang="16200000">
                    <a:pos x="wd2" y="hd2"/>
                  </a:cxn>
                </a:cxnLst>
                <a:rect l="0" t="0" r="r" b="b"/>
                <a:pathLst>
                  <a:path w="21475" h="21600" extrusionOk="0">
                    <a:moveTo>
                      <a:pt x="21475" y="7971"/>
                    </a:moveTo>
                    <a:cubicBezTo>
                      <a:pt x="21475" y="7971"/>
                      <a:pt x="14233" y="3857"/>
                      <a:pt x="1654" y="21600"/>
                    </a:cubicBezTo>
                    <a:cubicBezTo>
                      <a:pt x="-125" y="18000"/>
                      <a:pt x="2" y="17229"/>
                      <a:pt x="2" y="17229"/>
                    </a:cubicBezTo>
                    <a:cubicBezTo>
                      <a:pt x="2" y="17229"/>
                      <a:pt x="6863" y="0"/>
                      <a:pt x="18934" y="0"/>
                    </a:cubicBezTo>
                    <a:lnTo>
                      <a:pt x="21475" y="7971"/>
                    </a:lnTo>
                    <a:close/>
                  </a:path>
                </a:pathLst>
              </a:custGeom>
              <a:solidFill>
                <a:srgbClr val="7893B7"/>
              </a:solidFill>
              <a:ln w="12700" cap="flat">
                <a:noFill/>
                <a:miter lim="400000"/>
              </a:ln>
              <a:effectLst/>
            </p:spPr>
            <p:txBody>
              <a:bodyPr wrap="square" lIns="45719" tIns="45719" rIns="45719" bIns="45719" numCol="1" anchor="t">
                <a:noAutofit/>
              </a:bodyPr>
              <a:lstStyle/>
              <a:p>
                <a:pPr defTabSz="914400">
                  <a:defRPr sz="1800">
                    <a:solidFill>
                      <a:srgbClr val="242524"/>
                    </a:solidFill>
                  </a:defRPr>
                </a:pPr>
                <a:endParaRPr/>
              </a:p>
            </p:txBody>
          </p:sp>
          <p:sp>
            <p:nvSpPr>
              <p:cNvPr id="241" name="Freeform 97"/>
              <p:cNvSpPr/>
              <p:nvPr/>
            </p:nvSpPr>
            <p:spPr>
              <a:xfrm>
                <a:off x="500175" y="760006"/>
                <a:ext cx="551866" cy="855961"/>
              </a:xfrm>
              <a:custGeom>
                <a:avLst/>
                <a:gdLst/>
                <a:ahLst/>
                <a:cxnLst>
                  <a:cxn ang="0">
                    <a:pos x="wd2" y="hd2"/>
                  </a:cxn>
                  <a:cxn ang="5400000">
                    <a:pos x="wd2" y="hd2"/>
                  </a:cxn>
                  <a:cxn ang="10800000">
                    <a:pos x="wd2" y="hd2"/>
                  </a:cxn>
                  <a:cxn ang="16200000">
                    <a:pos x="wd2" y="hd2"/>
                  </a:cxn>
                </a:cxnLst>
                <a:rect l="0" t="0" r="r" b="b"/>
                <a:pathLst>
                  <a:path w="17599" h="19880" extrusionOk="0">
                    <a:moveTo>
                      <a:pt x="0" y="18659"/>
                    </a:moveTo>
                    <a:cubicBezTo>
                      <a:pt x="0" y="18659"/>
                      <a:pt x="4650" y="6550"/>
                      <a:pt x="5550" y="2841"/>
                    </a:cubicBezTo>
                    <a:cubicBezTo>
                      <a:pt x="6300" y="332"/>
                      <a:pt x="9750" y="-650"/>
                      <a:pt x="15750" y="441"/>
                    </a:cubicBezTo>
                    <a:cubicBezTo>
                      <a:pt x="21600" y="1641"/>
                      <a:pt x="11700" y="19314"/>
                      <a:pt x="11700" y="19314"/>
                    </a:cubicBezTo>
                    <a:cubicBezTo>
                      <a:pt x="11700" y="19314"/>
                      <a:pt x="5400" y="20950"/>
                      <a:pt x="0" y="18659"/>
                    </a:cubicBezTo>
                    <a:close/>
                  </a:path>
                </a:pathLst>
              </a:custGeom>
              <a:solidFill>
                <a:srgbClr val="7893B7"/>
              </a:solidFill>
              <a:ln w="12700" cap="flat">
                <a:noFill/>
                <a:miter lim="400000"/>
              </a:ln>
              <a:effectLst/>
            </p:spPr>
            <p:txBody>
              <a:bodyPr wrap="square" lIns="45719" tIns="45719" rIns="45719" bIns="45719" numCol="1" anchor="t">
                <a:noAutofit/>
              </a:bodyPr>
              <a:lstStyle/>
              <a:p>
                <a:pPr defTabSz="914400">
                  <a:defRPr sz="1800">
                    <a:solidFill>
                      <a:srgbClr val="242524"/>
                    </a:solidFill>
                  </a:defRPr>
                </a:pPr>
                <a:endParaRPr/>
              </a:p>
            </p:txBody>
          </p:sp>
          <p:sp>
            <p:nvSpPr>
              <p:cNvPr id="242" name="Freeform 98"/>
              <p:cNvSpPr/>
              <p:nvPr/>
            </p:nvSpPr>
            <p:spPr>
              <a:xfrm>
                <a:off x="1622966" y="970386"/>
                <a:ext cx="231589" cy="183666"/>
              </a:xfrm>
              <a:custGeom>
                <a:avLst/>
                <a:gdLst/>
                <a:ahLst/>
                <a:cxnLst>
                  <a:cxn ang="0">
                    <a:pos x="wd2" y="hd2"/>
                  </a:cxn>
                  <a:cxn ang="5400000">
                    <a:pos x="wd2" y="hd2"/>
                  </a:cxn>
                  <a:cxn ang="10800000">
                    <a:pos x="wd2" y="hd2"/>
                  </a:cxn>
                  <a:cxn ang="16200000">
                    <a:pos x="wd2" y="hd2"/>
                  </a:cxn>
                </a:cxnLst>
                <a:rect l="0" t="0" r="r" b="b"/>
                <a:pathLst>
                  <a:path w="20872" h="18348" extrusionOk="0">
                    <a:moveTo>
                      <a:pt x="13553" y="16470"/>
                    </a:moveTo>
                    <a:cubicBezTo>
                      <a:pt x="17788" y="17409"/>
                      <a:pt x="21600" y="14591"/>
                      <a:pt x="20753" y="11305"/>
                    </a:cubicBezTo>
                    <a:cubicBezTo>
                      <a:pt x="20329" y="8018"/>
                      <a:pt x="17788" y="4731"/>
                      <a:pt x="16094" y="1913"/>
                    </a:cubicBezTo>
                    <a:cubicBezTo>
                      <a:pt x="12706" y="-3252"/>
                      <a:pt x="5929" y="3322"/>
                      <a:pt x="5082" y="6609"/>
                    </a:cubicBezTo>
                    <a:cubicBezTo>
                      <a:pt x="4235" y="9426"/>
                      <a:pt x="0" y="11305"/>
                      <a:pt x="0" y="11305"/>
                    </a:cubicBezTo>
                    <a:cubicBezTo>
                      <a:pt x="3388" y="18348"/>
                      <a:pt x="3388" y="18348"/>
                      <a:pt x="3388" y="18348"/>
                    </a:cubicBezTo>
                    <a:cubicBezTo>
                      <a:pt x="3388" y="18348"/>
                      <a:pt x="5929" y="16939"/>
                      <a:pt x="7624" y="16470"/>
                    </a:cubicBezTo>
                    <a:cubicBezTo>
                      <a:pt x="7624" y="16470"/>
                      <a:pt x="9318" y="15061"/>
                      <a:pt x="13553" y="16470"/>
                    </a:cubicBezTo>
                    <a:close/>
                  </a:path>
                </a:pathLst>
              </a:custGeom>
              <a:solidFill>
                <a:srgbClr val="D5D6D2"/>
              </a:solidFill>
              <a:ln w="12700" cap="flat">
                <a:noFill/>
                <a:miter lim="400000"/>
              </a:ln>
              <a:effectLst/>
            </p:spPr>
            <p:txBody>
              <a:bodyPr wrap="square" lIns="45719" tIns="45719" rIns="45719" bIns="45719" numCol="1" anchor="t">
                <a:noAutofit/>
              </a:bodyPr>
              <a:lstStyle/>
              <a:p>
                <a:pPr defTabSz="914400">
                  <a:defRPr sz="1800">
                    <a:solidFill>
                      <a:srgbClr val="242524"/>
                    </a:solidFill>
                  </a:defRPr>
                </a:pPr>
                <a:endParaRPr/>
              </a:p>
            </p:txBody>
          </p:sp>
          <p:sp>
            <p:nvSpPr>
              <p:cNvPr id="243" name="Freeform 99"/>
              <p:cNvSpPr/>
              <p:nvPr/>
            </p:nvSpPr>
            <p:spPr>
              <a:xfrm>
                <a:off x="869841" y="896147"/>
                <a:ext cx="180008" cy="414210"/>
              </a:xfrm>
              <a:custGeom>
                <a:avLst/>
                <a:gdLst/>
                <a:ahLst/>
                <a:cxnLst>
                  <a:cxn ang="0">
                    <a:pos x="wd2" y="hd2"/>
                  </a:cxn>
                  <a:cxn ang="5400000">
                    <a:pos x="wd2" y="hd2"/>
                  </a:cxn>
                  <a:cxn ang="10800000">
                    <a:pos x="wd2" y="hd2"/>
                  </a:cxn>
                  <a:cxn ang="16200000">
                    <a:pos x="wd2" y="hd2"/>
                  </a:cxn>
                </a:cxnLst>
                <a:rect l="0" t="0" r="r" b="b"/>
                <a:pathLst>
                  <a:path w="18657" h="21600" extrusionOk="0">
                    <a:moveTo>
                      <a:pt x="984" y="0"/>
                    </a:moveTo>
                    <a:cubicBezTo>
                      <a:pt x="-2943" y="12273"/>
                      <a:pt x="5893" y="18900"/>
                      <a:pt x="9821" y="21600"/>
                    </a:cubicBezTo>
                    <a:cubicBezTo>
                      <a:pt x="13748" y="15709"/>
                      <a:pt x="17184" y="9082"/>
                      <a:pt x="18657" y="3682"/>
                    </a:cubicBezTo>
                    <a:cubicBezTo>
                      <a:pt x="14730" y="1227"/>
                      <a:pt x="9330" y="491"/>
                      <a:pt x="984" y="0"/>
                    </a:cubicBezTo>
                    <a:close/>
                  </a:path>
                </a:pathLst>
              </a:custGeom>
              <a:solidFill>
                <a:srgbClr val="576D8D"/>
              </a:solidFill>
              <a:ln w="12700" cap="flat">
                <a:noFill/>
                <a:miter lim="400000"/>
              </a:ln>
              <a:effectLst/>
            </p:spPr>
            <p:txBody>
              <a:bodyPr wrap="square" lIns="45719" tIns="45719" rIns="45719" bIns="45719" numCol="1" anchor="t">
                <a:noAutofit/>
              </a:bodyPr>
              <a:lstStyle/>
              <a:p>
                <a:pPr defTabSz="914400">
                  <a:defRPr sz="1800">
                    <a:solidFill>
                      <a:srgbClr val="242524"/>
                    </a:solidFill>
                  </a:defRPr>
                </a:pPr>
                <a:endParaRPr/>
              </a:p>
            </p:txBody>
          </p:sp>
          <p:sp>
            <p:nvSpPr>
              <p:cNvPr id="244" name="Freeform 100"/>
              <p:cNvSpPr/>
              <p:nvPr/>
            </p:nvSpPr>
            <p:spPr>
              <a:xfrm>
                <a:off x="880517" y="867492"/>
                <a:ext cx="799762" cy="393127"/>
              </a:xfrm>
              <a:custGeom>
                <a:avLst/>
                <a:gdLst/>
                <a:ahLst/>
                <a:cxnLst>
                  <a:cxn ang="0">
                    <a:pos x="wd2" y="hd2"/>
                  </a:cxn>
                  <a:cxn ang="5400000">
                    <a:pos x="wd2" y="hd2"/>
                  </a:cxn>
                  <a:cxn ang="10800000">
                    <a:pos x="wd2" y="hd2"/>
                  </a:cxn>
                  <a:cxn ang="16200000">
                    <a:pos x="wd2" y="hd2"/>
                  </a:cxn>
                </a:cxnLst>
                <a:rect l="0" t="0" r="r" b="b"/>
                <a:pathLst>
                  <a:path w="21600" h="13359" extrusionOk="0">
                    <a:moveTo>
                      <a:pt x="4574" y="0"/>
                    </a:moveTo>
                    <a:cubicBezTo>
                      <a:pt x="4574" y="0"/>
                      <a:pt x="5718" y="15520"/>
                      <a:pt x="19948" y="6400"/>
                    </a:cubicBezTo>
                    <a:cubicBezTo>
                      <a:pt x="21473" y="8480"/>
                      <a:pt x="21600" y="10240"/>
                      <a:pt x="21600" y="10240"/>
                    </a:cubicBezTo>
                    <a:cubicBezTo>
                      <a:pt x="21600" y="10240"/>
                      <a:pt x="3049" y="21600"/>
                      <a:pt x="0" y="960"/>
                    </a:cubicBezTo>
                  </a:path>
                </a:pathLst>
              </a:custGeom>
              <a:solidFill>
                <a:srgbClr val="7893B7"/>
              </a:solidFill>
              <a:ln w="12700" cap="flat">
                <a:noFill/>
                <a:miter lim="400000"/>
              </a:ln>
              <a:effectLst/>
            </p:spPr>
            <p:txBody>
              <a:bodyPr wrap="square" lIns="45719" tIns="45719" rIns="45719" bIns="45719" numCol="1" anchor="t">
                <a:noAutofit/>
              </a:bodyPr>
              <a:lstStyle/>
              <a:p>
                <a:pPr defTabSz="914400">
                  <a:defRPr sz="1800">
                    <a:solidFill>
                      <a:srgbClr val="242524"/>
                    </a:solidFill>
                  </a:defRPr>
                </a:pPr>
                <a:endParaRPr/>
              </a:p>
            </p:txBody>
          </p:sp>
          <p:sp>
            <p:nvSpPr>
              <p:cNvPr id="245" name="Freeform 101"/>
              <p:cNvSpPr/>
              <p:nvPr/>
            </p:nvSpPr>
            <p:spPr>
              <a:xfrm>
                <a:off x="772717" y="92618"/>
                <a:ext cx="507517" cy="624363"/>
              </a:xfrm>
              <a:custGeom>
                <a:avLst/>
                <a:gdLst/>
                <a:ahLst/>
                <a:cxnLst>
                  <a:cxn ang="0">
                    <a:pos x="wd2" y="hd2"/>
                  </a:cxn>
                  <a:cxn ang="5400000">
                    <a:pos x="wd2" y="hd2"/>
                  </a:cxn>
                  <a:cxn ang="10800000">
                    <a:pos x="wd2" y="hd2"/>
                  </a:cxn>
                  <a:cxn ang="16200000">
                    <a:pos x="wd2" y="hd2"/>
                  </a:cxn>
                </a:cxnLst>
                <a:rect l="0" t="0" r="r" b="b"/>
                <a:pathLst>
                  <a:path w="20628" h="20065" extrusionOk="0">
                    <a:moveTo>
                      <a:pt x="7198" y="19827"/>
                    </a:moveTo>
                    <a:cubicBezTo>
                      <a:pt x="7198" y="19827"/>
                      <a:pt x="7198" y="19827"/>
                      <a:pt x="7198" y="19827"/>
                    </a:cubicBezTo>
                    <a:cubicBezTo>
                      <a:pt x="3375" y="19071"/>
                      <a:pt x="699" y="16655"/>
                      <a:pt x="125" y="13785"/>
                    </a:cubicBezTo>
                    <a:cubicBezTo>
                      <a:pt x="-66" y="12878"/>
                      <a:pt x="-66" y="11821"/>
                      <a:pt x="316" y="10915"/>
                    </a:cubicBezTo>
                    <a:cubicBezTo>
                      <a:pt x="2037" y="5628"/>
                      <a:pt x="2037" y="5628"/>
                      <a:pt x="2037" y="5628"/>
                    </a:cubicBezTo>
                    <a:cubicBezTo>
                      <a:pt x="3184" y="1701"/>
                      <a:pt x="8345" y="-716"/>
                      <a:pt x="13315" y="190"/>
                    </a:cubicBezTo>
                    <a:cubicBezTo>
                      <a:pt x="13315" y="190"/>
                      <a:pt x="13315" y="190"/>
                      <a:pt x="13315" y="190"/>
                    </a:cubicBezTo>
                    <a:cubicBezTo>
                      <a:pt x="18476" y="1097"/>
                      <a:pt x="21534" y="5326"/>
                      <a:pt x="20387" y="9102"/>
                    </a:cubicBezTo>
                    <a:cubicBezTo>
                      <a:pt x="18667" y="14389"/>
                      <a:pt x="18667" y="14389"/>
                      <a:pt x="18667" y="14389"/>
                    </a:cubicBezTo>
                    <a:cubicBezTo>
                      <a:pt x="17520" y="18316"/>
                      <a:pt x="12359" y="20884"/>
                      <a:pt x="7198" y="19827"/>
                    </a:cubicBezTo>
                    <a:close/>
                  </a:path>
                </a:pathLst>
              </a:custGeom>
              <a:solidFill>
                <a:srgbClr val="D5D6D2"/>
              </a:solidFill>
              <a:ln w="12700" cap="flat">
                <a:noFill/>
                <a:miter lim="400000"/>
              </a:ln>
              <a:effectLst/>
            </p:spPr>
            <p:txBody>
              <a:bodyPr wrap="square" lIns="45719" tIns="45719" rIns="45719" bIns="45719" numCol="1" anchor="t">
                <a:noAutofit/>
              </a:bodyPr>
              <a:lstStyle/>
              <a:p>
                <a:pPr defTabSz="914400">
                  <a:defRPr sz="1800">
                    <a:solidFill>
                      <a:srgbClr val="242524"/>
                    </a:solidFill>
                  </a:defRPr>
                </a:pPr>
                <a:endParaRPr/>
              </a:p>
            </p:txBody>
          </p:sp>
          <p:sp>
            <p:nvSpPr>
              <p:cNvPr id="246" name="Freeform 102"/>
              <p:cNvSpPr/>
              <p:nvPr/>
            </p:nvSpPr>
            <p:spPr>
              <a:xfrm>
                <a:off x="653876" y="0"/>
                <a:ext cx="651018" cy="580934"/>
              </a:xfrm>
              <a:custGeom>
                <a:avLst/>
                <a:gdLst/>
                <a:ahLst/>
                <a:cxnLst>
                  <a:cxn ang="0">
                    <a:pos x="wd2" y="hd2"/>
                  </a:cxn>
                  <a:cxn ang="5400000">
                    <a:pos x="wd2" y="hd2"/>
                  </a:cxn>
                  <a:cxn ang="10800000">
                    <a:pos x="wd2" y="hd2"/>
                  </a:cxn>
                  <a:cxn ang="16200000">
                    <a:pos x="wd2" y="hd2"/>
                  </a:cxn>
                </a:cxnLst>
                <a:rect l="0" t="0" r="r" b="b"/>
                <a:pathLst>
                  <a:path w="21506" h="21600" extrusionOk="0">
                    <a:moveTo>
                      <a:pt x="21445" y="12019"/>
                    </a:moveTo>
                    <a:cubicBezTo>
                      <a:pt x="21600" y="11497"/>
                      <a:pt x="21445" y="10452"/>
                      <a:pt x="21134" y="9406"/>
                    </a:cubicBezTo>
                    <a:cubicBezTo>
                      <a:pt x="20823" y="7839"/>
                      <a:pt x="19891" y="5923"/>
                      <a:pt x="18026" y="4529"/>
                    </a:cubicBezTo>
                    <a:cubicBezTo>
                      <a:pt x="18026" y="4355"/>
                      <a:pt x="18026" y="4355"/>
                      <a:pt x="18026" y="4355"/>
                    </a:cubicBezTo>
                    <a:cubicBezTo>
                      <a:pt x="17871" y="4355"/>
                      <a:pt x="17871" y="4355"/>
                      <a:pt x="17871" y="4355"/>
                    </a:cubicBezTo>
                    <a:cubicBezTo>
                      <a:pt x="17249" y="4006"/>
                      <a:pt x="16783" y="3484"/>
                      <a:pt x="16006" y="3135"/>
                    </a:cubicBezTo>
                    <a:cubicBezTo>
                      <a:pt x="16006" y="3135"/>
                      <a:pt x="16006" y="3135"/>
                      <a:pt x="16006" y="3135"/>
                    </a:cubicBezTo>
                    <a:cubicBezTo>
                      <a:pt x="14296" y="2439"/>
                      <a:pt x="12121" y="2090"/>
                      <a:pt x="9168" y="2265"/>
                    </a:cubicBezTo>
                    <a:cubicBezTo>
                      <a:pt x="10256" y="1568"/>
                      <a:pt x="11810" y="1568"/>
                      <a:pt x="13519" y="1916"/>
                    </a:cubicBezTo>
                    <a:cubicBezTo>
                      <a:pt x="11810" y="1219"/>
                      <a:pt x="10412" y="1219"/>
                      <a:pt x="9479" y="1394"/>
                    </a:cubicBezTo>
                    <a:cubicBezTo>
                      <a:pt x="10567" y="871"/>
                      <a:pt x="11655" y="871"/>
                      <a:pt x="11655" y="871"/>
                    </a:cubicBezTo>
                    <a:cubicBezTo>
                      <a:pt x="11655" y="871"/>
                      <a:pt x="8081" y="174"/>
                      <a:pt x="6993" y="2961"/>
                    </a:cubicBezTo>
                    <a:cubicBezTo>
                      <a:pt x="6527" y="1568"/>
                      <a:pt x="6527" y="0"/>
                      <a:pt x="6527" y="0"/>
                    </a:cubicBezTo>
                    <a:cubicBezTo>
                      <a:pt x="6527" y="0"/>
                      <a:pt x="5905" y="1568"/>
                      <a:pt x="6060" y="3310"/>
                    </a:cubicBezTo>
                    <a:cubicBezTo>
                      <a:pt x="4817" y="1742"/>
                      <a:pt x="3263" y="1394"/>
                      <a:pt x="3263" y="1394"/>
                    </a:cubicBezTo>
                    <a:cubicBezTo>
                      <a:pt x="3263" y="1394"/>
                      <a:pt x="4506" y="2439"/>
                      <a:pt x="4351" y="3484"/>
                    </a:cubicBezTo>
                    <a:cubicBezTo>
                      <a:pt x="2020" y="4006"/>
                      <a:pt x="1554" y="5226"/>
                      <a:pt x="1554" y="5226"/>
                    </a:cubicBezTo>
                    <a:cubicBezTo>
                      <a:pt x="1554" y="5226"/>
                      <a:pt x="2486" y="5052"/>
                      <a:pt x="3574" y="4877"/>
                    </a:cubicBezTo>
                    <a:cubicBezTo>
                      <a:pt x="2642" y="5574"/>
                      <a:pt x="1243" y="7142"/>
                      <a:pt x="622" y="10277"/>
                    </a:cubicBezTo>
                    <a:cubicBezTo>
                      <a:pt x="1554" y="7665"/>
                      <a:pt x="2020" y="7665"/>
                      <a:pt x="2020" y="7665"/>
                    </a:cubicBezTo>
                    <a:cubicBezTo>
                      <a:pt x="2020" y="7665"/>
                      <a:pt x="155" y="10277"/>
                      <a:pt x="0" y="14458"/>
                    </a:cubicBezTo>
                    <a:cubicBezTo>
                      <a:pt x="466" y="11671"/>
                      <a:pt x="932" y="11671"/>
                      <a:pt x="932" y="11671"/>
                    </a:cubicBezTo>
                    <a:cubicBezTo>
                      <a:pt x="311" y="14284"/>
                      <a:pt x="777" y="18987"/>
                      <a:pt x="4506" y="21600"/>
                    </a:cubicBezTo>
                    <a:cubicBezTo>
                      <a:pt x="4040" y="18987"/>
                      <a:pt x="6060" y="15155"/>
                      <a:pt x="7148" y="14458"/>
                    </a:cubicBezTo>
                    <a:cubicBezTo>
                      <a:pt x="4196" y="9058"/>
                      <a:pt x="11344" y="7490"/>
                      <a:pt x="10722" y="12716"/>
                    </a:cubicBezTo>
                    <a:cubicBezTo>
                      <a:pt x="11965" y="10800"/>
                      <a:pt x="18337" y="9058"/>
                      <a:pt x="21134" y="13239"/>
                    </a:cubicBezTo>
                    <a:cubicBezTo>
                      <a:pt x="21289" y="12890"/>
                      <a:pt x="21289" y="12542"/>
                      <a:pt x="21445" y="12019"/>
                    </a:cubicBezTo>
                    <a:close/>
                  </a:path>
                </a:pathLst>
              </a:custGeom>
              <a:solidFill>
                <a:srgbClr val="3F3F3E"/>
              </a:solidFill>
              <a:ln w="12700" cap="flat">
                <a:noFill/>
                <a:miter lim="400000"/>
              </a:ln>
              <a:effectLst/>
            </p:spPr>
            <p:txBody>
              <a:bodyPr wrap="square" lIns="45719" tIns="45719" rIns="45719" bIns="45719" numCol="1" anchor="t">
                <a:noAutofit/>
              </a:bodyPr>
              <a:lstStyle/>
              <a:p>
                <a:pPr defTabSz="914400">
                  <a:defRPr sz="1800">
                    <a:solidFill>
                      <a:srgbClr val="242524"/>
                    </a:solidFill>
                  </a:defRPr>
                </a:pPr>
                <a:endParaRPr/>
              </a:p>
            </p:txBody>
          </p:sp>
        </p:grpSp>
      </p:grpSp>
      <p:pic>
        <p:nvPicPr>
          <p:cNvPr id="249" name="excel-3-xxl.png" descr="excel-3-xxl.png"/>
          <p:cNvPicPr>
            <a:picLocks noChangeAspect="1"/>
          </p:cNvPicPr>
          <p:nvPr/>
        </p:nvPicPr>
        <p:blipFill>
          <a:blip r:embed="rId2"/>
          <a:stretch>
            <a:fillRect/>
          </a:stretch>
        </p:blipFill>
        <p:spPr>
          <a:xfrm>
            <a:off x="6410456" y="6880300"/>
            <a:ext cx="1331922" cy="1331922"/>
          </a:xfrm>
          <a:prstGeom prst="rect">
            <a:avLst/>
          </a:prstGeom>
          <a:ln w="12700">
            <a:miter lim="400000"/>
          </a:ln>
        </p:spPr>
      </p:pic>
      <p:grpSp>
        <p:nvGrpSpPr>
          <p:cNvPr id="252" name="Group"/>
          <p:cNvGrpSpPr/>
          <p:nvPr/>
        </p:nvGrpSpPr>
        <p:grpSpPr>
          <a:xfrm>
            <a:off x="10132114" y="7616109"/>
            <a:ext cx="4015997" cy="592708"/>
            <a:chOff x="0" y="0"/>
            <a:chExt cx="4015995" cy="592707"/>
          </a:xfrm>
        </p:grpSpPr>
        <p:sp>
          <p:nvSpPr>
            <p:cNvPr id="250" name="Rounded Rectangle"/>
            <p:cNvSpPr/>
            <p:nvPr/>
          </p:nvSpPr>
          <p:spPr>
            <a:xfrm>
              <a:off x="0" y="16893"/>
              <a:ext cx="4015996" cy="575815"/>
            </a:xfrm>
            <a:prstGeom prst="roundRect">
              <a:avLst>
                <a:gd name="adj" fmla="val 33084"/>
              </a:avLst>
            </a:prstGeom>
            <a:solidFill>
              <a:srgbClr val="374556"/>
            </a:solidFill>
            <a:ln w="12700" cap="flat">
              <a:noFill/>
              <a:miter lim="400000"/>
            </a:ln>
            <a:effectLst/>
          </p:spPr>
          <p:txBody>
            <a:bodyPr wrap="square" lIns="45719" tIns="45719" rIns="45719" bIns="45719" numCol="1" anchor="ctr">
              <a:noAutofit/>
            </a:bodyPr>
            <a:lstStyle/>
            <a:p>
              <a:endParaRPr/>
            </a:p>
          </p:txBody>
        </p:sp>
        <p:sp>
          <p:nvSpPr>
            <p:cNvPr id="251" name="Big Dataset"/>
            <p:cNvSpPr txBox="1"/>
            <p:nvPr/>
          </p:nvSpPr>
          <p:spPr>
            <a:xfrm>
              <a:off x="966071" y="0"/>
              <a:ext cx="2083855" cy="5588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defTabSz="825500">
                <a:defRPr sz="3000">
                  <a:solidFill>
                    <a:srgbClr val="FFFFFF"/>
                  </a:solidFill>
                  <a:latin typeface="Helvetica"/>
                  <a:ea typeface="Helvetica"/>
                  <a:cs typeface="Helvetica"/>
                  <a:sym typeface="Helvetica"/>
                </a:defRPr>
              </a:lvl1pPr>
            </a:lstStyle>
            <a:p>
              <a:r>
                <a:t>Big Dataset</a:t>
              </a:r>
            </a:p>
          </p:txBody>
        </p:sp>
      </p:grpSp>
      <p:sp>
        <p:nvSpPr>
          <p:cNvPr id="253" name="Line"/>
          <p:cNvSpPr/>
          <p:nvPr/>
        </p:nvSpPr>
        <p:spPr>
          <a:xfrm>
            <a:off x="14459526" y="7920909"/>
            <a:ext cx="2071316" cy="1"/>
          </a:xfrm>
          <a:prstGeom prst="line">
            <a:avLst/>
          </a:prstGeom>
          <a:ln w="63500">
            <a:solidFill>
              <a:srgbClr val="7893B7"/>
            </a:solidFill>
            <a:miter lim="400000"/>
            <a:tailEnd type="arrow"/>
          </a:ln>
        </p:spPr>
        <p:txBody>
          <a:bodyPr lIns="0" tIns="0" rIns="0" bIns="0"/>
          <a:lstStyle/>
          <a:p>
            <a:endParaRPr/>
          </a:p>
        </p:txBody>
      </p:sp>
      <p:grpSp>
        <p:nvGrpSpPr>
          <p:cNvPr id="256" name="Group"/>
          <p:cNvGrpSpPr/>
          <p:nvPr/>
        </p:nvGrpSpPr>
        <p:grpSpPr>
          <a:xfrm>
            <a:off x="10132114" y="10396477"/>
            <a:ext cx="4015997" cy="580699"/>
            <a:chOff x="0" y="0"/>
            <a:chExt cx="4015995" cy="580698"/>
          </a:xfrm>
        </p:grpSpPr>
        <p:sp>
          <p:nvSpPr>
            <p:cNvPr id="254" name="Rounded Rectangle"/>
            <p:cNvSpPr/>
            <p:nvPr/>
          </p:nvSpPr>
          <p:spPr>
            <a:xfrm>
              <a:off x="0" y="4884"/>
              <a:ext cx="4015996" cy="575815"/>
            </a:xfrm>
            <a:prstGeom prst="roundRect">
              <a:avLst>
                <a:gd name="adj" fmla="val 33084"/>
              </a:avLst>
            </a:prstGeom>
            <a:solidFill>
              <a:srgbClr val="374556"/>
            </a:solidFill>
            <a:ln w="12700" cap="flat">
              <a:noFill/>
              <a:miter lim="400000"/>
            </a:ln>
            <a:effectLst/>
          </p:spPr>
          <p:txBody>
            <a:bodyPr wrap="square" lIns="45719" tIns="45719" rIns="45719" bIns="45719" numCol="1" anchor="ctr">
              <a:noAutofit/>
            </a:bodyPr>
            <a:lstStyle/>
            <a:p>
              <a:endParaRPr/>
            </a:p>
          </p:txBody>
        </p:sp>
        <p:sp>
          <p:nvSpPr>
            <p:cNvPr id="255" name="Plotting"/>
            <p:cNvSpPr txBox="1"/>
            <p:nvPr/>
          </p:nvSpPr>
          <p:spPr>
            <a:xfrm>
              <a:off x="1315445" y="0"/>
              <a:ext cx="1385107" cy="5588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defTabSz="825500">
                <a:defRPr sz="3000">
                  <a:solidFill>
                    <a:srgbClr val="FFFFFF"/>
                  </a:solidFill>
                  <a:latin typeface="Helvetica"/>
                  <a:ea typeface="Helvetica"/>
                  <a:cs typeface="Helvetica"/>
                  <a:sym typeface="Helvetica"/>
                </a:defRPr>
              </a:lvl1pPr>
            </a:lstStyle>
            <a:p>
              <a:r>
                <a:t>Plotting</a:t>
              </a:r>
            </a:p>
          </p:txBody>
        </p:sp>
      </p:grpSp>
      <p:grpSp>
        <p:nvGrpSpPr>
          <p:cNvPr id="259" name="Group"/>
          <p:cNvGrpSpPr/>
          <p:nvPr/>
        </p:nvGrpSpPr>
        <p:grpSpPr>
          <a:xfrm>
            <a:off x="14470631" y="8974615"/>
            <a:ext cx="2875025" cy="1714654"/>
            <a:chOff x="0" y="0"/>
            <a:chExt cx="2875024" cy="1714653"/>
          </a:xfrm>
        </p:grpSpPr>
        <p:sp>
          <p:nvSpPr>
            <p:cNvPr id="257" name="Line"/>
            <p:cNvSpPr/>
            <p:nvPr/>
          </p:nvSpPr>
          <p:spPr>
            <a:xfrm>
              <a:off x="0" y="1714653"/>
              <a:ext cx="2875025" cy="1"/>
            </a:xfrm>
            <a:prstGeom prst="line">
              <a:avLst/>
            </a:prstGeom>
            <a:noFill/>
            <a:ln w="63500" cap="flat">
              <a:solidFill>
                <a:srgbClr val="7893B7"/>
              </a:solidFill>
              <a:prstDash val="solid"/>
              <a:miter lim="400000"/>
            </a:ln>
            <a:effectLst/>
          </p:spPr>
          <p:txBody>
            <a:bodyPr wrap="square" lIns="0" tIns="0" rIns="0" bIns="0" numCol="1" anchor="t">
              <a:noAutofit/>
            </a:bodyPr>
            <a:lstStyle/>
            <a:p>
              <a:endParaRPr/>
            </a:p>
          </p:txBody>
        </p:sp>
        <p:sp>
          <p:nvSpPr>
            <p:cNvPr id="258" name="Line"/>
            <p:cNvSpPr/>
            <p:nvPr/>
          </p:nvSpPr>
          <p:spPr>
            <a:xfrm flipV="1">
              <a:off x="2839147" y="0"/>
              <a:ext cx="1" cy="1674524"/>
            </a:xfrm>
            <a:prstGeom prst="line">
              <a:avLst/>
            </a:prstGeom>
            <a:noFill/>
            <a:ln w="63500" cap="flat">
              <a:solidFill>
                <a:srgbClr val="7893B7"/>
              </a:solidFill>
              <a:prstDash val="solid"/>
              <a:miter lim="400000"/>
              <a:tailEnd type="arrow" w="med" len="med"/>
            </a:ln>
            <a:effectLst/>
          </p:spPr>
          <p:txBody>
            <a:bodyPr wrap="square" lIns="0" tIns="0" rIns="0" bIns="0" numCol="1" anchor="t">
              <a:noAutofit/>
            </a:bodyPr>
            <a:lstStyle/>
            <a:p>
              <a:endParaRPr/>
            </a:p>
          </p:txBody>
        </p:sp>
      </p:grpSp>
      <p:grpSp>
        <p:nvGrpSpPr>
          <p:cNvPr id="262" name="Group"/>
          <p:cNvGrpSpPr/>
          <p:nvPr/>
        </p:nvGrpSpPr>
        <p:grpSpPr>
          <a:xfrm>
            <a:off x="10132114" y="11275302"/>
            <a:ext cx="4015997" cy="592708"/>
            <a:chOff x="0" y="0"/>
            <a:chExt cx="4015995" cy="592706"/>
          </a:xfrm>
        </p:grpSpPr>
        <p:sp>
          <p:nvSpPr>
            <p:cNvPr id="260" name="Rounded Rectangle"/>
            <p:cNvSpPr/>
            <p:nvPr/>
          </p:nvSpPr>
          <p:spPr>
            <a:xfrm>
              <a:off x="0" y="16892"/>
              <a:ext cx="4015996" cy="575815"/>
            </a:xfrm>
            <a:prstGeom prst="roundRect">
              <a:avLst>
                <a:gd name="adj" fmla="val 33084"/>
              </a:avLst>
            </a:prstGeom>
            <a:solidFill>
              <a:srgbClr val="374556"/>
            </a:solidFill>
            <a:ln w="12700" cap="flat">
              <a:noFill/>
              <a:miter lim="400000"/>
            </a:ln>
            <a:effectLst/>
          </p:spPr>
          <p:txBody>
            <a:bodyPr wrap="square" lIns="45719" tIns="45719" rIns="45719" bIns="45719" numCol="1" anchor="ctr">
              <a:noAutofit/>
            </a:bodyPr>
            <a:lstStyle/>
            <a:p>
              <a:endParaRPr/>
            </a:p>
          </p:txBody>
        </p:sp>
        <p:sp>
          <p:nvSpPr>
            <p:cNvPr id="261" name="Reproducibility"/>
            <p:cNvSpPr txBox="1"/>
            <p:nvPr/>
          </p:nvSpPr>
          <p:spPr>
            <a:xfrm>
              <a:off x="726836" y="0"/>
              <a:ext cx="2613125" cy="5588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defTabSz="825500">
                <a:defRPr sz="3000">
                  <a:solidFill>
                    <a:srgbClr val="FFFFFF"/>
                  </a:solidFill>
                  <a:latin typeface="Helvetica"/>
                  <a:ea typeface="Helvetica"/>
                  <a:cs typeface="Helvetica"/>
                  <a:sym typeface="Helvetica"/>
                </a:defRPr>
              </a:lvl1pPr>
            </a:lstStyle>
            <a:p>
              <a:r>
                <a:t>Reproducibility</a:t>
              </a:r>
            </a:p>
          </p:txBody>
        </p:sp>
      </p:grpSp>
      <p:grpSp>
        <p:nvGrpSpPr>
          <p:cNvPr id="265" name="Group"/>
          <p:cNvGrpSpPr/>
          <p:nvPr/>
        </p:nvGrpSpPr>
        <p:grpSpPr>
          <a:xfrm>
            <a:off x="14470631" y="9342915"/>
            <a:ext cx="3185369" cy="2224027"/>
            <a:chOff x="0" y="0"/>
            <a:chExt cx="3185368" cy="2224025"/>
          </a:xfrm>
        </p:grpSpPr>
        <p:sp>
          <p:nvSpPr>
            <p:cNvPr id="263" name="Line"/>
            <p:cNvSpPr/>
            <p:nvPr/>
          </p:nvSpPr>
          <p:spPr>
            <a:xfrm>
              <a:off x="0" y="2211786"/>
              <a:ext cx="3185369" cy="1"/>
            </a:xfrm>
            <a:prstGeom prst="line">
              <a:avLst/>
            </a:prstGeom>
            <a:noFill/>
            <a:ln w="63500" cap="flat">
              <a:solidFill>
                <a:srgbClr val="7893B7"/>
              </a:solidFill>
              <a:prstDash val="solid"/>
              <a:miter lim="400000"/>
            </a:ln>
            <a:effectLst/>
          </p:spPr>
          <p:txBody>
            <a:bodyPr wrap="square" lIns="0" tIns="0" rIns="0" bIns="0" numCol="1" anchor="t">
              <a:noAutofit/>
            </a:bodyPr>
            <a:lstStyle/>
            <a:p>
              <a:endParaRPr/>
            </a:p>
          </p:txBody>
        </p:sp>
        <p:sp>
          <p:nvSpPr>
            <p:cNvPr id="264" name="Line"/>
            <p:cNvSpPr/>
            <p:nvPr/>
          </p:nvSpPr>
          <p:spPr>
            <a:xfrm flipV="1">
              <a:off x="3153367" y="-1"/>
              <a:ext cx="1" cy="2224027"/>
            </a:xfrm>
            <a:prstGeom prst="line">
              <a:avLst/>
            </a:prstGeom>
            <a:noFill/>
            <a:ln w="63500" cap="flat">
              <a:solidFill>
                <a:srgbClr val="7893B7"/>
              </a:solidFill>
              <a:prstDash val="solid"/>
              <a:miter lim="400000"/>
              <a:tailEnd type="arrow" w="med" len="med"/>
            </a:ln>
            <a:effectLst/>
          </p:spPr>
          <p:txBody>
            <a:bodyPr wrap="square" lIns="0" tIns="0" rIns="0" bIns="0" numCol="1" anchor="t">
              <a:noAutofit/>
            </a:bodyPr>
            <a:lstStyle/>
            <a:p>
              <a:endParaRPr/>
            </a:p>
          </p:txBody>
        </p:sp>
      </p:grpSp>
      <p:grpSp>
        <p:nvGrpSpPr>
          <p:cNvPr id="268" name="Group"/>
          <p:cNvGrpSpPr/>
          <p:nvPr/>
        </p:nvGrpSpPr>
        <p:grpSpPr>
          <a:xfrm>
            <a:off x="10132114" y="8562567"/>
            <a:ext cx="4015997" cy="584261"/>
            <a:chOff x="0" y="0"/>
            <a:chExt cx="4015995" cy="584260"/>
          </a:xfrm>
        </p:grpSpPr>
        <p:sp>
          <p:nvSpPr>
            <p:cNvPr id="266" name="Rounded Rectangle"/>
            <p:cNvSpPr/>
            <p:nvPr/>
          </p:nvSpPr>
          <p:spPr>
            <a:xfrm>
              <a:off x="0" y="8446"/>
              <a:ext cx="4015996" cy="575815"/>
            </a:xfrm>
            <a:prstGeom prst="roundRect">
              <a:avLst>
                <a:gd name="adj" fmla="val 33084"/>
              </a:avLst>
            </a:prstGeom>
            <a:solidFill>
              <a:srgbClr val="374556"/>
            </a:solidFill>
            <a:ln w="12700" cap="flat">
              <a:noFill/>
              <a:miter lim="400000"/>
            </a:ln>
            <a:effectLst/>
          </p:spPr>
          <p:txBody>
            <a:bodyPr wrap="square" lIns="45719" tIns="45719" rIns="45719" bIns="45719" numCol="1" anchor="ctr">
              <a:noAutofit/>
            </a:bodyPr>
            <a:lstStyle/>
            <a:p>
              <a:endParaRPr/>
            </a:p>
          </p:txBody>
        </p:sp>
        <p:sp>
          <p:nvSpPr>
            <p:cNvPr id="267" name="Data Wrangling"/>
            <p:cNvSpPr txBox="1"/>
            <p:nvPr/>
          </p:nvSpPr>
          <p:spPr>
            <a:xfrm>
              <a:off x="641253" y="0"/>
              <a:ext cx="2733490" cy="5588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defTabSz="825500">
                <a:defRPr sz="3000">
                  <a:solidFill>
                    <a:srgbClr val="FFFFFF"/>
                  </a:solidFill>
                  <a:latin typeface="Helvetica"/>
                  <a:ea typeface="Helvetica"/>
                  <a:cs typeface="Helvetica"/>
                  <a:sym typeface="Helvetica"/>
                </a:defRPr>
              </a:lvl1pPr>
            </a:lstStyle>
            <a:p>
              <a:r>
                <a:t>Data Wrangling</a:t>
              </a:r>
            </a:p>
          </p:txBody>
        </p:sp>
      </p:grpSp>
      <p:grpSp>
        <p:nvGrpSpPr>
          <p:cNvPr id="271" name="Group"/>
          <p:cNvGrpSpPr/>
          <p:nvPr/>
        </p:nvGrpSpPr>
        <p:grpSpPr>
          <a:xfrm>
            <a:off x="14464281" y="8314594"/>
            <a:ext cx="2255158" cy="576449"/>
            <a:chOff x="0" y="0"/>
            <a:chExt cx="2255157" cy="576448"/>
          </a:xfrm>
        </p:grpSpPr>
        <p:sp>
          <p:nvSpPr>
            <p:cNvPr id="269" name="Line"/>
            <p:cNvSpPr/>
            <p:nvPr/>
          </p:nvSpPr>
          <p:spPr>
            <a:xfrm flipV="1">
              <a:off x="2255157" y="0"/>
              <a:ext cx="1" cy="576449"/>
            </a:xfrm>
            <a:prstGeom prst="line">
              <a:avLst/>
            </a:prstGeom>
            <a:noFill/>
            <a:ln w="63500" cap="flat">
              <a:solidFill>
                <a:srgbClr val="7893B7"/>
              </a:solidFill>
              <a:prstDash val="solid"/>
              <a:miter lim="400000"/>
              <a:tailEnd type="arrow" w="med" len="med"/>
            </a:ln>
            <a:effectLst/>
          </p:spPr>
          <p:txBody>
            <a:bodyPr wrap="square" lIns="0" tIns="0" rIns="0" bIns="0" numCol="1" anchor="t">
              <a:noAutofit/>
            </a:bodyPr>
            <a:lstStyle/>
            <a:p>
              <a:endParaRPr/>
            </a:p>
          </p:txBody>
        </p:sp>
        <p:sp>
          <p:nvSpPr>
            <p:cNvPr id="270" name="Line"/>
            <p:cNvSpPr/>
            <p:nvPr/>
          </p:nvSpPr>
          <p:spPr>
            <a:xfrm>
              <a:off x="0" y="544326"/>
              <a:ext cx="2220631" cy="1"/>
            </a:xfrm>
            <a:prstGeom prst="line">
              <a:avLst/>
            </a:prstGeom>
            <a:noFill/>
            <a:ln w="63500" cap="flat">
              <a:solidFill>
                <a:srgbClr val="7893B7"/>
              </a:solidFill>
              <a:prstDash val="solid"/>
              <a:miter lim="400000"/>
            </a:ln>
            <a:effectLst/>
          </p:spPr>
          <p:txBody>
            <a:bodyPr wrap="square" lIns="0" tIns="0" rIns="0" bIns="0" numCol="1" anchor="t">
              <a:noAutofit/>
            </a:bodyPr>
            <a:lstStyle/>
            <a:p>
              <a:endParaRPr/>
            </a:p>
          </p:txBody>
        </p:sp>
      </p:grpSp>
      <p:grpSp>
        <p:nvGrpSpPr>
          <p:cNvPr id="274" name="Group"/>
          <p:cNvGrpSpPr/>
          <p:nvPr/>
        </p:nvGrpSpPr>
        <p:grpSpPr>
          <a:xfrm>
            <a:off x="10132114" y="9475117"/>
            <a:ext cx="4015997" cy="584443"/>
            <a:chOff x="0" y="0"/>
            <a:chExt cx="4015995" cy="584441"/>
          </a:xfrm>
        </p:grpSpPr>
        <p:sp>
          <p:nvSpPr>
            <p:cNvPr id="272" name="Rounded Rectangle"/>
            <p:cNvSpPr/>
            <p:nvPr/>
          </p:nvSpPr>
          <p:spPr>
            <a:xfrm>
              <a:off x="0" y="8628"/>
              <a:ext cx="4015996" cy="575814"/>
            </a:xfrm>
            <a:prstGeom prst="roundRect">
              <a:avLst>
                <a:gd name="adj" fmla="val 33084"/>
              </a:avLst>
            </a:prstGeom>
            <a:solidFill>
              <a:srgbClr val="374556"/>
            </a:solidFill>
            <a:ln w="12700" cap="flat">
              <a:noFill/>
              <a:miter lim="400000"/>
            </a:ln>
            <a:effectLst/>
          </p:spPr>
          <p:txBody>
            <a:bodyPr wrap="square" lIns="45719" tIns="45719" rIns="45719" bIns="45719" numCol="1" anchor="ctr">
              <a:noAutofit/>
            </a:bodyPr>
            <a:lstStyle/>
            <a:p>
              <a:endParaRPr/>
            </a:p>
          </p:txBody>
        </p:sp>
        <p:sp>
          <p:nvSpPr>
            <p:cNvPr id="273" name="Data Analysis"/>
            <p:cNvSpPr txBox="1"/>
            <p:nvPr/>
          </p:nvSpPr>
          <p:spPr>
            <a:xfrm>
              <a:off x="796593" y="0"/>
              <a:ext cx="2422811" cy="5588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defTabSz="825500">
                <a:defRPr sz="3000">
                  <a:solidFill>
                    <a:srgbClr val="FFFFFF"/>
                  </a:solidFill>
                  <a:latin typeface="Helvetica"/>
                  <a:ea typeface="Helvetica"/>
                  <a:cs typeface="Helvetica"/>
                  <a:sym typeface="Helvetica"/>
                </a:defRPr>
              </a:lvl1pPr>
            </a:lstStyle>
            <a:p>
              <a:r>
                <a:t>Data Analysis</a:t>
              </a:r>
            </a:p>
          </p:txBody>
        </p:sp>
      </p:grpSp>
      <p:grpSp>
        <p:nvGrpSpPr>
          <p:cNvPr id="277" name="Group"/>
          <p:cNvGrpSpPr/>
          <p:nvPr/>
        </p:nvGrpSpPr>
        <p:grpSpPr>
          <a:xfrm>
            <a:off x="14470631" y="8682515"/>
            <a:ext cx="2572482" cy="1123741"/>
            <a:chOff x="0" y="0"/>
            <a:chExt cx="2572481" cy="1123739"/>
          </a:xfrm>
        </p:grpSpPr>
        <p:sp>
          <p:nvSpPr>
            <p:cNvPr id="275" name="Line"/>
            <p:cNvSpPr/>
            <p:nvPr/>
          </p:nvSpPr>
          <p:spPr>
            <a:xfrm flipV="1">
              <a:off x="2537626" y="-1"/>
              <a:ext cx="1" cy="1123741"/>
            </a:xfrm>
            <a:prstGeom prst="line">
              <a:avLst/>
            </a:prstGeom>
            <a:noFill/>
            <a:ln w="63500" cap="flat">
              <a:solidFill>
                <a:srgbClr val="7893B7"/>
              </a:solidFill>
              <a:prstDash val="solid"/>
              <a:miter lim="400000"/>
              <a:tailEnd type="arrow" w="med" len="med"/>
            </a:ln>
            <a:effectLst/>
          </p:spPr>
          <p:txBody>
            <a:bodyPr wrap="square" lIns="0" tIns="0" rIns="0" bIns="0" numCol="1" anchor="t">
              <a:noAutofit/>
            </a:bodyPr>
            <a:lstStyle/>
            <a:p>
              <a:endParaRPr/>
            </a:p>
          </p:txBody>
        </p:sp>
        <p:sp>
          <p:nvSpPr>
            <p:cNvPr id="276" name="Line"/>
            <p:cNvSpPr/>
            <p:nvPr/>
          </p:nvSpPr>
          <p:spPr>
            <a:xfrm flipV="1">
              <a:off x="0" y="1117797"/>
              <a:ext cx="2572482" cy="1"/>
            </a:xfrm>
            <a:prstGeom prst="line">
              <a:avLst/>
            </a:prstGeom>
            <a:noFill/>
            <a:ln w="63500" cap="flat">
              <a:solidFill>
                <a:srgbClr val="7893B7"/>
              </a:solidFill>
              <a:prstDash val="solid"/>
              <a:miter lim="400000"/>
            </a:ln>
            <a:effectLst/>
          </p:spPr>
          <p:txBody>
            <a:bodyPr wrap="square" lIns="0" tIns="0" rIns="0" bIns="0" numCol="1" anchor="t">
              <a:noAutofit/>
            </a:bodyPr>
            <a:lstStyle/>
            <a:p>
              <a:endParaRPr/>
            </a:p>
          </p:txBody>
        </p:sp>
      </p:grpSp>
      <p:sp>
        <p:nvSpPr>
          <p:cNvPr id="278" name="Max: 1000000 rows and 16000 cols"/>
          <p:cNvSpPr txBox="1"/>
          <p:nvPr/>
        </p:nvSpPr>
        <p:spPr>
          <a:xfrm>
            <a:off x="1488630" y="5245789"/>
            <a:ext cx="4926510" cy="4699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825500">
              <a:defRPr sz="2400">
                <a:solidFill>
                  <a:srgbClr val="FFFFFF"/>
                </a:solidFill>
                <a:latin typeface="Helvetica"/>
                <a:ea typeface="Helvetica"/>
                <a:cs typeface="Helvetica"/>
                <a:sym typeface="Helvetica"/>
              </a:defRPr>
            </a:lvl1pPr>
          </a:lstStyle>
          <a:p>
            <a:r>
              <a:t>Max: 1000000 rows and 16000 cols</a:t>
            </a:r>
          </a:p>
        </p:txBody>
      </p:sp>
      <p:sp>
        <p:nvSpPr>
          <p:cNvPr id="279" name="Upper limit of an object in R is 2^31"/>
          <p:cNvSpPr txBox="1"/>
          <p:nvPr/>
        </p:nvSpPr>
        <p:spPr>
          <a:xfrm>
            <a:off x="18133389" y="5245789"/>
            <a:ext cx="4983957" cy="4699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r" defTabSz="825500">
              <a:defRPr sz="2400">
                <a:solidFill>
                  <a:srgbClr val="FFFFFF"/>
                </a:solidFill>
                <a:latin typeface="Helvetica"/>
                <a:ea typeface="Helvetica"/>
                <a:cs typeface="Helvetica"/>
                <a:sym typeface="Helvetica"/>
              </a:defRPr>
            </a:lvl1pPr>
          </a:lstStyle>
          <a:p>
            <a:r>
              <a:t>Upper limit of an object in R is 2^31 </a:t>
            </a:r>
          </a:p>
        </p:txBody>
      </p:sp>
      <p:sp>
        <p:nvSpPr>
          <p:cNvPr id="280" name="Super flexible, almost everything"/>
          <p:cNvSpPr txBox="1"/>
          <p:nvPr/>
        </p:nvSpPr>
        <p:spPr>
          <a:xfrm>
            <a:off x="18087117" y="5734502"/>
            <a:ext cx="5067301" cy="4699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r" defTabSz="825500">
              <a:defRPr sz="2400">
                <a:solidFill>
                  <a:srgbClr val="FFFFFF"/>
                </a:solidFill>
                <a:latin typeface="Helvetica"/>
                <a:ea typeface="Helvetica"/>
                <a:cs typeface="Helvetica"/>
                <a:sym typeface="Helvetica"/>
              </a:defRPr>
            </a:lvl1pPr>
          </a:lstStyle>
          <a:p>
            <a:r>
              <a:t>Super flexible, almost everything </a:t>
            </a:r>
          </a:p>
        </p:txBody>
      </p:sp>
      <p:sp>
        <p:nvSpPr>
          <p:cNvPr id="281" name="Limited to some operations"/>
          <p:cNvSpPr txBox="1"/>
          <p:nvPr/>
        </p:nvSpPr>
        <p:spPr>
          <a:xfrm>
            <a:off x="1488084" y="5734502"/>
            <a:ext cx="4927601" cy="4699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defTabSz="825500">
              <a:defRPr sz="2400">
                <a:solidFill>
                  <a:srgbClr val="FFFFFF"/>
                </a:solidFill>
                <a:latin typeface="Helvetica"/>
                <a:ea typeface="Helvetica"/>
                <a:cs typeface="Helvetica"/>
                <a:sym typeface="Helvetica"/>
              </a:defRPr>
            </a:lvl1pPr>
          </a:lstStyle>
          <a:p>
            <a:r>
              <a:t>Limited to some operations</a:t>
            </a:r>
          </a:p>
        </p:txBody>
      </p:sp>
      <p:sp>
        <p:nvSpPr>
          <p:cNvPr id="282" name="Stats/bioinf., etc. different fields"/>
          <p:cNvSpPr txBox="1"/>
          <p:nvPr/>
        </p:nvSpPr>
        <p:spPr>
          <a:xfrm>
            <a:off x="18091717" y="6269060"/>
            <a:ext cx="5067301" cy="4699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r" defTabSz="825500">
              <a:defRPr sz="2400">
                <a:solidFill>
                  <a:srgbClr val="FFFFFF"/>
                </a:solidFill>
                <a:latin typeface="Helvetica"/>
                <a:ea typeface="Helvetica"/>
                <a:cs typeface="Helvetica"/>
                <a:sym typeface="Helvetica"/>
              </a:defRPr>
            </a:lvl1pPr>
          </a:lstStyle>
          <a:p>
            <a:r>
              <a:t>Stats/bioinf., etc. different fields</a:t>
            </a:r>
          </a:p>
        </p:txBody>
      </p:sp>
      <p:sp>
        <p:nvSpPr>
          <p:cNvPr id="283" name="Some Stats, mostly math"/>
          <p:cNvSpPr txBox="1"/>
          <p:nvPr/>
        </p:nvSpPr>
        <p:spPr>
          <a:xfrm>
            <a:off x="1488178" y="6269060"/>
            <a:ext cx="4927601" cy="4699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defTabSz="825500">
              <a:defRPr sz="2400">
                <a:solidFill>
                  <a:srgbClr val="FFFFFF"/>
                </a:solidFill>
                <a:latin typeface="Helvetica"/>
                <a:ea typeface="Helvetica"/>
                <a:cs typeface="Helvetica"/>
                <a:sym typeface="Helvetica"/>
              </a:defRPr>
            </a:lvl1pPr>
          </a:lstStyle>
          <a:p>
            <a:r>
              <a:t>Some Stats, mostly math</a:t>
            </a:r>
          </a:p>
        </p:txBody>
      </p:sp>
      <p:sp>
        <p:nvSpPr>
          <p:cNvPr id="284" name="Highly customised plots"/>
          <p:cNvSpPr txBox="1"/>
          <p:nvPr/>
        </p:nvSpPr>
        <p:spPr>
          <a:xfrm>
            <a:off x="18087117" y="6803618"/>
            <a:ext cx="5067301" cy="4699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r" defTabSz="825500">
              <a:defRPr sz="2400">
                <a:solidFill>
                  <a:srgbClr val="FFFFFF"/>
                </a:solidFill>
                <a:latin typeface="Helvetica"/>
                <a:ea typeface="Helvetica"/>
                <a:cs typeface="Helvetica"/>
                <a:sym typeface="Helvetica"/>
              </a:defRPr>
            </a:lvl1pPr>
          </a:lstStyle>
          <a:p>
            <a:r>
              <a:t>Highly customised plots</a:t>
            </a:r>
          </a:p>
        </p:txBody>
      </p:sp>
      <p:sp>
        <p:nvSpPr>
          <p:cNvPr id="285" name="Okay for the basics"/>
          <p:cNvSpPr txBox="1"/>
          <p:nvPr/>
        </p:nvSpPr>
        <p:spPr>
          <a:xfrm>
            <a:off x="1488178" y="6803618"/>
            <a:ext cx="4927601" cy="4699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defTabSz="825500">
              <a:defRPr sz="2400">
                <a:solidFill>
                  <a:srgbClr val="FFFFFF"/>
                </a:solidFill>
                <a:latin typeface="Helvetica"/>
                <a:ea typeface="Helvetica"/>
                <a:cs typeface="Helvetica"/>
                <a:sym typeface="Helvetica"/>
              </a:defRPr>
            </a:lvl1pPr>
          </a:lstStyle>
          <a:p>
            <a:r>
              <a:t>Okay for the basics</a:t>
            </a:r>
          </a:p>
        </p:txBody>
      </p:sp>
      <p:sp>
        <p:nvSpPr>
          <p:cNvPr id="286" name="Markdown, Git, shiny, etc."/>
          <p:cNvSpPr txBox="1"/>
          <p:nvPr/>
        </p:nvSpPr>
        <p:spPr>
          <a:xfrm>
            <a:off x="18091717" y="7338176"/>
            <a:ext cx="5067301" cy="4699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r" defTabSz="825500">
              <a:defRPr sz="2400">
                <a:solidFill>
                  <a:srgbClr val="FFFFFF"/>
                </a:solidFill>
                <a:latin typeface="Helvetica"/>
                <a:ea typeface="Helvetica"/>
                <a:cs typeface="Helvetica"/>
                <a:sym typeface="Helvetica"/>
              </a:defRPr>
            </a:lvl1pPr>
          </a:lstStyle>
          <a:p>
            <a:r>
              <a:t>Markdown, Git, shiny, etc.</a:t>
            </a:r>
          </a:p>
        </p:txBody>
      </p:sp>
      <p:sp>
        <p:nvSpPr>
          <p:cNvPr id="287" name="Cells are mutable - ‘bad’"/>
          <p:cNvSpPr txBox="1"/>
          <p:nvPr/>
        </p:nvSpPr>
        <p:spPr>
          <a:xfrm>
            <a:off x="1488084" y="7338176"/>
            <a:ext cx="4927601" cy="4699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defTabSz="825500">
              <a:defRPr sz="2400">
                <a:solidFill>
                  <a:srgbClr val="FFFFFF"/>
                </a:solidFill>
                <a:latin typeface="Helvetica"/>
                <a:ea typeface="Helvetica"/>
                <a:cs typeface="Helvetica"/>
                <a:sym typeface="Helvetica"/>
              </a:defRPr>
            </a:lvl1pPr>
          </a:lstStyle>
          <a:p>
            <a:r>
              <a:t>Cells are mutable - ‘bad’</a:t>
            </a:r>
          </a:p>
        </p:txBody>
      </p:sp>
      <p:sp>
        <p:nvSpPr>
          <p:cNvPr id="288" name="Text"/>
          <p:cNvSpPr txBox="1"/>
          <p:nvPr/>
        </p:nvSpPr>
        <p:spPr>
          <a:xfrm>
            <a:off x="18837155" y="9225536"/>
            <a:ext cx="673300" cy="469901"/>
          </a:xfrm>
          <a:prstGeom prst="rect">
            <a:avLst/>
          </a:prstGeom>
          <a:ln w="12700">
            <a:miter lim="400000"/>
          </a:ln>
        </p:spPr>
        <p:txBody>
          <a:bodyPr wrap="none" lIns="50800" tIns="50800" rIns="50800" bIns="50800" anchor="ctr">
            <a:spAutoFit/>
          </a:bodyPr>
          <a:lstStyle/>
          <a:p>
            <a:pPr defTabSz="825500">
              <a:defRPr sz="2400">
                <a:solidFill>
                  <a:srgbClr val="FFFFFF"/>
                </a:solidFill>
                <a:latin typeface="Helvetica"/>
                <a:ea typeface="Helvetica"/>
                <a:cs typeface="Helvetica"/>
                <a:sym typeface="Helvetica"/>
              </a:defRPr>
            </a:pPr>
            <a:endParaRPr/>
          </a:p>
        </p:txBody>
      </p:sp>
      <p:sp>
        <p:nvSpPr>
          <p:cNvPr id="289" name="Great for small/medium data"/>
          <p:cNvSpPr txBox="1"/>
          <p:nvPr/>
        </p:nvSpPr>
        <p:spPr>
          <a:xfrm>
            <a:off x="1488084" y="7874325"/>
            <a:ext cx="4927601" cy="4699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defTabSz="825500">
              <a:defRPr sz="2400">
                <a:solidFill>
                  <a:srgbClr val="FFFFFF"/>
                </a:solidFill>
                <a:latin typeface="Helvetica"/>
                <a:ea typeface="Helvetica"/>
                <a:cs typeface="Helvetica"/>
                <a:sym typeface="Helvetica"/>
              </a:defRPr>
            </a:lvl1pPr>
          </a:lstStyle>
          <a:p>
            <a:r>
              <a:t>Great for small/medium data</a:t>
            </a:r>
          </a:p>
        </p:txBody>
      </p:sp>
      <p:sp>
        <p:nvSpPr>
          <p:cNvPr id="290" name="Especially great for big data"/>
          <p:cNvSpPr txBox="1"/>
          <p:nvPr/>
        </p:nvSpPr>
        <p:spPr>
          <a:xfrm>
            <a:off x="18161565" y="7872734"/>
            <a:ext cx="4927601" cy="4699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r" defTabSz="825500">
              <a:defRPr sz="2400">
                <a:solidFill>
                  <a:srgbClr val="FFFFFF"/>
                </a:solidFill>
                <a:latin typeface="Helvetica"/>
                <a:ea typeface="Helvetica"/>
                <a:cs typeface="Helvetica"/>
                <a:sym typeface="Helvetica"/>
              </a:defRPr>
            </a:lvl1pPr>
          </a:lstStyle>
          <a:p>
            <a:r>
              <a:t>Especially great for big data</a:t>
            </a:r>
          </a:p>
        </p:txBody>
      </p:sp>
      <p:grpSp>
        <p:nvGrpSpPr>
          <p:cNvPr id="293" name="Group"/>
          <p:cNvGrpSpPr/>
          <p:nvPr/>
        </p:nvGrpSpPr>
        <p:grpSpPr>
          <a:xfrm>
            <a:off x="6983147" y="9522523"/>
            <a:ext cx="2796026" cy="2975042"/>
            <a:chOff x="0" y="0"/>
            <a:chExt cx="2796025" cy="2975041"/>
          </a:xfrm>
        </p:grpSpPr>
        <p:sp>
          <p:nvSpPr>
            <p:cNvPr id="291" name="Line"/>
            <p:cNvSpPr/>
            <p:nvPr/>
          </p:nvSpPr>
          <p:spPr>
            <a:xfrm flipH="1" flipV="1">
              <a:off x="14166" y="2946173"/>
              <a:ext cx="2781860" cy="1"/>
            </a:xfrm>
            <a:prstGeom prst="line">
              <a:avLst/>
            </a:prstGeom>
            <a:noFill/>
            <a:ln w="63500" cap="flat">
              <a:solidFill>
                <a:srgbClr val="436C6E"/>
              </a:solidFill>
              <a:prstDash val="solid"/>
              <a:miter lim="400000"/>
            </a:ln>
            <a:effectLst/>
          </p:spPr>
          <p:txBody>
            <a:bodyPr wrap="square" lIns="0" tIns="0" rIns="0" bIns="0" numCol="1" anchor="t">
              <a:noAutofit/>
            </a:bodyPr>
            <a:lstStyle/>
            <a:p>
              <a:endParaRPr/>
            </a:p>
          </p:txBody>
        </p:sp>
        <p:sp>
          <p:nvSpPr>
            <p:cNvPr id="292" name="Line"/>
            <p:cNvSpPr/>
            <p:nvPr/>
          </p:nvSpPr>
          <p:spPr>
            <a:xfrm flipV="1">
              <a:off x="-1" y="-1"/>
              <a:ext cx="2" cy="2975043"/>
            </a:xfrm>
            <a:prstGeom prst="line">
              <a:avLst/>
            </a:prstGeom>
            <a:noFill/>
            <a:ln w="63500" cap="flat">
              <a:solidFill>
                <a:srgbClr val="436C6E"/>
              </a:solidFill>
              <a:prstDash val="solid"/>
              <a:miter lim="400000"/>
              <a:tailEnd type="arrow" w="med" len="med"/>
            </a:ln>
            <a:effectLst/>
          </p:spPr>
          <p:txBody>
            <a:bodyPr wrap="square" lIns="0" tIns="0" rIns="0" bIns="0" numCol="1" anchor="t">
              <a:noAutofit/>
            </a:bodyPr>
            <a:lstStyle/>
            <a:p>
              <a:endParaRPr/>
            </a:p>
          </p:txBody>
        </p:sp>
      </p:grpSp>
      <p:grpSp>
        <p:nvGrpSpPr>
          <p:cNvPr id="296" name="Group"/>
          <p:cNvGrpSpPr/>
          <p:nvPr/>
        </p:nvGrpSpPr>
        <p:grpSpPr>
          <a:xfrm>
            <a:off x="10132114" y="12154066"/>
            <a:ext cx="4015997" cy="589838"/>
            <a:chOff x="0" y="0"/>
            <a:chExt cx="4015995" cy="589837"/>
          </a:xfrm>
        </p:grpSpPr>
        <p:sp>
          <p:nvSpPr>
            <p:cNvPr id="294" name="Rounded Rectangle"/>
            <p:cNvSpPr/>
            <p:nvPr/>
          </p:nvSpPr>
          <p:spPr>
            <a:xfrm>
              <a:off x="0" y="14023"/>
              <a:ext cx="4015996" cy="575815"/>
            </a:xfrm>
            <a:prstGeom prst="roundRect">
              <a:avLst>
                <a:gd name="adj" fmla="val 33084"/>
              </a:avLst>
            </a:prstGeom>
            <a:solidFill>
              <a:srgbClr val="374556"/>
            </a:solidFill>
            <a:ln w="12700" cap="flat">
              <a:noFill/>
              <a:miter lim="400000"/>
            </a:ln>
            <a:effectLst/>
          </p:spPr>
          <p:txBody>
            <a:bodyPr wrap="square" lIns="45719" tIns="45719" rIns="45719" bIns="45719" numCol="1" anchor="ctr">
              <a:noAutofit/>
            </a:bodyPr>
            <a:lstStyle/>
            <a:p>
              <a:endParaRPr/>
            </a:p>
          </p:txBody>
        </p:sp>
        <p:sp>
          <p:nvSpPr>
            <p:cNvPr id="295" name="Quick Overview"/>
            <p:cNvSpPr txBox="1"/>
            <p:nvPr/>
          </p:nvSpPr>
          <p:spPr>
            <a:xfrm>
              <a:off x="658073" y="0"/>
              <a:ext cx="2781859" cy="5588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defTabSz="825500">
                <a:defRPr sz="3000">
                  <a:solidFill>
                    <a:srgbClr val="FFFFFF"/>
                  </a:solidFill>
                  <a:latin typeface="Helvetica"/>
                  <a:ea typeface="Helvetica"/>
                  <a:cs typeface="Helvetica"/>
                  <a:sym typeface="Helvetica"/>
                </a:defRPr>
              </a:lvl1pPr>
            </a:lstStyle>
            <a:p>
              <a:r>
                <a:t>Quick Overview</a:t>
              </a:r>
            </a:p>
          </p:txBody>
        </p:sp>
      </p:grpSp>
      <p:grpSp>
        <p:nvGrpSpPr>
          <p:cNvPr id="299" name="Group"/>
          <p:cNvGrpSpPr/>
          <p:nvPr/>
        </p:nvGrpSpPr>
        <p:grpSpPr>
          <a:xfrm>
            <a:off x="14501052" y="9691238"/>
            <a:ext cx="3474710" cy="2737692"/>
            <a:chOff x="0" y="0"/>
            <a:chExt cx="3474708" cy="2737691"/>
          </a:xfrm>
        </p:grpSpPr>
        <p:sp>
          <p:nvSpPr>
            <p:cNvPr id="297" name="Line"/>
            <p:cNvSpPr/>
            <p:nvPr/>
          </p:nvSpPr>
          <p:spPr>
            <a:xfrm>
              <a:off x="0" y="2737691"/>
              <a:ext cx="3474709" cy="1"/>
            </a:xfrm>
            <a:prstGeom prst="line">
              <a:avLst/>
            </a:prstGeom>
            <a:noFill/>
            <a:ln w="63500" cap="flat">
              <a:solidFill>
                <a:srgbClr val="7893B7"/>
              </a:solidFill>
              <a:prstDash val="solid"/>
              <a:miter lim="400000"/>
            </a:ln>
            <a:effectLst/>
          </p:spPr>
          <p:txBody>
            <a:bodyPr wrap="square" lIns="0" tIns="0" rIns="0" bIns="0" numCol="1" anchor="t">
              <a:noAutofit/>
            </a:bodyPr>
            <a:lstStyle/>
            <a:p>
              <a:endParaRPr/>
            </a:p>
          </p:txBody>
        </p:sp>
        <p:sp>
          <p:nvSpPr>
            <p:cNvPr id="298" name="Line"/>
            <p:cNvSpPr/>
            <p:nvPr/>
          </p:nvSpPr>
          <p:spPr>
            <a:xfrm flipV="1">
              <a:off x="3449236" y="-1"/>
              <a:ext cx="1" cy="2725551"/>
            </a:xfrm>
            <a:prstGeom prst="line">
              <a:avLst/>
            </a:prstGeom>
            <a:noFill/>
            <a:ln w="63500" cap="flat">
              <a:solidFill>
                <a:srgbClr val="7893B7"/>
              </a:solidFill>
              <a:prstDash val="solid"/>
              <a:miter lim="400000"/>
              <a:tailEnd type="arrow" w="med" len="med"/>
            </a:ln>
            <a:effectLst/>
          </p:spPr>
          <p:txBody>
            <a:bodyPr wrap="square" lIns="0" tIns="0" rIns="0" bIns="0" numCol="1" anchor="t">
              <a:noAutofit/>
            </a:bodyPr>
            <a:lstStyle/>
            <a:p>
              <a:endParaRPr/>
            </a:p>
          </p:txBody>
        </p:sp>
      </p:grpSp>
      <p:grpSp>
        <p:nvGrpSpPr>
          <p:cNvPr id="302" name="Group"/>
          <p:cNvGrpSpPr/>
          <p:nvPr/>
        </p:nvGrpSpPr>
        <p:grpSpPr>
          <a:xfrm flipH="1">
            <a:off x="7490448" y="8734359"/>
            <a:ext cx="2483397" cy="1056672"/>
            <a:chOff x="0" y="0"/>
            <a:chExt cx="2483395" cy="1056671"/>
          </a:xfrm>
        </p:grpSpPr>
        <p:sp>
          <p:nvSpPr>
            <p:cNvPr id="300" name="Line"/>
            <p:cNvSpPr/>
            <p:nvPr/>
          </p:nvSpPr>
          <p:spPr>
            <a:xfrm>
              <a:off x="0" y="1044432"/>
              <a:ext cx="2483396" cy="1"/>
            </a:xfrm>
            <a:prstGeom prst="line">
              <a:avLst/>
            </a:prstGeom>
            <a:noFill/>
            <a:ln w="38100" cap="flat">
              <a:solidFill>
                <a:srgbClr val="436C6E"/>
              </a:solidFill>
              <a:prstDash val="solid"/>
              <a:miter lim="400000"/>
            </a:ln>
            <a:effectLst/>
          </p:spPr>
          <p:txBody>
            <a:bodyPr wrap="square" lIns="0" tIns="0" rIns="0" bIns="0" numCol="1" anchor="t">
              <a:noAutofit/>
            </a:bodyPr>
            <a:lstStyle/>
            <a:p>
              <a:endParaRPr/>
            </a:p>
          </p:txBody>
        </p:sp>
        <p:sp>
          <p:nvSpPr>
            <p:cNvPr id="301" name="Line"/>
            <p:cNvSpPr/>
            <p:nvPr/>
          </p:nvSpPr>
          <p:spPr>
            <a:xfrm flipV="1">
              <a:off x="2458446" y="0"/>
              <a:ext cx="1" cy="1056672"/>
            </a:xfrm>
            <a:prstGeom prst="line">
              <a:avLst/>
            </a:prstGeom>
            <a:noFill/>
            <a:ln w="38100" cap="flat">
              <a:solidFill>
                <a:srgbClr val="436C6E"/>
              </a:solidFill>
              <a:prstDash val="solid"/>
              <a:miter lim="400000"/>
              <a:tailEnd type="arrow" w="med" len="med"/>
            </a:ln>
            <a:effectLst/>
          </p:spPr>
          <p:txBody>
            <a:bodyPr wrap="square" lIns="0" tIns="0" rIns="0" bIns="0" numCol="1" anchor="t">
              <a:noAutofit/>
            </a:bodyPr>
            <a:lstStyle/>
            <a:p>
              <a:endParaRPr/>
            </a:p>
          </p:txBody>
        </p:sp>
      </p:grpSp>
      <p:grpSp>
        <p:nvGrpSpPr>
          <p:cNvPr id="305" name="Group"/>
          <p:cNvGrpSpPr/>
          <p:nvPr/>
        </p:nvGrpSpPr>
        <p:grpSpPr>
          <a:xfrm flipH="1">
            <a:off x="7273159" y="9152821"/>
            <a:ext cx="2700686" cy="1593489"/>
            <a:chOff x="0" y="0"/>
            <a:chExt cx="2700684" cy="1593487"/>
          </a:xfrm>
        </p:grpSpPr>
        <p:sp>
          <p:nvSpPr>
            <p:cNvPr id="303" name="Line"/>
            <p:cNvSpPr/>
            <p:nvPr/>
          </p:nvSpPr>
          <p:spPr>
            <a:xfrm>
              <a:off x="0" y="1581248"/>
              <a:ext cx="2700685" cy="1"/>
            </a:xfrm>
            <a:prstGeom prst="line">
              <a:avLst/>
            </a:prstGeom>
            <a:noFill/>
            <a:ln w="38100" cap="flat">
              <a:solidFill>
                <a:srgbClr val="436C6E"/>
              </a:solidFill>
              <a:prstDash val="solid"/>
              <a:miter lim="400000"/>
            </a:ln>
            <a:effectLst/>
          </p:spPr>
          <p:txBody>
            <a:bodyPr wrap="square" lIns="0" tIns="0" rIns="0" bIns="0" numCol="1" anchor="t">
              <a:noAutofit/>
            </a:bodyPr>
            <a:lstStyle/>
            <a:p>
              <a:endParaRPr/>
            </a:p>
          </p:txBody>
        </p:sp>
        <p:sp>
          <p:nvSpPr>
            <p:cNvPr id="304" name="Line"/>
            <p:cNvSpPr/>
            <p:nvPr/>
          </p:nvSpPr>
          <p:spPr>
            <a:xfrm flipV="1">
              <a:off x="2673553" y="0"/>
              <a:ext cx="1" cy="1593488"/>
            </a:xfrm>
            <a:prstGeom prst="line">
              <a:avLst/>
            </a:prstGeom>
            <a:noFill/>
            <a:ln w="38100" cap="flat">
              <a:solidFill>
                <a:srgbClr val="436C6E"/>
              </a:solidFill>
              <a:prstDash val="solid"/>
              <a:miter lim="400000"/>
              <a:tailEnd type="arrow" w="med" len="med"/>
            </a:ln>
            <a:effectLst/>
          </p:spPr>
          <p:txBody>
            <a:bodyPr wrap="square" lIns="0" tIns="0" rIns="0" bIns="0" numCol="1" anchor="t">
              <a:noAutofit/>
            </a:bodyPr>
            <a:lstStyle/>
            <a:p>
              <a:endParaRP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25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253"/>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grpId="3" nodeType="afterEffect">
                                  <p:stCondLst>
                                    <p:cond delay="0"/>
                                  </p:stCondLst>
                                  <p:iterate>
                                    <p:tmAbs val="0"/>
                                  </p:iterate>
                                  <p:childTnLst>
                                    <p:set>
                                      <p:cBhvr>
                                        <p:cTn id="13" fill="hold"/>
                                        <p:tgtEl>
                                          <p:spTgt spid="279"/>
                                        </p:tgtEl>
                                        <p:attrNameLst>
                                          <p:attrName>style.visibility</p:attrName>
                                        </p:attrNameLst>
                                      </p:cBhvr>
                                      <p:to>
                                        <p:strVal val="visible"/>
                                      </p:to>
                                    </p:set>
                                  </p:childTnLst>
                                </p:cTn>
                              </p:par>
                            </p:childTnLst>
                          </p:cTn>
                        </p:par>
                        <p:par>
                          <p:cTn id="14" fill="hold">
                            <p:stCondLst>
                              <p:cond delay="0"/>
                            </p:stCondLst>
                            <p:childTnLst>
                              <p:par>
                                <p:cTn id="15" presetID="1" presetClass="entr" presetSubtype="0" fill="hold" grpId="4" nodeType="afterEffect">
                                  <p:stCondLst>
                                    <p:cond delay="0"/>
                                  </p:stCondLst>
                                  <p:iterate>
                                    <p:tmAbs val="0"/>
                                  </p:iterate>
                                  <p:childTnLst>
                                    <p:set>
                                      <p:cBhvr>
                                        <p:cTn id="16" fill="hold"/>
                                        <p:tgtEl>
                                          <p:spTgt spid="27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5" nodeType="clickEffect">
                                  <p:stCondLst>
                                    <p:cond delay="0"/>
                                  </p:stCondLst>
                                  <p:iterate>
                                    <p:tmAbs val="0"/>
                                  </p:iterate>
                                  <p:childTnLst>
                                    <p:set>
                                      <p:cBhvr>
                                        <p:cTn id="20" fill="hold"/>
                                        <p:tgtEl>
                                          <p:spTgt spid="26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6" nodeType="clickEffect">
                                  <p:stCondLst>
                                    <p:cond delay="0"/>
                                  </p:stCondLst>
                                  <p:iterate>
                                    <p:tmAbs val="0"/>
                                  </p:iterate>
                                  <p:childTnLst>
                                    <p:set>
                                      <p:cBhvr>
                                        <p:cTn id="24" fill="hold"/>
                                        <p:tgtEl>
                                          <p:spTgt spid="271"/>
                                        </p:tgtEl>
                                        <p:attrNameLst>
                                          <p:attrName>style.visibility</p:attrName>
                                        </p:attrNameLst>
                                      </p:cBhvr>
                                      <p:to>
                                        <p:strVal val="visible"/>
                                      </p:to>
                                    </p:set>
                                  </p:childTnLst>
                                </p:cTn>
                              </p:par>
                            </p:childTnLst>
                          </p:cTn>
                        </p:par>
                        <p:par>
                          <p:cTn id="25" fill="hold">
                            <p:stCondLst>
                              <p:cond delay="0"/>
                            </p:stCondLst>
                            <p:childTnLst>
                              <p:par>
                                <p:cTn id="26" presetID="1" presetClass="entr" presetSubtype="0" fill="hold" grpId="7" nodeType="afterEffect">
                                  <p:stCondLst>
                                    <p:cond delay="0"/>
                                  </p:stCondLst>
                                  <p:iterate>
                                    <p:tmAbs val="0"/>
                                  </p:iterate>
                                  <p:childTnLst>
                                    <p:set>
                                      <p:cBhvr>
                                        <p:cTn id="27" fill="hold"/>
                                        <p:tgtEl>
                                          <p:spTgt spid="281"/>
                                        </p:tgtEl>
                                        <p:attrNameLst>
                                          <p:attrName>style.visibility</p:attrName>
                                        </p:attrNameLst>
                                      </p:cBhvr>
                                      <p:to>
                                        <p:strVal val="visible"/>
                                      </p:to>
                                    </p:set>
                                  </p:childTnLst>
                                </p:cTn>
                              </p:par>
                            </p:childTnLst>
                          </p:cTn>
                        </p:par>
                        <p:par>
                          <p:cTn id="28" fill="hold">
                            <p:stCondLst>
                              <p:cond delay="0"/>
                            </p:stCondLst>
                            <p:childTnLst>
                              <p:par>
                                <p:cTn id="29" presetID="1" presetClass="entr" presetSubtype="0" fill="hold" grpId="8" nodeType="afterEffect">
                                  <p:stCondLst>
                                    <p:cond delay="0"/>
                                  </p:stCondLst>
                                  <p:iterate>
                                    <p:tmAbs val="0"/>
                                  </p:iterate>
                                  <p:childTnLst>
                                    <p:set>
                                      <p:cBhvr>
                                        <p:cTn id="30" fill="hold"/>
                                        <p:tgtEl>
                                          <p:spTgt spid="28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9" nodeType="clickEffect">
                                  <p:stCondLst>
                                    <p:cond delay="0"/>
                                  </p:stCondLst>
                                  <p:iterate>
                                    <p:tmAbs val="0"/>
                                  </p:iterate>
                                  <p:childTnLst>
                                    <p:set>
                                      <p:cBhvr>
                                        <p:cTn id="34" fill="hold"/>
                                        <p:tgtEl>
                                          <p:spTgt spid="27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10" nodeType="clickEffect">
                                  <p:stCondLst>
                                    <p:cond delay="0"/>
                                  </p:stCondLst>
                                  <p:iterate>
                                    <p:tmAbs val="0"/>
                                  </p:iterate>
                                  <p:childTnLst>
                                    <p:set>
                                      <p:cBhvr>
                                        <p:cTn id="38" fill="hold"/>
                                        <p:tgtEl>
                                          <p:spTgt spid="277"/>
                                        </p:tgtEl>
                                        <p:attrNameLst>
                                          <p:attrName>style.visibility</p:attrName>
                                        </p:attrNameLst>
                                      </p:cBhvr>
                                      <p:to>
                                        <p:strVal val="visible"/>
                                      </p:to>
                                    </p:set>
                                  </p:childTnLst>
                                </p:cTn>
                              </p:par>
                            </p:childTnLst>
                          </p:cTn>
                        </p:par>
                        <p:par>
                          <p:cTn id="39" fill="hold">
                            <p:stCondLst>
                              <p:cond delay="0"/>
                            </p:stCondLst>
                            <p:childTnLst>
                              <p:par>
                                <p:cTn id="40" presetID="1" presetClass="entr" presetSubtype="0" fill="hold" grpId="11" nodeType="afterEffect">
                                  <p:stCondLst>
                                    <p:cond delay="0"/>
                                  </p:stCondLst>
                                  <p:iterate>
                                    <p:tmAbs val="0"/>
                                  </p:iterate>
                                  <p:childTnLst>
                                    <p:set>
                                      <p:cBhvr>
                                        <p:cTn id="41" fill="hold"/>
                                        <p:tgtEl>
                                          <p:spTgt spid="302"/>
                                        </p:tgtEl>
                                        <p:attrNameLst>
                                          <p:attrName>style.visibility</p:attrName>
                                        </p:attrNameLst>
                                      </p:cBhvr>
                                      <p:to>
                                        <p:strVal val="visible"/>
                                      </p:to>
                                    </p:set>
                                  </p:childTnLst>
                                </p:cTn>
                              </p:par>
                            </p:childTnLst>
                          </p:cTn>
                        </p:par>
                        <p:par>
                          <p:cTn id="42" fill="hold">
                            <p:stCondLst>
                              <p:cond delay="0"/>
                            </p:stCondLst>
                            <p:childTnLst>
                              <p:par>
                                <p:cTn id="43" presetID="1" presetClass="entr" presetSubtype="0" fill="hold" grpId="12" nodeType="afterEffect">
                                  <p:stCondLst>
                                    <p:cond delay="0"/>
                                  </p:stCondLst>
                                  <p:iterate>
                                    <p:tmAbs val="0"/>
                                  </p:iterate>
                                  <p:childTnLst>
                                    <p:set>
                                      <p:cBhvr>
                                        <p:cTn id="44" fill="hold"/>
                                        <p:tgtEl>
                                          <p:spTgt spid="283"/>
                                        </p:tgtEl>
                                        <p:attrNameLst>
                                          <p:attrName>style.visibility</p:attrName>
                                        </p:attrNameLst>
                                      </p:cBhvr>
                                      <p:to>
                                        <p:strVal val="visible"/>
                                      </p:to>
                                    </p:set>
                                  </p:childTnLst>
                                </p:cTn>
                              </p:par>
                            </p:childTnLst>
                          </p:cTn>
                        </p:par>
                        <p:par>
                          <p:cTn id="45" fill="hold">
                            <p:stCondLst>
                              <p:cond delay="0"/>
                            </p:stCondLst>
                            <p:childTnLst>
                              <p:par>
                                <p:cTn id="46" presetID="1" presetClass="entr" presetSubtype="0" fill="hold" grpId="13" nodeType="afterEffect">
                                  <p:stCondLst>
                                    <p:cond delay="0"/>
                                  </p:stCondLst>
                                  <p:iterate>
                                    <p:tmAbs val="0"/>
                                  </p:iterate>
                                  <p:childTnLst>
                                    <p:set>
                                      <p:cBhvr>
                                        <p:cTn id="47" fill="hold"/>
                                        <p:tgtEl>
                                          <p:spTgt spid="282"/>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14" nodeType="clickEffect">
                                  <p:stCondLst>
                                    <p:cond delay="0"/>
                                  </p:stCondLst>
                                  <p:iterate>
                                    <p:tmAbs val="0"/>
                                  </p:iterate>
                                  <p:childTnLst>
                                    <p:set>
                                      <p:cBhvr>
                                        <p:cTn id="51" fill="hold"/>
                                        <p:tgtEl>
                                          <p:spTgt spid="256"/>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15" nodeType="clickEffect">
                                  <p:stCondLst>
                                    <p:cond delay="0"/>
                                  </p:stCondLst>
                                  <p:iterate>
                                    <p:tmAbs val="0"/>
                                  </p:iterate>
                                  <p:childTnLst>
                                    <p:set>
                                      <p:cBhvr>
                                        <p:cTn id="55" fill="hold"/>
                                        <p:tgtEl>
                                          <p:spTgt spid="259"/>
                                        </p:tgtEl>
                                        <p:attrNameLst>
                                          <p:attrName>style.visibility</p:attrName>
                                        </p:attrNameLst>
                                      </p:cBhvr>
                                      <p:to>
                                        <p:strVal val="visible"/>
                                      </p:to>
                                    </p:set>
                                  </p:childTnLst>
                                </p:cTn>
                              </p:par>
                            </p:childTnLst>
                          </p:cTn>
                        </p:par>
                        <p:par>
                          <p:cTn id="56" fill="hold">
                            <p:stCondLst>
                              <p:cond delay="0"/>
                            </p:stCondLst>
                            <p:childTnLst>
                              <p:par>
                                <p:cTn id="57" presetID="1" presetClass="entr" presetSubtype="0" fill="hold" grpId="16" nodeType="afterEffect">
                                  <p:stCondLst>
                                    <p:cond delay="0"/>
                                  </p:stCondLst>
                                  <p:iterate>
                                    <p:tmAbs val="0"/>
                                  </p:iterate>
                                  <p:childTnLst>
                                    <p:set>
                                      <p:cBhvr>
                                        <p:cTn id="58" fill="hold"/>
                                        <p:tgtEl>
                                          <p:spTgt spid="305"/>
                                        </p:tgtEl>
                                        <p:attrNameLst>
                                          <p:attrName>style.visibility</p:attrName>
                                        </p:attrNameLst>
                                      </p:cBhvr>
                                      <p:to>
                                        <p:strVal val="visible"/>
                                      </p:to>
                                    </p:set>
                                  </p:childTnLst>
                                </p:cTn>
                              </p:par>
                            </p:childTnLst>
                          </p:cTn>
                        </p:par>
                        <p:par>
                          <p:cTn id="59" fill="hold">
                            <p:stCondLst>
                              <p:cond delay="0"/>
                            </p:stCondLst>
                            <p:childTnLst>
                              <p:par>
                                <p:cTn id="60" presetID="1" presetClass="entr" presetSubtype="0" fill="hold" grpId="17" nodeType="afterEffect">
                                  <p:stCondLst>
                                    <p:cond delay="0"/>
                                  </p:stCondLst>
                                  <p:iterate>
                                    <p:tmAbs val="0"/>
                                  </p:iterate>
                                  <p:childTnLst>
                                    <p:set>
                                      <p:cBhvr>
                                        <p:cTn id="61" fill="hold"/>
                                        <p:tgtEl>
                                          <p:spTgt spid="284"/>
                                        </p:tgtEl>
                                        <p:attrNameLst>
                                          <p:attrName>style.visibility</p:attrName>
                                        </p:attrNameLst>
                                      </p:cBhvr>
                                      <p:to>
                                        <p:strVal val="visible"/>
                                      </p:to>
                                    </p:set>
                                  </p:childTnLst>
                                </p:cTn>
                              </p:par>
                            </p:childTnLst>
                          </p:cTn>
                        </p:par>
                        <p:par>
                          <p:cTn id="62" fill="hold">
                            <p:stCondLst>
                              <p:cond delay="0"/>
                            </p:stCondLst>
                            <p:childTnLst>
                              <p:par>
                                <p:cTn id="63" presetID="1" presetClass="entr" presetSubtype="0" fill="hold" grpId="18" nodeType="afterEffect">
                                  <p:stCondLst>
                                    <p:cond delay="0"/>
                                  </p:stCondLst>
                                  <p:iterate>
                                    <p:tmAbs val="0"/>
                                  </p:iterate>
                                  <p:childTnLst>
                                    <p:set>
                                      <p:cBhvr>
                                        <p:cTn id="64" fill="hold"/>
                                        <p:tgtEl>
                                          <p:spTgt spid="285"/>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19" nodeType="clickEffect">
                                  <p:stCondLst>
                                    <p:cond delay="0"/>
                                  </p:stCondLst>
                                  <p:iterate>
                                    <p:tmAbs val="0"/>
                                  </p:iterate>
                                  <p:childTnLst>
                                    <p:set>
                                      <p:cBhvr>
                                        <p:cTn id="68" fill="hold"/>
                                        <p:tgtEl>
                                          <p:spTgt spid="262"/>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20" nodeType="clickEffect">
                                  <p:stCondLst>
                                    <p:cond delay="0"/>
                                  </p:stCondLst>
                                  <p:iterate>
                                    <p:tmAbs val="0"/>
                                  </p:iterate>
                                  <p:childTnLst>
                                    <p:set>
                                      <p:cBhvr>
                                        <p:cTn id="72" fill="hold"/>
                                        <p:tgtEl>
                                          <p:spTgt spid="265"/>
                                        </p:tgtEl>
                                        <p:attrNameLst>
                                          <p:attrName>style.visibility</p:attrName>
                                        </p:attrNameLst>
                                      </p:cBhvr>
                                      <p:to>
                                        <p:strVal val="visible"/>
                                      </p:to>
                                    </p:set>
                                  </p:childTnLst>
                                </p:cTn>
                              </p:par>
                            </p:childTnLst>
                          </p:cTn>
                        </p:par>
                        <p:par>
                          <p:cTn id="73" fill="hold">
                            <p:stCondLst>
                              <p:cond delay="0"/>
                            </p:stCondLst>
                            <p:childTnLst>
                              <p:par>
                                <p:cTn id="74" presetID="1" presetClass="entr" presetSubtype="0" fill="hold" grpId="21" nodeType="afterEffect">
                                  <p:stCondLst>
                                    <p:cond delay="0"/>
                                  </p:stCondLst>
                                  <p:iterate>
                                    <p:tmAbs val="0"/>
                                  </p:iterate>
                                  <p:childTnLst>
                                    <p:set>
                                      <p:cBhvr>
                                        <p:cTn id="75" fill="hold"/>
                                        <p:tgtEl>
                                          <p:spTgt spid="287"/>
                                        </p:tgtEl>
                                        <p:attrNameLst>
                                          <p:attrName>style.visibility</p:attrName>
                                        </p:attrNameLst>
                                      </p:cBhvr>
                                      <p:to>
                                        <p:strVal val="visible"/>
                                      </p:to>
                                    </p:set>
                                  </p:childTnLst>
                                </p:cTn>
                              </p:par>
                            </p:childTnLst>
                          </p:cTn>
                        </p:par>
                        <p:par>
                          <p:cTn id="76" fill="hold">
                            <p:stCondLst>
                              <p:cond delay="0"/>
                            </p:stCondLst>
                            <p:childTnLst>
                              <p:par>
                                <p:cTn id="77" presetID="1" presetClass="entr" presetSubtype="0" fill="hold" grpId="22" nodeType="afterEffect">
                                  <p:stCondLst>
                                    <p:cond delay="0"/>
                                  </p:stCondLst>
                                  <p:iterate>
                                    <p:tmAbs val="0"/>
                                  </p:iterate>
                                  <p:childTnLst>
                                    <p:set>
                                      <p:cBhvr>
                                        <p:cTn id="78" fill="hold"/>
                                        <p:tgtEl>
                                          <p:spTgt spid="286"/>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23" nodeType="clickEffect">
                                  <p:stCondLst>
                                    <p:cond delay="0"/>
                                  </p:stCondLst>
                                  <p:iterate>
                                    <p:tmAbs val="0"/>
                                  </p:iterate>
                                  <p:childTnLst>
                                    <p:set>
                                      <p:cBhvr>
                                        <p:cTn id="82" fill="hold"/>
                                        <p:tgtEl>
                                          <p:spTgt spid="296"/>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24" nodeType="clickEffect">
                                  <p:stCondLst>
                                    <p:cond delay="0"/>
                                  </p:stCondLst>
                                  <p:iterate>
                                    <p:tmAbs val="0"/>
                                  </p:iterate>
                                  <p:childTnLst>
                                    <p:set>
                                      <p:cBhvr>
                                        <p:cTn id="86" fill="hold"/>
                                        <p:tgtEl>
                                          <p:spTgt spid="299"/>
                                        </p:tgtEl>
                                        <p:attrNameLst>
                                          <p:attrName>style.visibility</p:attrName>
                                        </p:attrNameLst>
                                      </p:cBhvr>
                                      <p:to>
                                        <p:strVal val="visible"/>
                                      </p:to>
                                    </p:set>
                                  </p:childTnLst>
                                </p:cTn>
                              </p:par>
                            </p:childTnLst>
                          </p:cTn>
                        </p:par>
                        <p:par>
                          <p:cTn id="87" fill="hold">
                            <p:stCondLst>
                              <p:cond delay="0"/>
                            </p:stCondLst>
                            <p:childTnLst>
                              <p:par>
                                <p:cTn id="88" presetID="1" presetClass="entr" presetSubtype="0" fill="hold" grpId="25" nodeType="afterEffect">
                                  <p:stCondLst>
                                    <p:cond delay="0"/>
                                  </p:stCondLst>
                                  <p:iterate>
                                    <p:tmAbs val="0"/>
                                  </p:iterate>
                                  <p:childTnLst>
                                    <p:set>
                                      <p:cBhvr>
                                        <p:cTn id="89" fill="hold"/>
                                        <p:tgtEl>
                                          <p:spTgt spid="293"/>
                                        </p:tgtEl>
                                        <p:attrNameLst>
                                          <p:attrName>style.visibility</p:attrName>
                                        </p:attrNameLst>
                                      </p:cBhvr>
                                      <p:to>
                                        <p:strVal val="visible"/>
                                      </p:to>
                                    </p:set>
                                  </p:childTnLst>
                                </p:cTn>
                              </p:par>
                            </p:childTnLst>
                          </p:cTn>
                        </p:par>
                        <p:par>
                          <p:cTn id="90" fill="hold">
                            <p:stCondLst>
                              <p:cond delay="0"/>
                            </p:stCondLst>
                            <p:childTnLst>
                              <p:par>
                                <p:cTn id="91" presetID="1" presetClass="entr" presetSubtype="0" fill="hold" grpId="26" nodeType="afterEffect">
                                  <p:stCondLst>
                                    <p:cond delay="0"/>
                                  </p:stCondLst>
                                  <p:iterate>
                                    <p:tmAbs val="0"/>
                                  </p:iterate>
                                  <p:childTnLst>
                                    <p:set>
                                      <p:cBhvr>
                                        <p:cTn id="92" fill="hold"/>
                                        <p:tgtEl>
                                          <p:spTgt spid="290"/>
                                        </p:tgtEl>
                                        <p:attrNameLst>
                                          <p:attrName>style.visibility</p:attrName>
                                        </p:attrNameLst>
                                      </p:cBhvr>
                                      <p:to>
                                        <p:strVal val="visible"/>
                                      </p:to>
                                    </p:set>
                                  </p:childTnLst>
                                </p:cTn>
                              </p:par>
                            </p:childTnLst>
                          </p:cTn>
                        </p:par>
                        <p:par>
                          <p:cTn id="93" fill="hold">
                            <p:stCondLst>
                              <p:cond delay="0"/>
                            </p:stCondLst>
                            <p:childTnLst>
                              <p:par>
                                <p:cTn id="94" presetID="1" presetClass="entr" presetSubtype="0" fill="hold" grpId="27" nodeType="afterEffect">
                                  <p:stCondLst>
                                    <p:cond delay="0"/>
                                  </p:stCondLst>
                                  <p:iterate>
                                    <p:tmAbs val="0"/>
                                  </p:iterate>
                                  <p:childTnLst>
                                    <p:set>
                                      <p:cBhvr>
                                        <p:cTn id="95" fill="hold"/>
                                        <p:tgtEl>
                                          <p:spTgt spid="2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2" grpId="1" animBg="1" advAuto="0"/>
      <p:bldP spid="253" grpId="2" animBg="1" advAuto="0"/>
      <p:bldP spid="256" grpId="14" animBg="1" advAuto="0"/>
      <p:bldP spid="259" grpId="15" animBg="1" advAuto="0"/>
      <p:bldP spid="262" grpId="19" animBg="1" advAuto="0"/>
      <p:bldP spid="265" grpId="20" animBg="1" advAuto="0"/>
      <p:bldP spid="268" grpId="5" animBg="1" advAuto="0"/>
      <p:bldP spid="271" grpId="6" animBg="1" advAuto="0"/>
      <p:bldP spid="274" grpId="9" animBg="1" advAuto="0"/>
      <p:bldP spid="277" grpId="10" animBg="1" advAuto="0"/>
      <p:bldP spid="278" grpId="4" animBg="1" advAuto="0"/>
      <p:bldP spid="279" grpId="3" animBg="1" advAuto="0"/>
      <p:bldP spid="280" grpId="8" animBg="1" advAuto="0"/>
      <p:bldP spid="281" grpId="7" animBg="1" advAuto="0"/>
      <p:bldP spid="282" grpId="13" animBg="1" advAuto="0"/>
      <p:bldP spid="283" grpId="12" animBg="1" advAuto="0"/>
      <p:bldP spid="284" grpId="17" animBg="1" advAuto="0"/>
      <p:bldP spid="285" grpId="18" animBg="1" advAuto="0"/>
      <p:bldP spid="286" grpId="22" animBg="1" advAuto="0"/>
      <p:bldP spid="287" grpId="21" animBg="1" advAuto="0"/>
      <p:bldP spid="289" grpId="27" animBg="1" advAuto="0"/>
      <p:bldP spid="290" grpId="26" animBg="1" advAuto="0"/>
      <p:bldP spid="293" grpId="25" animBg="1" advAuto="0"/>
      <p:bldP spid="296" grpId="23" animBg="1" advAuto="0"/>
      <p:bldP spid="299" grpId="24" animBg="1" advAuto="0"/>
      <p:bldP spid="302" grpId="11" animBg="1" advAuto="0"/>
      <p:bldP spid="305" grpId="16" animBg="1" advAuto="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0" name="Group"/>
          <p:cNvGrpSpPr/>
          <p:nvPr/>
        </p:nvGrpSpPr>
        <p:grpSpPr>
          <a:xfrm>
            <a:off x="1397000" y="1517954"/>
            <a:ext cx="13425125" cy="2119470"/>
            <a:chOff x="0" y="0"/>
            <a:chExt cx="13425124" cy="2119468"/>
          </a:xfrm>
        </p:grpSpPr>
        <p:sp>
          <p:nvSpPr>
            <p:cNvPr id="307" name="WHAT WILL YOU LEARN IN THIS COURSE?"/>
            <p:cNvSpPr txBox="1"/>
            <p:nvPr/>
          </p:nvSpPr>
          <p:spPr>
            <a:xfrm>
              <a:off x="0" y="1020117"/>
              <a:ext cx="13425125" cy="109935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noAutofit/>
            </a:bodyPr>
            <a:lstStyle>
              <a:lvl1pPr>
                <a:defRPr sz="5000">
                  <a:solidFill>
                    <a:srgbClr val="374556"/>
                  </a:solidFill>
                  <a:latin typeface="Helvetica"/>
                  <a:ea typeface="Helvetica"/>
                  <a:cs typeface="Helvetica"/>
                  <a:sym typeface="Helvetica"/>
                </a:defRPr>
              </a:lvl1pPr>
            </a:lstStyle>
            <a:p>
              <a:r>
                <a:t>WHAT WILL YOU LEARN IN THIS COURSE? </a:t>
              </a:r>
            </a:p>
          </p:txBody>
        </p:sp>
        <p:sp>
          <p:nvSpPr>
            <p:cNvPr id="308" name="FROM EXCEL TO R"/>
            <p:cNvSpPr txBox="1"/>
            <p:nvPr/>
          </p:nvSpPr>
          <p:spPr>
            <a:xfrm>
              <a:off x="3011018" y="0"/>
              <a:ext cx="9158947" cy="40520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noAutofit/>
            </a:bodyPr>
            <a:lstStyle>
              <a:lvl1pPr>
                <a:defRPr sz="2200" spc="412">
                  <a:solidFill>
                    <a:srgbClr val="374556"/>
                  </a:solidFill>
                  <a:latin typeface="Helvetica"/>
                  <a:ea typeface="Helvetica"/>
                  <a:cs typeface="Helvetica"/>
                  <a:sym typeface="Helvetica"/>
                </a:defRPr>
              </a:lvl1pPr>
            </a:lstStyle>
            <a:p>
              <a:r>
                <a:t>FROM EXCEL TO R</a:t>
              </a:r>
            </a:p>
          </p:txBody>
        </p:sp>
        <p:sp>
          <p:nvSpPr>
            <p:cNvPr id="309" name="Line"/>
            <p:cNvSpPr/>
            <p:nvPr/>
          </p:nvSpPr>
          <p:spPr>
            <a:xfrm>
              <a:off x="157801" y="173678"/>
              <a:ext cx="2413376" cy="1"/>
            </a:xfrm>
            <a:prstGeom prst="line">
              <a:avLst/>
            </a:prstGeom>
            <a:noFill/>
            <a:ln w="88900" cap="flat">
              <a:solidFill>
                <a:srgbClr val="374556"/>
              </a:solidFill>
              <a:prstDash val="solid"/>
              <a:miter lim="400000"/>
            </a:ln>
            <a:effectLst/>
          </p:spPr>
          <p:txBody>
            <a:bodyPr wrap="square" lIns="0" tIns="0" rIns="0" bIns="0" numCol="1" anchor="t">
              <a:noAutofit/>
            </a:bodyPr>
            <a:lstStyle/>
            <a:p>
              <a:pPr defTabSz="457200">
                <a:defRPr sz="1200">
                  <a:solidFill>
                    <a:srgbClr val="000000"/>
                  </a:solidFill>
                  <a:latin typeface="Helvetica"/>
                  <a:ea typeface="Helvetica"/>
                  <a:cs typeface="Helvetica"/>
                  <a:sym typeface="Helvetica"/>
                </a:defRPr>
              </a:pPr>
              <a:endParaRPr/>
            </a:p>
          </p:txBody>
        </p:sp>
      </p:grpSp>
      <p:sp>
        <p:nvSpPr>
          <p:cNvPr id="311" name="6"/>
          <p:cNvSpPr txBox="1"/>
          <p:nvPr/>
        </p:nvSpPr>
        <p:spPr>
          <a:xfrm>
            <a:off x="374649" y="12998449"/>
            <a:ext cx="413743" cy="1409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defRPr sz="2600">
                <a:solidFill>
                  <a:srgbClr val="374556"/>
                </a:solidFill>
                <a:latin typeface="Helvetica"/>
                <a:ea typeface="Helvetica"/>
                <a:cs typeface="Helvetica"/>
                <a:sym typeface="Helvetica"/>
              </a:defRPr>
            </a:pPr>
            <a:r>
              <a:t>6</a:t>
            </a:r>
          </a:p>
          <a:p>
            <a:pPr lvl="1">
              <a:defRPr sz="3000">
                <a:solidFill>
                  <a:srgbClr val="EBEBEB"/>
                </a:solidFill>
                <a:latin typeface="Helvetica"/>
                <a:ea typeface="Helvetica"/>
                <a:cs typeface="Helvetica"/>
                <a:sym typeface="Helvetica"/>
              </a:defRPr>
            </a:pPr>
            <a:endParaRPr/>
          </a:p>
        </p:txBody>
      </p:sp>
      <p:sp>
        <p:nvSpPr>
          <p:cNvPr id="312" name="Freeform 45"/>
          <p:cNvSpPr/>
          <p:nvPr/>
        </p:nvSpPr>
        <p:spPr>
          <a:xfrm rot="60000">
            <a:off x="6402027" y="5356225"/>
            <a:ext cx="5510866" cy="6135658"/>
          </a:xfrm>
          <a:custGeom>
            <a:avLst/>
            <a:gdLst/>
            <a:ahLst/>
            <a:cxnLst>
              <a:cxn ang="0">
                <a:pos x="wd2" y="hd2"/>
              </a:cxn>
              <a:cxn ang="5400000">
                <a:pos x="wd2" y="hd2"/>
              </a:cxn>
              <a:cxn ang="10800000">
                <a:pos x="wd2" y="hd2"/>
              </a:cxn>
              <a:cxn ang="16200000">
                <a:pos x="wd2" y="hd2"/>
              </a:cxn>
            </a:cxnLst>
            <a:rect l="0" t="0" r="r" b="b"/>
            <a:pathLst>
              <a:path w="21536" h="21551" extrusionOk="0">
                <a:moveTo>
                  <a:pt x="14944" y="1287"/>
                </a:moveTo>
                <a:cubicBezTo>
                  <a:pt x="15040" y="1717"/>
                  <a:pt x="15072" y="2146"/>
                  <a:pt x="15008" y="2575"/>
                </a:cubicBezTo>
                <a:cubicBezTo>
                  <a:pt x="14816" y="4949"/>
                  <a:pt x="12608" y="6809"/>
                  <a:pt x="9984" y="6895"/>
                </a:cubicBezTo>
                <a:cubicBezTo>
                  <a:pt x="8064" y="6952"/>
                  <a:pt x="6368" y="6122"/>
                  <a:pt x="5408" y="4806"/>
                </a:cubicBezTo>
                <a:cubicBezTo>
                  <a:pt x="5216" y="4549"/>
                  <a:pt x="4800" y="4492"/>
                  <a:pt x="4512" y="4663"/>
                </a:cubicBezTo>
                <a:cubicBezTo>
                  <a:pt x="2976" y="5550"/>
                  <a:pt x="1536" y="6552"/>
                  <a:pt x="192" y="7667"/>
                </a:cubicBezTo>
                <a:cubicBezTo>
                  <a:pt x="-64" y="7868"/>
                  <a:pt x="-64" y="8239"/>
                  <a:pt x="192" y="8468"/>
                </a:cubicBezTo>
                <a:cubicBezTo>
                  <a:pt x="14592" y="21371"/>
                  <a:pt x="14592" y="21371"/>
                  <a:pt x="14592" y="21371"/>
                </a:cubicBezTo>
                <a:cubicBezTo>
                  <a:pt x="14848" y="21600"/>
                  <a:pt x="15200" y="21600"/>
                  <a:pt x="15456" y="21428"/>
                </a:cubicBezTo>
                <a:cubicBezTo>
                  <a:pt x="17024" y="20313"/>
                  <a:pt x="18912" y="19597"/>
                  <a:pt x="20960" y="19368"/>
                </a:cubicBezTo>
                <a:cubicBezTo>
                  <a:pt x="21280" y="19340"/>
                  <a:pt x="21536" y="19111"/>
                  <a:pt x="21536" y="18825"/>
                </a:cubicBezTo>
                <a:cubicBezTo>
                  <a:pt x="21536" y="572"/>
                  <a:pt x="21536" y="572"/>
                  <a:pt x="21536" y="572"/>
                </a:cubicBezTo>
                <a:cubicBezTo>
                  <a:pt x="21536" y="257"/>
                  <a:pt x="21216" y="0"/>
                  <a:pt x="20864" y="0"/>
                </a:cubicBezTo>
                <a:cubicBezTo>
                  <a:pt x="19008" y="57"/>
                  <a:pt x="17216" y="286"/>
                  <a:pt x="15456" y="601"/>
                </a:cubicBezTo>
                <a:cubicBezTo>
                  <a:pt x="15104" y="687"/>
                  <a:pt x="14880" y="973"/>
                  <a:pt x="14944" y="1287"/>
                </a:cubicBezTo>
                <a:close/>
              </a:path>
            </a:pathLst>
          </a:custGeom>
          <a:solidFill>
            <a:srgbClr val="7893B7"/>
          </a:solidFill>
          <a:ln w="12700">
            <a:miter lim="400000"/>
          </a:ln>
          <a:effectLst>
            <a:outerShdw blurRad="101600" dist="76200" dir="5400000" rotWithShape="0">
              <a:srgbClr val="000000">
                <a:alpha val="30000"/>
              </a:srgbClr>
            </a:outerShdw>
          </a:effectLst>
        </p:spPr>
        <p:txBody>
          <a:bodyPr lIns="45719" rIns="45719"/>
          <a:lstStyle/>
          <a:p>
            <a:pPr defTabSz="914400">
              <a:defRPr sz="1800">
                <a:solidFill>
                  <a:srgbClr val="414042"/>
                </a:solidFill>
              </a:defRPr>
            </a:pPr>
            <a:endParaRPr/>
          </a:p>
        </p:txBody>
      </p:sp>
      <p:sp>
        <p:nvSpPr>
          <p:cNvPr id="313" name="Freeform 46"/>
          <p:cNvSpPr/>
          <p:nvPr/>
        </p:nvSpPr>
        <p:spPr>
          <a:xfrm>
            <a:off x="3573753" y="8085321"/>
            <a:ext cx="6168617" cy="5481780"/>
          </a:xfrm>
          <a:custGeom>
            <a:avLst/>
            <a:gdLst/>
            <a:ahLst/>
            <a:cxnLst>
              <a:cxn ang="0">
                <a:pos x="wd2" y="hd2"/>
              </a:cxn>
              <a:cxn ang="5400000">
                <a:pos x="wd2" y="hd2"/>
              </a:cxn>
              <a:cxn ang="10800000">
                <a:pos x="wd2" y="hd2"/>
              </a:cxn>
              <a:cxn ang="16200000">
                <a:pos x="wd2" y="hd2"/>
              </a:cxn>
            </a:cxnLst>
            <a:rect l="0" t="0" r="r" b="b"/>
            <a:pathLst>
              <a:path w="21551" h="21536" extrusionOk="0">
                <a:moveTo>
                  <a:pt x="7667" y="192"/>
                </a:moveTo>
                <a:cubicBezTo>
                  <a:pt x="6552" y="1536"/>
                  <a:pt x="5550" y="2976"/>
                  <a:pt x="4663" y="4512"/>
                </a:cubicBezTo>
                <a:cubicBezTo>
                  <a:pt x="4492" y="4832"/>
                  <a:pt x="4577" y="5216"/>
                  <a:pt x="4835" y="5408"/>
                </a:cubicBezTo>
                <a:cubicBezTo>
                  <a:pt x="5178" y="5664"/>
                  <a:pt x="5493" y="5984"/>
                  <a:pt x="5779" y="6368"/>
                </a:cubicBezTo>
                <a:cubicBezTo>
                  <a:pt x="7324" y="8384"/>
                  <a:pt x="7238" y="11424"/>
                  <a:pt x="5636" y="13344"/>
                </a:cubicBezTo>
                <a:cubicBezTo>
                  <a:pt x="4492" y="14752"/>
                  <a:pt x="2832" y="15264"/>
                  <a:pt x="1287" y="14944"/>
                </a:cubicBezTo>
                <a:cubicBezTo>
                  <a:pt x="973" y="14880"/>
                  <a:pt x="687" y="15104"/>
                  <a:pt x="601" y="15424"/>
                </a:cubicBezTo>
                <a:cubicBezTo>
                  <a:pt x="286" y="17216"/>
                  <a:pt x="57" y="19008"/>
                  <a:pt x="0" y="20864"/>
                </a:cubicBezTo>
                <a:cubicBezTo>
                  <a:pt x="0" y="21216"/>
                  <a:pt x="257" y="21536"/>
                  <a:pt x="572" y="21536"/>
                </a:cubicBezTo>
                <a:cubicBezTo>
                  <a:pt x="18825" y="21536"/>
                  <a:pt x="18825" y="21536"/>
                  <a:pt x="18825" y="21536"/>
                </a:cubicBezTo>
                <a:cubicBezTo>
                  <a:pt x="19111" y="21536"/>
                  <a:pt x="19340" y="21280"/>
                  <a:pt x="19368" y="20960"/>
                </a:cubicBezTo>
                <a:cubicBezTo>
                  <a:pt x="19597" y="18912"/>
                  <a:pt x="20313" y="17024"/>
                  <a:pt x="21428" y="15456"/>
                </a:cubicBezTo>
                <a:cubicBezTo>
                  <a:pt x="21600" y="15200"/>
                  <a:pt x="21600" y="14848"/>
                  <a:pt x="21371" y="14592"/>
                </a:cubicBezTo>
                <a:cubicBezTo>
                  <a:pt x="8468" y="192"/>
                  <a:pt x="8468" y="192"/>
                  <a:pt x="8468" y="192"/>
                </a:cubicBezTo>
                <a:cubicBezTo>
                  <a:pt x="8239" y="-64"/>
                  <a:pt x="7868" y="-64"/>
                  <a:pt x="7667" y="192"/>
                </a:cubicBezTo>
                <a:close/>
              </a:path>
            </a:pathLst>
          </a:custGeom>
          <a:solidFill>
            <a:srgbClr val="557D9F"/>
          </a:solidFill>
          <a:ln w="12700">
            <a:miter lim="400000"/>
          </a:ln>
          <a:effectLst>
            <a:outerShdw blurRad="101600" dist="76200" dir="5400000" rotWithShape="0">
              <a:srgbClr val="000000">
                <a:alpha val="30000"/>
              </a:srgbClr>
            </a:outerShdw>
          </a:effectLst>
        </p:spPr>
        <p:txBody>
          <a:bodyPr lIns="45719" rIns="45719"/>
          <a:lstStyle/>
          <a:p>
            <a:pPr defTabSz="914400">
              <a:defRPr sz="1800">
                <a:solidFill>
                  <a:srgbClr val="414042"/>
                </a:solidFill>
              </a:defRPr>
            </a:pPr>
            <a:endParaRPr/>
          </a:p>
        </p:txBody>
      </p:sp>
      <p:sp>
        <p:nvSpPr>
          <p:cNvPr id="314" name="Freeform 47"/>
          <p:cNvSpPr/>
          <p:nvPr/>
        </p:nvSpPr>
        <p:spPr>
          <a:xfrm rot="21540000">
            <a:off x="12442365" y="5356224"/>
            <a:ext cx="5510865" cy="6135659"/>
          </a:xfrm>
          <a:custGeom>
            <a:avLst/>
            <a:gdLst/>
            <a:ahLst/>
            <a:cxnLst>
              <a:cxn ang="0">
                <a:pos x="wd2" y="hd2"/>
              </a:cxn>
              <a:cxn ang="5400000">
                <a:pos x="wd2" y="hd2"/>
              </a:cxn>
              <a:cxn ang="10800000">
                <a:pos x="wd2" y="hd2"/>
              </a:cxn>
              <a:cxn ang="16200000">
                <a:pos x="wd2" y="hd2"/>
              </a:cxn>
            </a:cxnLst>
            <a:rect l="0" t="0" r="r" b="b"/>
            <a:pathLst>
              <a:path w="21536" h="21551" extrusionOk="0">
                <a:moveTo>
                  <a:pt x="16128" y="4806"/>
                </a:moveTo>
                <a:cubicBezTo>
                  <a:pt x="15168" y="6122"/>
                  <a:pt x="13472" y="6952"/>
                  <a:pt x="11552" y="6895"/>
                </a:cubicBezTo>
                <a:cubicBezTo>
                  <a:pt x="8928" y="6809"/>
                  <a:pt x="6720" y="4949"/>
                  <a:pt x="6528" y="2575"/>
                </a:cubicBezTo>
                <a:cubicBezTo>
                  <a:pt x="6464" y="2146"/>
                  <a:pt x="6496" y="1717"/>
                  <a:pt x="6592" y="1287"/>
                </a:cubicBezTo>
                <a:cubicBezTo>
                  <a:pt x="6656" y="973"/>
                  <a:pt x="6432" y="687"/>
                  <a:pt x="6080" y="601"/>
                </a:cubicBezTo>
                <a:cubicBezTo>
                  <a:pt x="4320" y="286"/>
                  <a:pt x="2528" y="57"/>
                  <a:pt x="672" y="0"/>
                </a:cubicBezTo>
                <a:cubicBezTo>
                  <a:pt x="320" y="0"/>
                  <a:pt x="0" y="257"/>
                  <a:pt x="0" y="572"/>
                </a:cubicBezTo>
                <a:cubicBezTo>
                  <a:pt x="0" y="18825"/>
                  <a:pt x="0" y="18825"/>
                  <a:pt x="0" y="18825"/>
                </a:cubicBezTo>
                <a:cubicBezTo>
                  <a:pt x="0" y="19111"/>
                  <a:pt x="256" y="19340"/>
                  <a:pt x="576" y="19368"/>
                </a:cubicBezTo>
                <a:cubicBezTo>
                  <a:pt x="2624" y="19597"/>
                  <a:pt x="4512" y="20313"/>
                  <a:pt x="6080" y="21428"/>
                </a:cubicBezTo>
                <a:cubicBezTo>
                  <a:pt x="6336" y="21600"/>
                  <a:pt x="6688" y="21600"/>
                  <a:pt x="6944" y="21371"/>
                </a:cubicBezTo>
                <a:cubicBezTo>
                  <a:pt x="21344" y="8468"/>
                  <a:pt x="21344" y="8468"/>
                  <a:pt x="21344" y="8468"/>
                </a:cubicBezTo>
                <a:cubicBezTo>
                  <a:pt x="21600" y="8239"/>
                  <a:pt x="21600" y="7868"/>
                  <a:pt x="21344" y="7667"/>
                </a:cubicBezTo>
                <a:cubicBezTo>
                  <a:pt x="20000" y="6552"/>
                  <a:pt x="18560" y="5550"/>
                  <a:pt x="17024" y="4663"/>
                </a:cubicBezTo>
                <a:cubicBezTo>
                  <a:pt x="16736" y="4492"/>
                  <a:pt x="16320" y="4549"/>
                  <a:pt x="16128" y="4806"/>
                </a:cubicBezTo>
                <a:close/>
              </a:path>
            </a:pathLst>
          </a:custGeom>
          <a:solidFill>
            <a:srgbClr val="374556"/>
          </a:solidFill>
          <a:ln w="12700">
            <a:miter lim="400000"/>
          </a:ln>
          <a:effectLst>
            <a:outerShdw blurRad="101600" dist="76200" dir="5400000" rotWithShape="0">
              <a:srgbClr val="000000">
                <a:alpha val="30000"/>
              </a:srgbClr>
            </a:outerShdw>
          </a:effectLst>
        </p:spPr>
        <p:txBody>
          <a:bodyPr lIns="45719" rIns="45719"/>
          <a:lstStyle/>
          <a:p>
            <a:pPr defTabSz="914400">
              <a:defRPr sz="1800">
                <a:solidFill>
                  <a:srgbClr val="414042"/>
                </a:solidFill>
              </a:defRPr>
            </a:pPr>
            <a:endParaRPr/>
          </a:p>
        </p:txBody>
      </p:sp>
      <p:sp>
        <p:nvSpPr>
          <p:cNvPr id="315" name="Freeform 48"/>
          <p:cNvSpPr/>
          <p:nvPr/>
        </p:nvSpPr>
        <p:spPr>
          <a:xfrm>
            <a:off x="14654981" y="8085321"/>
            <a:ext cx="6168617" cy="5481780"/>
          </a:xfrm>
          <a:custGeom>
            <a:avLst/>
            <a:gdLst/>
            <a:ahLst/>
            <a:cxnLst>
              <a:cxn ang="0">
                <a:pos x="wd2" y="hd2"/>
              </a:cxn>
              <a:cxn ang="5400000">
                <a:pos x="wd2" y="hd2"/>
              </a:cxn>
              <a:cxn ang="10800000">
                <a:pos x="wd2" y="hd2"/>
              </a:cxn>
              <a:cxn ang="16200000">
                <a:pos x="wd2" y="hd2"/>
              </a:cxn>
            </a:cxnLst>
            <a:rect l="0" t="0" r="r" b="b"/>
            <a:pathLst>
              <a:path w="21551" h="21536" extrusionOk="0">
                <a:moveTo>
                  <a:pt x="15915" y="13344"/>
                </a:moveTo>
                <a:cubicBezTo>
                  <a:pt x="14313" y="11424"/>
                  <a:pt x="14227" y="8384"/>
                  <a:pt x="15772" y="6368"/>
                </a:cubicBezTo>
                <a:cubicBezTo>
                  <a:pt x="16058" y="5984"/>
                  <a:pt x="16373" y="5664"/>
                  <a:pt x="16716" y="5408"/>
                </a:cubicBezTo>
                <a:cubicBezTo>
                  <a:pt x="16974" y="5216"/>
                  <a:pt x="17059" y="4832"/>
                  <a:pt x="16888" y="4512"/>
                </a:cubicBezTo>
                <a:cubicBezTo>
                  <a:pt x="16001" y="2976"/>
                  <a:pt x="14999" y="1536"/>
                  <a:pt x="13884" y="192"/>
                </a:cubicBezTo>
                <a:cubicBezTo>
                  <a:pt x="13683" y="-64"/>
                  <a:pt x="13312" y="-64"/>
                  <a:pt x="13083" y="192"/>
                </a:cubicBezTo>
                <a:cubicBezTo>
                  <a:pt x="180" y="14592"/>
                  <a:pt x="180" y="14592"/>
                  <a:pt x="180" y="14592"/>
                </a:cubicBezTo>
                <a:cubicBezTo>
                  <a:pt x="-49" y="14848"/>
                  <a:pt x="-49" y="15200"/>
                  <a:pt x="123" y="15456"/>
                </a:cubicBezTo>
                <a:cubicBezTo>
                  <a:pt x="1238" y="17024"/>
                  <a:pt x="1954" y="18912"/>
                  <a:pt x="2183" y="20960"/>
                </a:cubicBezTo>
                <a:cubicBezTo>
                  <a:pt x="2211" y="21280"/>
                  <a:pt x="2440" y="21536"/>
                  <a:pt x="2726" y="21536"/>
                </a:cubicBezTo>
                <a:cubicBezTo>
                  <a:pt x="20979" y="21536"/>
                  <a:pt x="20979" y="21536"/>
                  <a:pt x="20979" y="21536"/>
                </a:cubicBezTo>
                <a:cubicBezTo>
                  <a:pt x="21294" y="21536"/>
                  <a:pt x="21551" y="21216"/>
                  <a:pt x="21551" y="20864"/>
                </a:cubicBezTo>
                <a:cubicBezTo>
                  <a:pt x="21494" y="19008"/>
                  <a:pt x="21265" y="17216"/>
                  <a:pt x="20950" y="15424"/>
                </a:cubicBezTo>
                <a:cubicBezTo>
                  <a:pt x="20864" y="15104"/>
                  <a:pt x="20578" y="14880"/>
                  <a:pt x="20264" y="14944"/>
                </a:cubicBezTo>
                <a:cubicBezTo>
                  <a:pt x="18719" y="15264"/>
                  <a:pt x="17059" y="14752"/>
                  <a:pt x="15915" y="13344"/>
                </a:cubicBezTo>
                <a:close/>
              </a:path>
            </a:pathLst>
          </a:custGeom>
          <a:solidFill>
            <a:srgbClr val="98C19E"/>
          </a:solidFill>
          <a:ln w="12700">
            <a:miter lim="400000"/>
          </a:ln>
          <a:effectLst>
            <a:outerShdw blurRad="101600" dist="76200" dir="5400000" rotWithShape="0">
              <a:srgbClr val="000000">
                <a:alpha val="30000"/>
              </a:srgbClr>
            </a:outerShdw>
          </a:effectLst>
        </p:spPr>
        <p:txBody>
          <a:bodyPr lIns="45719" rIns="45719"/>
          <a:lstStyle/>
          <a:p>
            <a:pPr defTabSz="914400">
              <a:defRPr sz="1800">
                <a:solidFill>
                  <a:srgbClr val="414042"/>
                </a:solidFill>
              </a:defRPr>
            </a:pPr>
            <a:endParaRPr/>
          </a:p>
        </p:txBody>
      </p:sp>
      <p:sp>
        <p:nvSpPr>
          <p:cNvPr id="316" name="Oval 49"/>
          <p:cNvSpPr/>
          <p:nvPr/>
        </p:nvSpPr>
        <p:spPr>
          <a:xfrm>
            <a:off x="7966463" y="5007315"/>
            <a:ext cx="2055221" cy="2046508"/>
          </a:xfrm>
          <a:prstGeom prst="ellipse">
            <a:avLst/>
          </a:prstGeom>
          <a:solidFill>
            <a:srgbClr val="7893B7"/>
          </a:solidFill>
          <a:ln w="12700">
            <a:miter lim="400000"/>
          </a:ln>
          <a:effectLst>
            <a:outerShdw blurRad="101600" dist="76200" dir="5400000" rotWithShape="0">
              <a:srgbClr val="000000">
                <a:alpha val="30000"/>
              </a:srgbClr>
            </a:outerShdw>
          </a:effectLst>
        </p:spPr>
        <p:txBody>
          <a:bodyPr lIns="45719" rIns="45719"/>
          <a:lstStyle/>
          <a:p>
            <a:pPr defTabSz="914400">
              <a:defRPr sz="1800">
                <a:solidFill>
                  <a:srgbClr val="414042"/>
                </a:solidFill>
              </a:defRPr>
            </a:pPr>
            <a:endParaRPr/>
          </a:p>
        </p:txBody>
      </p:sp>
      <p:sp>
        <p:nvSpPr>
          <p:cNvPr id="317" name="Freeform 50"/>
          <p:cNvSpPr/>
          <p:nvPr/>
        </p:nvSpPr>
        <p:spPr>
          <a:xfrm>
            <a:off x="3175531" y="9553508"/>
            <a:ext cx="2049379" cy="2040396"/>
          </a:xfrm>
          <a:custGeom>
            <a:avLst/>
            <a:gdLst/>
            <a:ahLst/>
            <a:cxnLst>
              <a:cxn ang="0">
                <a:pos x="wd2" y="hd2"/>
              </a:cxn>
              <a:cxn ang="5400000">
                <a:pos x="wd2" y="hd2"/>
              </a:cxn>
              <a:cxn ang="10800000">
                <a:pos x="wd2" y="hd2"/>
              </a:cxn>
              <a:cxn ang="16200000">
                <a:pos x="wd2" y="hd2"/>
              </a:cxn>
            </a:cxnLst>
            <a:rect l="0" t="0" r="r" b="b"/>
            <a:pathLst>
              <a:path w="19676" h="19676" extrusionOk="0">
                <a:moveTo>
                  <a:pt x="2887" y="16789"/>
                </a:moveTo>
                <a:cubicBezTo>
                  <a:pt x="-962" y="12941"/>
                  <a:pt x="-962" y="6735"/>
                  <a:pt x="2887" y="2887"/>
                </a:cubicBezTo>
                <a:cubicBezTo>
                  <a:pt x="6735" y="-962"/>
                  <a:pt x="12941" y="-962"/>
                  <a:pt x="16789" y="2887"/>
                </a:cubicBezTo>
                <a:cubicBezTo>
                  <a:pt x="20638" y="6735"/>
                  <a:pt x="20638" y="12941"/>
                  <a:pt x="16789" y="16789"/>
                </a:cubicBezTo>
                <a:cubicBezTo>
                  <a:pt x="12941" y="20638"/>
                  <a:pt x="6735" y="20638"/>
                  <a:pt x="2887" y="16789"/>
                </a:cubicBezTo>
                <a:close/>
              </a:path>
            </a:pathLst>
          </a:custGeom>
          <a:solidFill>
            <a:srgbClr val="557D9F"/>
          </a:solidFill>
          <a:ln w="12700">
            <a:miter lim="400000"/>
          </a:ln>
          <a:effectLst>
            <a:outerShdw blurRad="101600" dist="76200" dir="5400000" rotWithShape="0">
              <a:srgbClr val="000000">
                <a:alpha val="30000"/>
              </a:srgbClr>
            </a:outerShdw>
          </a:effectLst>
        </p:spPr>
        <p:txBody>
          <a:bodyPr lIns="45719" rIns="45719"/>
          <a:lstStyle/>
          <a:p>
            <a:pPr defTabSz="914400">
              <a:defRPr sz="1800">
                <a:solidFill>
                  <a:srgbClr val="414042"/>
                </a:solidFill>
              </a:defRPr>
            </a:pPr>
            <a:endParaRPr/>
          </a:p>
        </p:txBody>
      </p:sp>
      <p:sp>
        <p:nvSpPr>
          <p:cNvPr id="318" name="Oval 51"/>
          <p:cNvSpPr/>
          <p:nvPr/>
        </p:nvSpPr>
        <p:spPr>
          <a:xfrm>
            <a:off x="14333579" y="5007315"/>
            <a:ext cx="2055221" cy="2046508"/>
          </a:xfrm>
          <a:prstGeom prst="ellipse">
            <a:avLst/>
          </a:prstGeom>
          <a:solidFill>
            <a:srgbClr val="374556"/>
          </a:solidFill>
          <a:ln w="12700">
            <a:miter lim="400000"/>
          </a:ln>
          <a:effectLst>
            <a:outerShdw blurRad="101600" dist="76200" dir="5400000" rotWithShape="0">
              <a:srgbClr val="000000">
                <a:alpha val="30000"/>
              </a:srgbClr>
            </a:outerShdw>
          </a:effectLst>
        </p:spPr>
        <p:txBody>
          <a:bodyPr lIns="45719" rIns="45719"/>
          <a:lstStyle/>
          <a:p>
            <a:pPr defTabSz="914400">
              <a:defRPr sz="1800">
                <a:solidFill>
                  <a:srgbClr val="414042"/>
                </a:solidFill>
              </a:defRPr>
            </a:pPr>
            <a:endParaRPr/>
          </a:p>
        </p:txBody>
      </p:sp>
      <p:sp>
        <p:nvSpPr>
          <p:cNvPr id="319" name="Freeform 52"/>
          <p:cNvSpPr/>
          <p:nvPr/>
        </p:nvSpPr>
        <p:spPr>
          <a:xfrm>
            <a:off x="19169177" y="9553508"/>
            <a:ext cx="2052488" cy="2040396"/>
          </a:xfrm>
          <a:custGeom>
            <a:avLst/>
            <a:gdLst/>
            <a:ahLst/>
            <a:cxnLst>
              <a:cxn ang="0">
                <a:pos x="wd2" y="hd2"/>
              </a:cxn>
              <a:cxn ang="5400000">
                <a:pos x="wd2" y="hd2"/>
              </a:cxn>
              <a:cxn ang="10800000">
                <a:pos x="wd2" y="hd2"/>
              </a:cxn>
              <a:cxn ang="16200000">
                <a:pos x="wd2" y="hd2"/>
              </a:cxn>
            </a:cxnLst>
            <a:rect l="0" t="0" r="r" b="b"/>
            <a:pathLst>
              <a:path w="19676" h="19676" extrusionOk="0">
                <a:moveTo>
                  <a:pt x="16789" y="16789"/>
                </a:moveTo>
                <a:cubicBezTo>
                  <a:pt x="20638" y="12941"/>
                  <a:pt x="20638" y="6735"/>
                  <a:pt x="16789" y="2887"/>
                </a:cubicBezTo>
                <a:cubicBezTo>
                  <a:pt x="12941" y="-962"/>
                  <a:pt x="6735" y="-962"/>
                  <a:pt x="2887" y="2887"/>
                </a:cubicBezTo>
                <a:cubicBezTo>
                  <a:pt x="-962" y="6735"/>
                  <a:pt x="-962" y="12941"/>
                  <a:pt x="2887" y="16789"/>
                </a:cubicBezTo>
                <a:cubicBezTo>
                  <a:pt x="6735" y="20638"/>
                  <a:pt x="12941" y="20638"/>
                  <a:pt x="16789" y="16789"/>
                </a:cubicBezTo>
                <a:close/>
              </a:path>
            </a:pathLst>
          </a:custGeom>
          <a:solidFill>
            <a:srgbClr val="9FC9A6"/>
          </a:solidFill>
          <a:ln w="12700">
            <a:miter lim="400000"/>
          </a:ln>
          <a:effectLst>
            <a:outerShdw blurRad="101600" dist="76200" dir="5400000" rotWithShape="0">
              <a:srgbClr val="000000">
                <a:alpha val="30000"/>
              </a:srgbClr>
            </a:outerShdw>
          </a:effectLst>
        </p:spPr>
        <p:txBody>
          <a:bodyPr lIns="45719" rIns="45719"/>
          <a:lstStyle/>
          <a:p>
            <a:pPr defTabSz="914400">
              <a:defRPr sz="1800">
                <a:solidFill>
                  <a:srgbClr val="414042"/>
                </a:solidFill>
              </a:defRPr>
            </a:pPr>
            <a:endParaRPr/>
          </a:p>
        </p:txBody>
      </p:sp>
      <p:sp>
        <p:nvSpPr>
          <p:cNvPr id="320" name="THE BASICS"/>
          <p:cNvSpPr txBox="1"/>
          <p:nvPr/>
        </p:nvSpPr>
        <p:spPr>
          <a:xfrm>
            <a:off x="2229865" y="8888641"/>
            <a:ext cx="2502192" cy="55692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lstStyle>
            <a:lvl1pPr>
              <a:defRPr sz="3000" b="1">
                <a:solidFill>
                  <a:srgbClr val="374556"/>
                </a:solidFill>
                <a:latin typeface="Helvetica"/>
                <a:ea typeface="Helvetica"/>
                <a:cs typeface="Helvetica"/>
                <a:sym typeface="Helvetica"/>
              </a:defRPr>
            </a:lvl1pPr>
          </a:lstStyle>
          <a:p>
            <a:r>
              <a:t>THE BASICS</a:t>
            </a:r>
          </a:p>
        </p:txBody>
      </p:sp>
      <p:sp>
        <p:nvSpPr>
          <p:cNvPr id="321" name="DATA WRANGLING"/>
          <p:cNvSpPr txBox="1"/>
          <p:nvPr/>
        </p:nvSpPr>
        <p:spPr>
          <a:xfrm>
            <a:off x="4510697" y="4358963"/>
            <a:ext cx="3638642" cy="55691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lstStyle>
            <a:lvl1pPr>
              <a:defRPr sz="3000" b="1">
                <a:solidFill>
                  <a:srgbClr val="374556"/>
                </a:solidFill>
                <a:latin typeface="Helvetica"/>
                <a:ea typeface="Helvetica"/>
                <a:cs typeface="Helvetica"/>
                <a:sym typeface="Helvetica"/>
              </a:defRPr>
            </a:lvl1pPr>
          </a:lstStyle>
          <a:p>
            <a:r>
              <a:t>DATA WRANGLING</a:t>
            </a:r>
          </a:p>
        </p:txBody>
      </p:sp>
      <p:sp>
        <p:nvSpPr>
          <p:cNvPr id="322" name="PLOTTING"/>
          <p:cNvSpPr txBox="1"/>
          <p:nvPr/>
        </p:nvSpPr>
        <p:spPr>
          <a:xfrm>
            <a:off x="15799291" y="4358963"/>
            <a:ext cx="2055221" cy="55691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lstStyle>
            <a:lvl1pPr>
              <a:defRPr sz="3000" b="1">
                <a:solidFill>
                  <a:srgbClr val="374556"/>
                </a:solidFill>
                <a:latin typeface="Helvetica"/>
                <a:ea typeface="Helvetica"/>
                <a:cs typeface="Helvetica"/>
                <a:sym typeface="Helvetica"/>
              </a:defRPr>
            </a:lvl1pPr>
          </a:lstStyle>
          <a:p>
            <a:r>
              <a:t>PLOTTING</a:t>
            </a:r>
          </a:p>
        </p:txBody>
      </p:sp>
      <p:sp>
        <p:nvSpPr>
          <p:cNvPr id="323" name="REPRODUCIBILITY"/>
          <p:cNvSpPr txBox="1"/>
          <p:nvPr/>
        </p:nvSpPr>
        <p:spPr>
          <a:xfrm>
            <a:off x="19772895" y="8888641"/>
            <a:ext cx="3784909" cy="55692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lstStyle>
            <a:lvl1pPr>
              <a:defRPr sz="3000" b="1">
                <a:solidFill>
                  <a:srgbClr val="374556"/>
                </a:solidFill>
                <a:latin typeface="Helvetica"/>
                <a:ea typeface="Helvetica"/>
                <a:cs typeface="Helvetica"/>
                <a:sym typeface="Helvetica"/>
              </a:defRPr>
            </a:lvl1pPr>
          </a:lstStyle>
          <a:p>
            <a:r>
              <a:t>REPRODUCIBILITY</a:t>
            </a:r>
          </a:p>
        </p:txBody>
      </p:sp>
      <p:pic>
        <p:nvPicPr>
          <p:cNvPr id="324" name="logo.png" descr="logo.png"/>
          <p:cNvPicPr>
            <a:picLocks noChangeAspect="1"/>
          </p:cNvPicPr>
          <p:nvPr/>
        </p:nvPicPr>
        <p:blipFill>
          <a:blip r:embed="rId2"/>
          <a:stretch>
            <a:fillRect/>
          </a:stretch>
        </p:blipFill>
        <p:spPr>
          <a:xfrm>
            <a:off x="14518292" y="5035715"/>
            <a:ext cx="1711576" cy="1989707"/>
          </a:xfrm>
          <a:prstGeom prst="rect">
            <a:avLst/>
          </a:prstGeom>
          <a:ln w="12700">
            <a:miter lim="400000"/>
          </a:ln>
        </p:spPr>
      </p:pic>
      <p:sp>
        <p:nvSpPr>
          <p:cNvPr id="325" name="Polygon"/>
          <p:cNvSpPr/>
          <p:nvPr/>
        </p:nvSpPr>
        <p:spPr>
          <a:xfrm>
            <a:off x="3449713" y="9707095"/>
            <a:ext cx="1501015" cy="173322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solidFill>
            <a:srgbClr val="FFFFFF"/>
          </a:solidFill>
          <a:ln w="25400">
            <a:solidFill>
              <a:srgbClr val="374556"/>
            </a:solidFill>
            <a:miter lim="400000"/>
          </a:ln>
        </p:spPr>
        <p:txBody>
          <a:bodyPr lIns="45719" rIns="45719" anchor="ctr"/>
          <a:lstStyle/>
          <a:p>
            <a:endParaRPr/>
          </a:p>
        </p:txBody>
      </p:sp>
      <p:grpSp>
        <p:nvGrpSpPr>
          <p:cNvPr id="329" name="Group"/>
          <p:cNvGrpSpPr/>
          <p:nvPr/>
        </p:nvGrpSpPr>
        <p:grpSpPr>
          <a:xfrm>
            <a:off x="3584639" y="9825305"/>
            <a:ext cx="1231163" cy="1348710"/>
            <a:chOff x="0" y="-38674"/>
            <a:chExt cx="1231161" cy="1348708"/>
          </a:xfrm>
        </p:grpSpPr>
        <p:sp>
          <p:nvSpPr>
            <p:cNvPr id="326" name="Freeform 50"/>
            <p:cNvSpPr/>
            <p:nvPr/>
          </p:nvSpPr>
          <p:spPr>
            <a:xfrm>
              <a:off x="-1" y="78214"/>
              <a:ext cx="1231163" cy="1231820"/>
            </a:xfrm>
            <a:custGeom>
              <a:avLst/>
              <a:gdLst/>
              <a:ahLst/>
              <a:cxnLst>
                <a:cxn ang="0">
                  <a:pos x="wd2" y="hd2"/>
                </a:cxn>
                <a:cxn ang="5400000">
                  <a:pos x="wd2" y="hd2"/>
                </a:cxn>
                <a:cxn ang="10800000">
                  <a:pos x="wd2" y="hd2"/>
                </a:cxn>
                <a:cxn ang="16200000">
                  <a:pos x="wd2" y="hd2"/>
                </a:cxn>
              </a:cxnLst>
              <a:rect l="0" t="0" r="r" b="b"/>
              <a:pathLst>
                <a:path w="19676" h="19676" extrusionOk="0">
                  <a:moveTo>
                    <a:pt x="2887" y="16789"/>
                  </a:moveTo>
                  <a:cubicBezTo>
                    <a:pt x="-962" y="12941"/>
                    <a:pt x="-962" y="6735"/>
                    <a:pt x="2887" y="2887"/>
                  </a:cubicBezTo>
                  <a:cubicBezTo>
                    <a:pt x="6735" y="-962"/>
                    <a:pt x="12941" y="-962"/>
                    <a:pt x="16789" y="2887"/>
                  </a:cubicBezTo>
                  <a:cubicBezTo>
                    <a:pt x="20638" y="6735"/>
                    <a:pt x="20638" y="12941"/>
                    <a:pt x="16789" y="16789"/>
                  </a:cubicBezTo>
                  <a:cubicBezTo>
                    <a:pt x="12941" y="20638"/>
                    <a:pt x="6735" y="20638"/>
                    <a:pt x="2887" y="16789"/>
                  </a:cubicBezTo>
                  <a:close/>
                </a:path>
              </a:pathLst>
            </a:custGeom>
            <a:solidFill>
              <a:srgbClr val="374556"/>
            </a:solidFill>
            <a:ln w="12700" cap="flat">
              <a:noFill/>
              <a:miter lim="400000"/>
            </a:ln>
            <a:effectLst>
              <a:outerShdw blurRad="101600" dist="76200" dir="5400000" rotWithShape="0">
                <a:srgbClr val="000000">
                  <a:alpha val="30000"/>
                </a:srgbClr>
              </a:outerShdw>
            </a:effectLst>
          </p:spPr>
          <p:txBody>
            <a:bodyPr wrap="square" lIns="45719" tIns="45719" rIns="45719" bIns="45719" numCol="1" anchor="t">
              <a:noAutofit/>
            </a:bodyPr>
            <a:lstStyle/>
            <a:p>
              <a:pPr defTabSz="914400">
                <a:defRPr sz="1800">
                  <a:solidFill>
                    <a:srgbClr val="414042"/>
                  </a:solidFill>
                </a:defRPr>
              </a:pPr>
              <a:endParaRPr/>
            </a:p>
          </p:txBody>
        </p:sp>
        <p:sp>
          <p:nvSpPr>
            <p:cNvPr id="327" name="Oval"/>
            <p:cNvSpPr/>
            <p:nvPr/>
          </p:nvSpPr>
          <p:spPr>
            <a:xfrm>
              <a:off x="240252" y="93696"/>
              <a:ext cx="750658" cy="444230"/>
            </a:xfrm>
            <a:prstGeom prst="ellipse">
              <a:avLst/>
            </a:prstGeom>
            <a:solidFill>
              <a:srgbClr val="FFFFFF">
                <a:alpha val="26000"/>
              </a:srgbClr>
            </a:solidFill>
            <a:ln w="12700" cap="flat">
              <a:noFill/>
              <a:miter lim="400000"/>
            </a:ln>
            <a:effectLst>
              <a:reflection stA="50000" endPos="40000" dir="5400000" sy="-100000" algn="bl" rotWithShape="0"/>
            </a:effectLst>
          </p:spPr>
          <p:txBody>
            <a:bodyPr wrap="square" lIns="45719" tIns="45719" rIns="45719" bIns="45719" numCol="1" anchor="ctr">
              <a:noAutofit/>
            </a:bodyPr>
            <a:lstStyle/>
            <a:p>
              <a:endParaRPr/>
            </a:p>
          </p:txBody>
        </p:sp>
        <p:sp>
          <p:nvSpPr>
            <p:cNvPr id="328" name="R"/>
            <p:cNvSpPr txBox="1"/>
            <p:nvPr/>
          </p:nvSpPr>
          <p:spPr>
            <a:xfrm>
              <a:off x="273648" y="-38675"/>
              <a:ext cx="581790" cy="132598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sz="7800">
                  <a:solidFill>
                    <a:srgbClr val="FFFFFF"/>
                  </a:solidFill>
                  <a:latin typeface="Source Sans Pro Regular"/>
                  <a:ea typeface="Source Sans Pro Regular"/>
                  <a:cs typeface="Source Sans Pro Regular"/>
                  <a:sym typeface="Source Sans Pro Regular"/>
                </a:defRPr>
              </a:lvl1pPr>
            </a:lstStyle>
            <a:p>
              <a:r>
                <a:t>R</a:t>
              </a:r>
            </a:p>
          </p:txBody>
        </p:sp>
      </p:grpSp>
      <p:sp>
        <p:nvSpPr>
          <p:cNvPr id="330" name="R base syntax…"/>
          <p:cNvSpPr txBox="1"/>
          <p:nvPr/>
        </p:nvSpPr>
        <p:spPr>
          <a:xfrm>
            <a:off x="5679789" y="10795087"/>
            <a:ext cx="3638641" cy="242363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p>
            <a:pPr>
              <a:defRPr sz="3000">
                <a:solidFill>
                  <a:srgbClr val="EBEBEB"/>
                </a:solidFill>
                <a:latin typeface="Helvetica"/>
                <a:ea typeface="Helvetica"/>
                <a:cs typeface="Helvetica"/>
                <a:sym typeface="Helvetica"/>
              </a:defRPr>
            </a:pPr>
            <a:r>
              <a:t>R base syntax</a:t>
            </a:r>
          </a:p>
          <a:p>
            <a:pPr>
              <a:defRPr sz="3000">
                <a:solidFill>
                  <a:srgbClr val="EBEBEB"/>
                </a:solidFill>
                <a:latin typeface="Helvetica"/>
                <a:ea typeface="Helvetica"/>
                <a:cs typeface="Helvetica"/>
                <a:sym typeface="Helvetica"/>
              </a:defRPr>
            </a:pPr>
            <a:r>
              <a:t>RStudio</a:t>
            </a:r>
          </a:p>
          <a:p>
            <a:pPr>
              <a:defRPr sz="3000">
                <a:solidFill>
                  <a:srgbClr val="EBEBEB"/>
                </a:solidFill>
                <a:latin typeface="Helvetica"/>
                <a:ea typeface="Helvetica"/>
                <a:cs typeface="Helvetica"/>
                <a:sym typeface="Helvetica"/>
              </a:defRPr>
            </a:pPr>
            <a:r>
              <a:t>Scripts, paths, files</a:t>
            </a:r>
          </a:p>
          <a:p>
            <a:pPr>
              <a:defRPr sz="3000">
                <a:solidFill>
                  <a:srgbClr val="EBEBEB"/>
                </a:solidFill>
                <a:latin typeface="Helvetica"/>
                <a:ea typeface="Helvetica"/>
                <a:cs typeface="Helvetica"/>
                <a:sym typeface="Helvetica"/>
              </a:defRPr>
            </a:pPr>
            <a:r>
              <a:t>R project</a:t>
            </a:r>
          </a:p>
          <a:p>
            <a:pPr>
              <a:defRPr sz="3000">
                <a:solidFill>
                  <a:srgbClr val="EBEBEB"/>
                </a:solidFill>
                <a:latin typeface="Helvetica"/>
                <a:ea typeface="Helvetica"/>
                <a:cs typeface="Helvetica"/>
                <a:sym typeface="Helvetica"/>
              </a:defRPr>
            </a:pPr>
            <a:r>
              <a:t>Help recourses</a:t>
            </a:r>
          </a:p>
        </p:txBody>
      </p:sp>
      <p:sp>
        <p:nvSpPr>
          <p:cNvPr id="331" name="tidyverse…"/>
          <p:cNvSpPr txBox="1"/>
          <p:nvPr/>
        </p:nvSpPr>
        <p:spPr>
          <a:xfrm>
            <a:off x="8374043" y="7483147"/>
            <a:ext cx="3638641" cy="242362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p>
            <a:pPr>
              <a:defRPr sz="3000">
                <a:solidFill>
                  <a:srgbClr val="EBEBEB"/>
                </a:solidFill>
                <a:latin typeface="Helvetica"/>
                <a:ea typeface="Helvetica"/>
                <a:cs typeface="Helvetica"/>
                <a:sym typeface="Helvetica"/>
              </a:defRPr>
            </a:pPr>
            <a:r>
              <a:t>tidyverse</a:t>
            </a:r>
          </a:p>
          <a:p>
            <a:pPr>
              <a:defRPr sz="3000">
                <a:solidFill>
                  <a:srgbClr val="EBEBEB"/>
                </a:solidFill>
                <a:latin typeface="Helvetica"/>
                <a:ea typeface="Helvetica"/>
                <a:cs typeface="Helvetica"/>
                <a:sym typeface="Helvetica"/>
              </a:defRPr>
            </a:pPr>
            <a:r>
              <a:t>Data Structures</a:t>
            </a:r>
          </a:p>
          <a:p>
            <a:pPr>
              <a:defRPr sz="3000">
                <a:solidFill>
                  <a:srgbClr val="EBEBEB"/>
                </a:solidFill>
                <a:latin typeface="Helvetica"/>
                <a:ea typeface="Helvetica"/>
                <a:cs typeface="Helvetica"/>
                <a:sym typeface="Helvetica"/>
              </a:defRPr>
            </a:pPr>
            <a:r>
              <a:t>Useful Functions</a:t>
            </a:r>
          </a:p>
          <a:p>
            <a:pPr>
              <a:defRPr sz="3000">
                <a:solidFill>
                  <a:srgbClr val="EBEBEB"/>
                </a:solidFill>
                <a:latin typeface="Helvetica"/>
                <a:ea typeface="Helvetica"/>
                <a:cs typeface="Helvetica"/>
                <a:sym typeface="Helvetica"/>
              </a:defRPr>
            </a:pPr>
            <a:r>
              <a:t>Pipe (“clean” code)</a:t>
            </a:r>
          </a:p>
        </p:txBody>
      </p:sp>
      <p:sp>
        <p:nvSpPr>
          <p:cNvPr id="332" name="ggplot2…"/>
          <p:cNvSpPr txBox="1"/>
          <p:nvPr/>
        </p:nvSpPr>
        <p:spPr>
          <a:xfrm>
            <a:off x="12826441" y="7411954"/>
            <a:ext cx="3525087" cy="195953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p>
            <a:pPr>
              <a:defRPr sz="3000">
                <a:solidFill>
                  <a:srgbClr val="EBEBEB"/>
                </a:solidFill>
                <a:latin typeface="Helvetica"/>
                <a:ea typeface="Helvetica"/>
                <a:cs typeface="Helvetica"/>
                <a:sym typeface="Helvetica"/>
              </a:defRPr>
            </a:pPr>
            <a:r>
              <a:t>ggplot2</a:t>
            </a:r>
          </a:p>
          <a:p>
            <a:pPr>
              <a:defRPr sz="3000">
                <a:solidFill>
                  <a:srgbClr val="EBEBEB"/>
                </a:solidFill>
                <a:latin typeface="Helvetica"/>
                <a:ea typeface="Helvetica"/>
                <a:cs typeface="Helvetica"/>
                <a:sym typeface="Helvetica"/>
              </a:defRPr>
            </a:pPr>
            <a:r>
              <a:t>Code structure</a:t>
            </a:r>
          </a:p>
          <a:p>
            <a:pPr>
              <a:defRPr sz="3000">
                <a:solidFill>
                  <a:srgbClr val="EBEBEB"/>
                </a:solidFill>
                <a:latin typeface="Helvetica"/>
                <a:ea typeface="Helvetica"/>
                <a:cs typeface="Helvetica"/>
                <a:sym typeface="Helvetica"/>
              </a:defRPr>
            </a:pPr>
            <a:r>
              <a:t>ggplot2 + tidy data</a:t>
            </a:r>
          </a:p>
        </p:txBody>
      </p:sp>
      <p:sp>
        <p:nvSpPr>
          <p:cNvPr id="333" name="R Markdown…"/>
          <p:cNvSpPr txBox="1"/>
          <p:nvPr/>
        </p:nvSpPr>
        <p:spPr>
          <a:xfrm>
            <a:off x="16257871" y="11065812"/>
            <a:ext cx="3180538" cy="195953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p>
            <a:pPr>
              <a:defRPr sz="3000">
                <a:solidFill>
                  <a:srgbClr val="FFFFFF"/>
                </a:solidFill>
                <a:latin typeface="Helvetica"/>
                <a:ea typeface="Helvetica"/>
                <a:cs typeface="Helvetica"/>
                <a:sym typeface="Helvetica"/>
              </a:defRPr>
            </a:pPr>
            <a:r>
              <a:t>R Markdown </a:t>
            </a:r>
          </a:p>
          <a:p>
            <a:pPr>
              <a:defRPr sz="3000">
                <a:solidFill>
                  <a:srgbClr val="FFFFFF"/>
                </a:solidFill>
                <a:latin typeface="Helvetica"/>
                <a:ea typeface="Helvetica"/>
                <a:cs typeface="Helvetica"/>
                <a:sym typeface="Helvetica"/>
              </a:defRPr>
            </a:pPr>
            <a:r>
              <a:t>Doc. types</a:t>
            </a:r>
          </a:p>
          <a:p>
            <a:pPr>
              <a:defRPr sz="3000">
                <a:solidFill>
                  <a:srgbClr val="FFFFFF"/>
                </a:solidFill>
                <a:latin typeface="Helvetica"/>
                <a:ea typeface="Helvetica"/>
                <a:cs typeface="Helvetica"/>
                <a:sym typeface="Helvetica"/>
              </a:defRPr>
            </a:pPr>
            <a:r>
              <a:t>Good practices</a:t>
            </a:r>
          </a:p>
          <a:p>
            <a:pPr>
              <a:defRPr sz="3000">
                <a:solidFill>
                  <a:srgbClr val="FFFFFF"/>
                </a:solidFill>
                <a:latin typeface="Helvetica"/>
                <a:ea typeface="Helvetica"/>
                <a:cs typeface="Helvetica"/>
                <a:sym typeface="Helvetica"/>
              </a:defRPr>
            </a:pPr>
            <a:r>
              <a:t>Other cool things </a:t>
            </a:r>
          </a:p>
        </p:txBody>
      </p:sp>
      <p:pic>
        <p:nvPicPr>
          <p:cNvPr id="334" name="tidyverse-logo.png" descr="tidyverse-logo.png"/>
          <p:cNvPicPr>
            <a:picLocks noChangeAspect="1"/>
          </p:cNvPicPr>
          <p:nvPr/>
        </p:nvPicPr>
        <p:blipFill>
          <a:blip r:embed="rId3"/>
          <a:srcRect l="5756" t="5460" r="5756" b="5168"/>
          <a:stretch>
            <a:fillRect/>
          </a:stretch>
        </p:blipFill>
        <p:spPr>
          <a:xfrm>
            <a:off x="8186404" y="5104185"/>
            <a:ext cx="1589485" cy="1853010"/>
          </a:xfrm>
          <a:custGeom>
            <a:avLst/>
            <a:gdLst/>
            <a:ahLst/>
            <a:cxnLst>
              <a:cxn ang="0">
                <a:pos x="wd2" y="hd2"/>
              </a:cxn>
              <a:cxn ang="5400000">
                <a:pos x="wd2" y="hd2"/>
              </a:cxn>
              <a:cxn ang="10800000">
                <a:pos x="wd2" y="hd2"/>
              </a:cxn>
              <a:cxn ang="16200000">
                <a:pos x="wd2" y="hd2"/>
              </a:cxn>
            </a:cxnLst>
            <a:rect l="0" t="0" r="r" b="b"/>
            <a:pathLst>
              <a:path w="21600" h="21600" extrusionOk="0">
                <a:moveTo>
                  <a:pt x="10803" y="0"/>
                </a:moveTo>
                <a:lnTo>
                  <a:pt x="0" y="5399"/>
                </a:lnTo>
                <a:lnTo>
                  <a:pt x="0" y="16201"/>
                </a:lnTo>
                <a:lnTo>
                  <a:pt x="10803" y="21600"/>
                </a:lnTo>
                <a:lnTo>
                  <a:pt x="21600" y="16201"/>
                </a:lnTo>
                <a:lnTo>
                  <a:pt x="21600" y="5399"/>
                </a:lnTo>
                <a:lnTo>
                  <a:pt x="10803" y="0"/>
                </a:lnTo>
                <a:close/>
              </a:path>
            </a:pathLst>
          </a:custGeom>
          <a:ln w="25400">
            <a:solidFill>
              <a:srgbClr val="000000"/>
            </a:solidFill>
            <a:miter lim="400000"/>
          </a:ln>
        </p:spPr>
      </p:pic>
      <p:pic>
        <p:nvPicPr>
          <p:cNvPr id="335" name="rmarkdown.png" descr="rmarkdown.png"/>
          <p:cNvPicPr>
            <a:picLocks noChangeAspect="1"/>
          </p:cNvPicPr>
          <p:nvPr/>
        </p:nvPicPr>
        <p:blipFill>
          <a:blip r:embed="rId4"/>
          <a:srcRect l="4411" t="4630" r="4271" b="4399"/>
          <a:stretch>
            <a:fillRect/>
          </a:stretch>
        </p:blipFill>
        <p:spPr>
          <a:xfrm>
            <a:off x="19400648" y="9656185"/>
            <a:ext cx="1589486" cy="1835151"/>
          </a:xfrm>
          <a:custGeom>
            <a:avLst/>
            <a:gdLst/>
            <a:ahLst/>
            <a:cxnLst>
              <a:cxn ang="0">
                <a:pos x="wd2" y="hd2"/>
              </a:cxn>
              <a:cxn ang="5400000">
                <a:pos x="wd2" y="hd2"/>
              </a:cxn>
              <a:cxn ang="10800000">
                <a:pos x="wd2" y="hd2"/>
              </a:cxn>
              <a:cxn ang="16200000">
                <a:pos x="wd2" y="hd2"/>
              </a:cxn>
            </a:cxnLst>
            <a:rect l="0" t="0" r="r" b="b"/>
            <a:pathLst>
              <a:path w="21600" h="21600" extrusionOk="0">
                <a:moveTo>
                  <a:pt x="10797" y="0"/>
                </a:moveTo>
                <a:lnTo>
                  <a:pt x="0" y="5400"/>
                </a:lnTo>
                <a:lnTo>
                  <a:pt x="0" y="16200"/>
                </a:lnTo>
                <a:lnTo>
                  <a:pt x="10797" y="21600"/>
                </a:lnTo>
                <a:lnTo>
                  <a:pt x="21600" y="16200"/>
                </a:lnTo>
                <a:lnTo>
                  <a:pt x="21600" y="5400"/>
                </a:lnTo>
                <a:lnTo>
                  <a:pt x="10797" y="0"/>
                </a:lnTo>
                <a:close/>
              </a:path>
            </a:pathLst>
          </a:custGeom>
          <a:ln w="25400">
            <a:solidFill>
              <a:srgbClr val="FFFFFF"/>
            </a:solidFill>
            <a:miter lim="400000"/>
          </a:ln>
        </p:spPr>
      </p:pic>
      <p:sp>
        <p:nvSpPr>
          <p:cNvPr id="336" name="Shape"/>
          <p:cNvSpPr/>
          <p:nvPr/>
        </p:nvSpPr>
        <p:spPr>
          <a:xfrm>
            <a:off x="9407022" y="11169735"/>
            <a:ext cx="5583307" cy="2423629"/>
          </a:xfrm>
          <a:custGeom>
            <a:avLst/>
            <a:gdLst/>
            <a:ahLst/>
            <a:cxnLst>
              <a:cxn ang="0">
                <a:pos x="wd2" y="hd2"/>
              </a:cxn>
              <a:cxn ang="5400000">
                <a:pos x="wd2" y="hd2"/>
              </a:cxn>
              <a:cxn ang="10800000">
                <a:pos x="wd2" y="hd2"/>
              </a:cxn>
              <a:cxn ang="16200000">
                <a:pos x="wd2" y="hd2"/>
              </a:cxn>
            </a:cxnLst>
            <a:rect l="0" t="0" r="r" b="b"/>
            <a:pathLst>
              <a:path w="21437" h="21600" extrusionOk="0">
                <a:moveTo>
                  <a:pt x="10718" y="0"/>
                </a:moveTo>
                <a:cubicBezTo>
                  <a:pt x="7972" y="0"/>
                  <a:pt x="5226" y="2047"/>
                  <a:pt x="3131" y="6141"/>
                </a:cubicBezTo>
                <a:cubicBezTo>
                  <a:pt x="953" y="10396"/>
                  <a:pt x="-81" y="16025"/>
                  <a:pt x="5" y="21600"/>
                </a:cubicBezTo>
                <a:lnTo>
                  <a:pt x="21433" y="21600"/>
                </a:lnTo>
                <a:cubicBezTo>
                  <a:pt x="21519" y="16025"/>
                  <a:pt x="20483" y="10396"/>
                  <a:pt x="18305" y="6141"/>
                </a:cubicBezTo>
                <a:cubicBezTo>
                  <a:pt x="16210" y="2047"/>
                  <a:pt x="13464" y="0"/>
                  <a:pt x="10718" y="0"/>
                </a:cubicBezTo>
                <a:close/>
              </a:path>
            </a:pathLst>
          </a:custGeom>
          <a:solidFill>
            <a:srgbClr val="88A4AC"/>
          </a:solidFill>
          <a:ln w="12700">
            <a:miter lim="400000"/>
          </a:ln>
          <a:effectLst>
            <a:outerShdw blurRad="101600" dist="76200" dir="5400000" rotWithShape="0">
              <a:srgbClr val="000000">
                <a:alpha val="30000"/>
              </a:srgbClr>
            </a:outerShdw>
          </a:effectLst>
        </p:spPr>
        <p:txBody>
          <a:bodyPr lIns="45719" rIns="45719" anchor="ctr"/>
          <a:lstStyle/>
          <a:p>
            <a:endParaRPr/>
          </a:p>
        </p:txBody>
      </p:sp>
      <p:sp>
        <p:nvSpPr>
          <p:cNvPr id="337" name="APPLIED STATISTICS IN R"/>
          <p:cNvSpPr txBox="1"/>
          <p:nvPr/>
        </p:nvSpPr>
        <p:spPr>
          <a:xfrm>
            <a:off x="10206246" y="12627249"/>
            <a:ext cx="3984860" cy="102101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lstStyle>
            <a:lvl1pPr algn="ctr">
              <a:defRPr sz="2800" b="1">
                <a:solidFill>
                  <a:srgbClr val="FFFFFF"/>
                </a:solidFill>
                <a:latin typeface="Helvetica"/>
                <a:ea typeface="Helvetica"/>
                <a:cs typeface="Helvetica"/>
                <a:sym typeface="Helvetica"/>
              </a:defRPr>
            </a:lvl1pPr>
          </a:lstStyle>
          <a:p>
            <a:r>
              <a:t>APPLIED STATISTICS IN R</a:t>
            </a:r>
          </a:p>
        </p:txBody>
      </p:sp>
      <p:grpSp>
        <p:nvGrpSpPr>
          <p:cNvPr id="349" name="Group"/>
          <p:cNvGrpSpPr/>
          <p:nvPr/>
        </p:nvGrpSpPr>
        <p:grpSpPr>
          <a:xfrm>
            <a:off x="10708095" y="11392527"/>
            <a:ext cx="2989869" cy="1128300"/>
            <a:chOff x="0" y="0"/>
            <a:chExt cx="2989868" cy="1128299"/>
          </a:xfrm>
        </p:grpSpPr>
        <p:sp>
          <p:nvSpPr>
            <p:cNvPr id="350" name="Connection Line"/>
            <p:cNvSpPr/>
            <p:nvPr/>
          </p:nvSpPr>
          <p:spPr>
            <a:xfrm>
              <a:off x="277580" y="377668"/>
              <a:ext cx="590393" cy="72595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9459" y="18816"/>
                    <a:pt x="16659" y="11616"/>
                    <a:pt x="21600" y="0"/>
                  </a:cubicBezTo>
                </a:path>
              </a:pathLst>
            </a:custGeom>
            <a:noFill/>
            <a:ln w="50800" cap="flat">
              <a:solidFill>
                <a:srgbClr val="FFFFFF"/>
              </a:solidFill>
              <a:prstDash val="solid"/>
              <a:miter lim="400000"/>
            </a:ln>
            <a:effectLst/>
          </p:spPr>
          <p:txBody>
            <a:bodyPr/>
            <a:lstStyle/>
            <a:p>
              <a:endParaRPr/>
            </a:p>
          </p:txBody>
        </p:sp>
        <p:sp>
          <p:nvSpPr>
            <p:cNvPr id="351" name="Connection Line"/>
            <p:cNvSpPr/>
            <p:nvPr/>
          </p:nvSpPr>
          <p:spPr>
            <a:xfrm>
              <a:off x="862587" y="34942"/>
              <a:ext cx="550984" cy="373296"/>
            </a:xfrm>
            <a:custGeom>
              <a:avLst/>
              <a:gdLst/>
              <a:ahLst/>
              <a:cxnLst>
                <a:cxn ang="0">
                  <a:pos x="wd2" y="hd2"/>
                </a:cxn>
                <a:cxn ang="5400000">
                  <a:pos x="wd2" y="hd2"/>
                </a:cxn>
                <a:cxn ang="10800000">
                  <a:pos x="wd2" y="hd2"/>
                </a:cxn>
                <a:cxn ang="16200000">
                  <a:pos x="wd2" y="hd2"/>
                </a:cxn>
              </a:cxnLst>
              <a:rect l="0" t="0" r="r" b="b"/>
              <a:pathLst>
                <a:path w="21600" h="16202" extrusionOk="0">
                  <a:moveTo>
                    <a:pt x="0" y="15568"/>
                  </a:moveTo>
                  <a:cubicBezTo>
                    <a:pt x="6833" y="-5398"/>
                    <a:pt x="14033" y="-5187"/>
                    <a:pt x="21600" y="16202"/>
                  </a:cubicBezTo>
                </a:path>
              </a:pathLst>
            </a:custGeom>
            <a:noFill/>
            <a:ln w="50800" cap="flat">
              <a:solidFill>
                <a:srgbClr val="FFFFFF"/>
              </a:solidFill>
              <a:prstDash val="solid"/>
              <a:miter lim="400000"/>
            </a:ln>
            <a:effectLst/>
          </p:spPr>
          <p:txBody>
            <a:bodyPr/>
            <a:lstStyle/>
            <a:p>
              <a:endParaRPr/>
            </a:p>
          </p:txBody>
        </p:sp>
        <p:sp>
          <p:nvSpPr>
            <p:cNvPr id="352" name="Connection Line"/>
            <p:cNvSpPr/>
            <p:nvPr/>
          </p:nvSpPr>
          <p:spPr>
            <a:xfrm>
              <a:off x="1405328" y="386141"/>
              <a:ext cx="590392" cy="725954"/>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2141" y="18816"/>
                    <a:pt x="4941" y="11616"/>
                    <a:pt x="0" y="0"/>
                  </a:cubicBezTo>
                </a:path>
              </a:pathLst>
            </a:custGeom>
            <a:noFill/>
            <a:ln w="50800" cap="flat">
              <a:solidFill>
                <a:srgbClr val="FFFFFF"/>
              </a:solidFill>
              <a:prstDash val="solid"/>
              <a:miter lim="400000"/>
            </a:ln>
            <a:effectLst/>
          </p:spPr>
          <p:txBody>
            <a:bodyPr/>
            <a:lstStyle/>
            <a:p>
              <a:endParaRPr/>
            </a:p>
          </p:txBody>
        </p:sp>
        <p:sp>
          <p:nvSpPr>
            <p:cNvPr id="353" name="Connection Line"/>
            <p:cNvSpPr/>
            <p:nvPr/>
          </p:nvSpPr>
          <p:spPr>
            <a:xfrm>
              <a:off x="1566803" y="35933"/>
              <a:ext cx="547205" cy="374314"/>
            </a:xfrm>
            <a:custGeom>
              <a:avLst/>
              <a:gdLst/>
              <a:ahLst/>
              <a:cxnLst>
                <a:cxn ang="0">
                  <a:pos x="wd2" y="hd2"/>
                </a:cxn>
                <a:cxn ang="5400000">
                  <a:pos x="wd2" y="hd2"/>
                </a:cxn>
                <a:cxn ang="10800000">
                  <a:pos x="wd2" y="hd2"/>
                </a:cxn>
                <a:cxn ang="16200000">
                  <a:pos x="wd2" y="hd2"/>
                </a:cxn>
              </a:cxnLst>
              <a:rect l="0" t="0" r="r" b="b"/>
              <a:pathLst>
                <a:path w="21600" h="16202" extrusionOk="0">
                  <a:moveTo>
                    <a:pt x="0" y="15484"/>
                  </a:moveTo>
                  <a:cubicBezTo>
                    <a:pt x="6940" y="-5398"/>
                    <a:pt x="14140" y="-5159"/>
                    <a:pt x="21600" y="16202"/>
                  </a:cubicBezTo>
                </a:path>
              </a:pathLst>
            </a:custGeom>
            <a:noFill/>
            <a:ln w="50800" cap="flat">
              <a:solidFill>
                <a:srgbClr val="FFFFFF"/>
              </a:solidFill>
              <a:prstDash val="solid"/>
              <a:miter lim="400000"/>
            </a:ln>
            <a:effectLst/>
          </p:spPr>
          <p:txBody>
            <a:bodyPr/>
            <a:lstStyle/>
            <a:p>
              <a:endParaRPr/>
            </a:p>
          </p:txBody>
        </p:sp>
        <p:sp>
          <p:nvSpPr>
            <p:cNvPr id="354" name="Connection Line"/>
            <p:cNvSpPr/>
            <p:nvPr/>
          </p:nvSpPr>
          <p:spPr>
            <a:xfrm>
              <a:off x="2108359" y="392867"/>
              <a:ext cx="591577" cy="727700"/>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2150" y="18810"/>
                    <a:pt x="4950" y="11610"/>
                    <a:pt x="0" y="0"/>
                  </a:cubicBezTo>
                </a:path>
              </a:pathLst>
            </a:custGeom>
            <a:noFill/>
            <a:ln w="50800" cap="flat">
              <a:solidFill>
                <a:srgbClr val="FFFFFF"/>
              </a:solidFill>
              <a:prstDash val="solid"/>
              <a:miter lim="400000"/>
            </a:ln>
            <a:effectLst/>
          </p:spPr>
          <p:txBody>
            <a:bodyPr/>
            <a:lstStyle/>
            <a:p>
              <a:endParaRPr/>
            </a:p>
          </p:txBody>
        </p:sp>
        <p:sp>
          <p:nvSpPr>
            <p:cNvPr id="343" name="Shape"/>
            <p:cNvSpPr/>
            <p:nvPr/>
          </p:nvSpPr>
          <p:spPr>
            <a:xfrm>
              <a:off x="994785" y="439386"/>
              <a:ext cx="585440" cy="679358"/>
            </a:xfrm>
            <a:custGeom>
              <a:avLst/>
              <a:gdLst/>
              <a:ahLst/>
              <a:cxnLst>
                <a:cxn ang="0">
                  <a:pos x="wd2" y="hd2"/>
                </a:cxn>
                <a:cxn ang="5400000">
                  <a:pos x="wd2" y="hd2"/>
                </a:cxn>
                <a:cxn ang="10800000">
                  <a:pos x="wd2" y="hd2"/>
                </a:cxn>
                <a:cxn ang="16200000">
                  <a:pos x="wd2" y="hd2"/>
                </a:cxn>
              </a:cxnLst>
              <a:rect l="0" t="0" r="r" b="b"/>
              <a:pathLst>
                <a:path w="21600" h="21600" extrusionOk="0">
                  <a:moveTo>
                    <a:pt x="21090" y="0"/>
                  </a:moveTo>
                  <a:lnTo>
                    <a:pt x="21600" y="21483"/>
                  </a:lnTo>
                  <a:lnTo>
                    <a:pt x="0" y="21600"/>
                  </a:lnTo>
                  <a:cubicBezTo>
                    <a:pt x="2377" y="20250"/>
                    <a:pt x="4652" y="18777"/>
                    <a:pt x="6811" y="17191"/>
                  </a:cubicBezTo>
                  <a:cubicBezTo>
                    <a:pt x="8802" y="15728"/>
                    <a:pt x="10692" y="14171"/>
                    <a:pt x="12472" y="12527"/>
                  </a:cubicBezTo>
                  <a:cubicBezTo>
                    <a:pt x="14315" y="10696"/>
                    <a:pt x="15963" y="8733"/>
                    <a:pt x="17396" y="6659"/>
                  </a:cubicBezTo>
                  <a:cubicBezTo>
                    <a:pt x="18863" y="4537"/>
                    <a:pt x="20100" y="2308"/>
                    <a:pt x="21090" y="0"/>
                  </a:cubicBezTo>
                  <a:close/>
                </a:path>
              </a:pathLst>
            </a:custGeom>
            <a:solidFill>
              <a:srgbClr val="C0C0C0"/>
            </a:solidFill>
            <a:ln w="12700" cap="flat">
              <a:noFill/>
              <a:miter lim="400000"/>
            </a:ln>
            <a:effectLst/>
          </p:spPr>
          <p:txBody>
            <a:bodyPr wrap="square" lIns="50800" tIns="50800" rIns="50800" bIns="50800" numCol="1" anchor="ctr">
              <a:noAutofit/>
            </a:bodyPr>
            <a:lstStyle/>
            <a:p>
              <a:pPr algn="ctr" defTabSz="584200">
                <a:defRPr sz="2200">
                  <a:solidFill>
                    <a:srgbClr val="FFFFFF"/>
                  </a:solidFill>
                  <a:latin typeface="Helvetica Neue Medium"/>
                  <a:ea typeface="Helvetica Neue Medium"/>
                  <a:cs typeface="Helvetica Neue Medium"/>
                  <a:sym typeface="Helvetica Neue Medium"/>
                </a:defRPr>
              </a:pPr>
              <a:endParaRPr/>
            </a:p>
          </p:txBody>
        </p:sp>
        <p:sp>
          <p:nvSpPr>
            <p:cNvPr id="355" name="Connection Line"/>
            <p:cNvSpPr/>
            <p:nvPr/>
          </p:nvSpPr>
          <p:spPr>
            <a:xfrm>
              <a:off x="981796" y="377668"/>
              <a:ext cx="590393" cy="72595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9459" y="18816"/>
                    <a:pt x="16659" y="11616"/>
                    <a:pt x="21600" y="0"/>
                  </a:cubicBezTo>
                </a:path>
              </a:pathLst>
            </a:custGeom>
            <a:noFill/>
            <a:ln w="50800" cap="flat">
              <a:solidFill>
                <a:srgbClr val="FFFFFF"/>
              </a:solidFill>
              <a:prstDash val="solid"/>
              <a:miter lim="400000"/>
            </a:ln>
            <a:effectLst/>
          </p:spPr>
          <p:txBody>
            <a:bodyPr/>
            <a:lstStyle/>
            <a:p>
              <a:endParaRPr/>
            </a:p>
          </p:txBody>
        </p:sp>
        <p:sp>
          <p:nvSpPr>
            <p:cNvPr id="345" name="Line"/>
            <p:cNvSpPr/>
            <p:nvPr/>
          </p:nvSpPr>
          <p:spPr>
            <a:xfrm flipV="1">
              <a:off x="1575053" y="0"/>
              <a:ext cx="1" cy="1116526"/>
            </a:xfrm>
            <a:prstGeom prst="line">
              <a:avLst/>
            </a:prstGeom>
            <a:noFill/>
            <a:ln w="38100" cap="flat">
              <a:solidFill>
                <a:srgbClr val="FFFFFF"/>
              </a:solidFill>
              <a:prstDash val="solid"/>
              <a:miter lim="400000"/>
            </a:ln>
            <a:effectLst/>
          </p:spPr>
          <p:txBody>
            <a:bodyPr wrap="square" lIns="50800" tIns="50800" rIns="50800" bIns="50800" numCol="1" anchor="ctr">
              <a:noAutofit/>
            </a:bodyPr>
            <a:lstStyle/>
            <a:p>
              <a:pPr algn="ctr" defTabSz="584200">
                <a:defRPr sz="2200">
                  <a:solidFill>
                    <a:srgbClr val="FFFFFF"/>
                  </a:solidFill>
                  <a:latin typeface="Helvetica Neue Medium"/>
                  <a:ea typeface="Helvetica Neue Medium"/>
                  <a:cs typeface="Helvetica Neue Medium"/>
                  <a:sym typeface="Helvetica Neue Medium"/>
                </a:defRPr>
              </a:pPr>
              <a:endParaRPr/>
            </a:p>
          </p:txBody>
        </p:sp>
        <p:sp>
          <p:nvSpPr>
            <p:cNvPr id="346" name="Line"/>
            <p:cNvSpPr/>
            <p:nvPr/>
          </p:nvSpPr>
          <p:spPr>
            <a:xfrm flipH="1" flipV="1">
              <a:off x="-1" y="1128299"/>
              <a:ext cx="2989870" cy="1"/>
            </a:xfrm>
            <a:prstGeom prst="line">
              <a:avLst/>
            </a:prstGeom>
            <a:noFill/>
            <a:ln w="50800" cap="flat">
              <a:solidFill>
                <a:srgbClr val="FFFFFF"/>
              </a:solidFill>
              <a:prstDash val="solid"/>
              <a:miter lim="400000"/>
            </a:ln>
            <a:effectLst/>
          </p:spPr>
          <p:txBody>
            <a:bodyPr wrap="square" lIns="50800" tIns="50800" rIns="50800" bIns="50800" numCol="1" anchor="ctr">
              <a:noAutofit/>
            </a:bodyPr>
            <a:lstStyle/>
            <a:p>
              <a:pPr algn="ctr" defTabSz="584200">
                <a:defRPr sz="2200">
                  <a:solidFill>
                    <a:srgbClr val="FFFFFF"/>
                  </a:solidFill>
                  <a:latin typeface="Helvetica Neue Medium"/>
                  <a:ea typeface="Helvetica Neue Medium"/>
                  <a:cs typeface="Helvetica Neue Medium"/>
                  <a:sym typeface="Helvetica Neue Medium"/>
                </a:defRPr>
              </a:pPr>
              <a:endParaRPr/>
            </a:p>
          </p:txBody>
        </p:sp>
        <p:sp>
          <p:nvSpPr>
            <p:cNvPr id="347" name="Line"/>
            <p:cNvSpPr/>
            <p:nvPr/>
          </p:nvSpPr>
          <p:spPr>
            <a:xfrm flipV="1">
              <a:off x="1127982" y="81946"/>
              <a:ext cx="1" cy="870210"/>
            </a:xfrm>
            <a:prstGeom prst="line">
              <a:avLst/>
            </a:prstGeom>
            <a:noFill/>
            <a:ln w="31750" cap="flat">
              <a:solidFill>
                <a:srgbClr val="FFFFFF"/>
              </a:solidFill>
              <a:custDash>
                <a:ds d="200000" sp="200000"/>
              </a:custDash>
              <a:miter lim="400000"/>
            </a:ln>
            <a:effectLst/>
          </p:spPr>
          <p:txBody>
            <a:bodyPr wrap="square" lIns="50800" tIns="50800" rIns="50800" bIns="50800" numCol="1" anchor="ctr">
              <a:noAutofit/>
            </a:bodyPr>
            <a:lstStyle/>
            <a:p>
              <a:pPr algn="ctr" defTabSz="584200">
                <a:defRPr sz="2200">
                  <a:solidFill>
                    <a:srgbClr val="FFFFFF"/>
                  </a:solidFill>
                  <a:latin typeface="Helvetica Neue Medium"/>
                  <a:ea typeface="Helvetica Neue Medium"/>
                  <a:cs typeface="Helvetica Neue Medium"/>
                  <a:sym typeface="Helvetica Neue Medium"/>
                </a:defRPr>
              </a:pPr>
              <a:endParaRPr/>
            </a:p>
          </p:txBody>
        </p:sp>
        <p:sp>
          <p:nvSpPr>
            <p:cNvPr id="348" name="Line"/>
            <p:cNvSpPr/>
            <p:nvPr/>
          </p:nvSpPr>
          <p:spPr>
            <a:xfrm flipV="1">
              <a:off x="1840362" y="71170"/>
              <a:ext cx="1" cy="891763"/>
            </a:xfrm>
            <a:prstGeom prst="line">
              <a:avLst/>
            </a:prstGeom>
            <a:noFill/>
            <a:ln w="31750" cap="flat">
              <a:solidFill>
                <a:srgbClr val="FFFFFF"/>
              </a:solidFill>
              <a:custDash>
                <a:ds d="200000" sp="200000"/>
              </a:custDash>
              <a:miter lim="400000"/>
            </a:ln>
            <a:effectLst/>
          </p:spPr>
          <p:txBody>
            <a:bodyPr wrap="square" lIns="50800" tIns="50800" rIns="50800" bIns="50800" numCol="1" anchor="ctr">
              <a:noAutofit/>
            </a:bodyPr>
            <a:lstStyle/>
            <a:p>
              <a:pPr algn="ctr" defTabSz="584200">
                <a:defRPr sz="2200">
                  <a:solidFill>
                    <a:srgbClr val="FFFFFF"/>
                  </a:solidFill>
                  <a:latin typeface="Helvetica Neue Medium"/>
                  <a:ea typeface="Helvetica Neue Medium"/>
                  <a:cs typeface="Helvetica Neue Medium"/>
                  <a:sym typeface="Helvetica Neue Medium"/>
                </a:defRPr>
              </a:pPr>
              <a:endParaRPr/>
            </a:p>
          </p:txBody>
        </p:sp>
      </p:grpSp>
    </p:spTree>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2" name="Rectangle"/>
          <p:cNvSpPr/>
          <p:nvPr/>
        </p:nvSpPr>
        <p:spPr>
          <a:xfrm>
            <a:off x="-52115" y="4194088"/>
            <a:ext cx="25075859" cy="9540962"/>
          </a:xfrm>
          <a:prstGeom prst="rect">
            <a:avLst/>
          </a:prstGeom>
          <a:solidFill>
            <a:srgbClr val="374556"/>
          </a:solidFill>
          <a:ln w="12700">
            <a:solidFill>
              <a:srgbClr val="0087AA"/>
            </a:solidFill>
            <a:miter lim="400000"/>
          </a:ln>
        </p:spPr>
        <p:txBody>
          <a:bodyPr lIns="45719" rIns="45719" anchor="ctr"/>
          <a:lstStyle/>
          <a:p>
            <a:endParaRPr/>
          </a:p>
        </p:txBody>
      </p:sp>
      <p:grpSp>
        <p:nvGrpSpPr>
          <p:cNvPr id="406" name="Group"/>
          <p:cNvGrpSpPr/>
          <p:nvPr/>
        </p:nvGrpSpPr>
        <p:grpSpPr>
          <a:xfrm>
            <a:off x="1445294" y="1548361"/>
            <a:ext cx="10670246" cy="1731987"/>
            <a:chOff x="0" y="0"/>
            <a:chExt cx="10670244" cy="1731985"/>
          </a:xfrm>
        </p:grpSpPr>
        <p:sp>
          <p:nvSpPr>
            <p:cNvPr id="403" name="R &amp; FRIENDS"/>
            <p:cNvSpPr txBox="1"/>
            <p:nvPr/>
          </p:nvSpPr>
          <p:spPr>
            <a:xfrm>
              <a:off x="0" y="785386"/>
              <a:ext cx="10670245" cy="9466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noAutofit/>
            </a:bodyPr>
            <a:lstStyle/>
            <a:p>
              <a:pPr>
                <a:defRPr sz="5000">
                  <a:solidFill>
                    <a:srgbClr val="374556"/>
                  </a:solidFill>
                  <a:latin typeface="Helvetica"/>
                  <a:ea typeface="Helvetica"/>
                  <a:cs typeface="Helvetica"/>
                  <a:sym typeface="Helvetica"/>
                </a:defRPr>
              </a:pPr>
              <a:r>
                <a:rPr b="1"/>
                <a:t>R</a:t>
              </a:r>
              <a:r>
                <a:t> &amp; FRIENDS</a:t>
              </a:r>
            </a:p>
          </p:txBody>
        </p:sp>
        <p:sp>
          <p:nvSpPr>
            <p:cNvPr id="404" name="FROM EXCEL TO R"/>
            <p:cNvSpPr txBox="1"/>
            <p:nvPr/>
          </p:nvSpPr>
          <p:spPr>
            <a:xfrm>
              <a:off x="2393147" y="0"/>
              <a:ext cx="7279502" cy="49149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noAutofit/>
            </a:bodyPr>
            <a:lstStyle>
              <a:lvl1pPr>
                <a:defRPr sz="2200" spc="412">
                  <a:solidFill>
                    <a:srgbClr val="374556"/>
                  </a:solidFill>
                  <a:latin typeface="Helvetica"/>
                  <a:ea typeface="Helvetica"/>
                  <a:cs typeface="Helvetica"/>
                  <a:sym typeface="Helvetica"/>
                </a:defRPr>
              </a:lvl1pPr>
            </a:lstStyle>
            <a:p>
              <a:r>
                <a:t>FROM EXCEL TO R</a:t>
              </a:r>
            </a:p>
          </p:txBody>
        </p:sp>
        <p:sp>
          <p:nvSpPr>
            <p:cNvPr id="405" name="Line"/>
            <p:cNvSpPr/>
            <p:nvPr/>
          </p:nvSpPr>
          <p:spPr>
            <a:xfrm>
              <a:off x="125419" y="220112"/>
              <a:ext cx="1918144" cy="1"/>
            </a:xfrm>
            <a:prstGeom prst="line">
              <a:avLst/>
            </a:prstGeom>
            <a:noFill/>
            <a:ln w="88900" cap="flat">
              <a:solidFill>
                <a:srgbClr val="374556"/>
              </a:solidFill>
              <a:prstDash val="solid"/>
              <a:miter lim="400000"/>
            </a:ln>
            <a:effectLst/>
          </p:spPr>
          <p:txBody>
            <a:bodyPr wrap="square" lIns="0" tIns="0" rIns="0" bIns="0" numCol="1" anchor="t">
              <a:noAutofit/>
            </a:bodyPr>
            <a:lstStyle/>
            <a:p>
              <a:pPr defTabSz="457200">
                <a:defRPr sz="1200">
                  <a:solidFill>
                    <a:srgbClr val="000000"/>
                  </a:solidFill>
                  <a:latin typeface="Helvetica"/>
                  <a:ea typeface="Helvetica"/>
                  <a:cs typeface="Helvetica"/>
                  <a:sym typeface="Helvetica"/>
                </a:defRPr>
              </a:pPr>
              <a:endParaRPr/>
            </a:p>
          </p:txBody>
        </p:sp>
      </p:grpSp>
      <p:grpSp>
        <p:nvGrpSpPr>
          <p:cNvPr id="410" name="Group"/>
          <p:cNvGrpSpPr/>
          <p:nvPr/>
        </p:nvGrpSpPr>
        <p:grpSpPr>
          <a:xfrm>
            <a:off x="16310613" y="5233644"/>
            <a:ext cx="741291" cy="808642"/>
            <a:chOff x="0" y="-66886"/>
            <a:chExt cx="741289" cy="808640"/>
          </a:xfrm>
        </p:grpSpPr>
        <p:sp>
          <p:nvSpPr>
            <p:cNvPr id="407" name="Circle"/>
            <p:cNvSpPr/>
            <p:nvPr/>
          </p:nvSpPr>
          <p:spPr>
            <a:xfrm>
              <a:off x="0" y="10931"/>
              <a:ext cx="741290" cy="730824"/>
            </a:xfrm>
            <a:prstGeom prst="ellipse">
              <a:avLst/>
            </a:prstGeom>
            <a:solidFill>
              <a:srgbClr val="7893B7"/>
            </a:solidFill>
            <a:ln w="12700" cap="flat">
              <a:noFill/>
              <a:miter lim="400000"/>
            </a:ln>
            <a:effectLst>
              <a:outerShdw blurRad="101600" dist="76200" dir="5400000" rotWithShape="0">
                <a:srgbClr val="000000">
                  <a:alpha val="30000"/>
                </a:srgbClr>
              </a:outerShdw>
            </a:effectLst>
          </p:spPr>
          <p:txBody>
            <a:bodyPr wrap="square" lIns="45719" tIns="45719" rIns="45719" bIns="45719" numCol="1" anchor="ctr">
              <a:noAutofit/>
            </a:bodyPr>
            <a:lstStyle/>
            <a:p>
              <a:endParaRPr/>
            </a:p>
          </p:txBody>
        </p:sp>
        <p:sp>
          <p:nvSpPr>
            <p:cNvPr id="408" name="Oval"/>
            <p:cNvSpPr/>
            <p:nvPr/>
          </p:nvSpPr>
          <p:spPr>
            <a:xfrm>
              <a:off x="163823" y="28108"/>
              <a:ext cx="413644" cy="243586"/>
            </a:xfrm>
            <a:prstGeom prst="ellipse">
              <a:avLst/>
            </a:prstGeom>
            <a:solidFill>
              <a:srgbClr val="FFFFFF">
                <a:alpha val="26000"/>
              </a:srgbClr>
            </a:solidFill>
            <a:ln w="12700" cap="flat">
              <a:noFill/>
              <a:miter lim="400000"/>
            </a:ln>
            <a:effectLst>
              <a:reflection stA="50000" endPos="40000" dir="5400000" sy="-100000" algn="bl" rotWithShape="0"/>
            </a:effectLst>
          </p:spPr>
          <p:txBody>
            <a:bodyPr wrap="square" lIns="45719" tIns="45719" rIns="45719" bIns="45719" numCol="1" anchor="ctr">
              <a:noAutofit/>
            </a:bodyPr>
            <a:lstStyle/>
            <a:p>
              <a:endParaRPr/>
            </a:p>
          </p:txBody>
        </p:sp>
        <p:sp>
          <p:nvSpPr>
            <p:cNvPr id="409" name="R"/>
            <p:cNvSpPr txBox="1"/>
            <p:nvPr/>
          </p:nvSpPr>
          <p:spPr>
            <a:xfrm>
              <a:off x="147249" y="-66887"/>
              <a:ext cx="320590" cy="72708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sz="4600">
                  <a:solidFill>
                    <a:srgbClr val="EBEBEB"/>
                  </a:solidFill>
                  <a:latin typeface="Source Sans Pro Regular"/>
                  <a:ea typeface="Source Sans Pro Regular"/>
                  <a:cs typeface="Source Sans Pro Regular"/>
                  <a:sym typeface="Source Sans Pro Regular"/>
                </a:defRPr>
              </a:lvl1pPr>
            </a:lstStyle>
            <a:p>
              <a:r>
                <a:t>R</a:t>
              </a:r>
            </a:p>
          </p:txBody>
        </p:sp>
      </p:grpSp>
      <p:sp>
        <p:nvSpPr>
          <p:cNvPr id="411" name="Studio"/>
          <p:cNvSpPr txBox="1"/>
          <p:nvPr/>
        </p:nvSpPr>
        <p:spPr>
          <a:xfrm>
            <a:off x="17194753" y="5357473"/>
            <a:ext cx="1436143" cy="61178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000">
                <a:solidFill>
                  <a:srgbClr val="FFFFFF"/>
                </a:solidFill>
              </a:defRPr>
            </a:lvl1pPr>
          </a:lstStyle>
          <a:p>
            <a:r>
              <a:t>Studio</a:t>
            </a:r>
          </a:p>
        </p:txBody>
      </p:sp>
      <p:grpSp>
        <p:nvGrpSpPr>
          <p:cNvPr id="419" name="Group"/>
          <p:cNvGrpSpPr/>
          <p:nvPr/>
        </p:nvGrpSpPr>
        <p:grpSpPr>
          <a:xfrm>
            <a:off x="12759848" y="6210641"/>
            <a:ext cx="9850709" cy="6552611"/>
            <a:chOff x="0" y="0"/>
            <a:chExt cx="9850708" cy="6552610"/>
          </a:xfrm>
        </p:grpSpPr>
        <p:pic>
          <p:nvPicPr>
            <p:cNvPr id="412" name="KnitR_in_RStudio.png" descr="KnitR_in_RStudio.png"/>
            <p:cNvPicPr>
              <a:picLocks noChangeAspect="1"/>
            </p:cNvPicPr>
            <p:nvPr/>
          </p:nvPicPr>
          <p:blipFill>
            <a:blip r:embed="rId3"/>
            <a:stretch>
              <a:fillRect/>
            </a:stretch>
          </p:blipFill>
          <p:spPr>
            <a:xfrm>
              <a:off x="0" y="0"/>
              <a:ext cx="9850709" cy="6552611"/>
            </a:xfrm>
            <a:prstGeom prst="rect">
              <a:avLst/>
            </a:prstGeom>
            <a:ln w="12700" cap="flat">
              <a:noFill/>
              <a:miter lim="400000"/>
            </a:ln>
            <a:effectLst/>
          </p:spPr>
        </p:pic>
        <p:sp>
          <p:nvSpPr>
            <p:cNvPr id="413" name="Rectangle"/>
            <p:cNvSpPr/>
            <p:nvPr/>
          </p:nvSpPr>
          <p:spPr>
            <a:xfrm>
              <a:off x="538570" y="4024114"/>
              <a:ext cx="4692595" cy="821392"/>
            </a:xfrm>
            <a:prstGeom prst="rect">
              <a:avLst/>
            </a:prstGeom>
            <a:solidFill>
              <a:srgbClr val="FFFFFF"/>
            </a:solidFill>
            <a:ln w="12700" cap="flat">
              <a:noFill/>
              <a:miter lim="400000"/>
            </a:ln>
            <a:effectLst/>
          </p:spPr>
          <p:txBody>
            <a:bodyPr wrap="square" lIns="45719" tIns="45719" rIns="45719" bIns="45719" numCol="1" anchor="ctr">
              <a:noAutofit/>
            </a:bodyPr>
            <a:lstStyle/>
            <a:p>
              <a:endParaRPr/>
            </a:p>
          </p:txBody>
        </p:sp>
        <p:sp>
          <p:nvSpPr>
            <p:cNvPr id="414" name="Console (Run and Test Code)"/>
            <p:cNvSpPr txBox="1"/>
            <p:nvPr/>
          </p:nvSpPr>
          <p:spPr>
            <a:xfrm>
              <a:off x="734545" y="4244196"/>
              <a:ext cx="4300646" cy="38122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noAutofit/>
            </a:bodyPr>
            <a:lstStyle>
              <a:lvl1pPr>
                <a:defRPr sz="2200" b="1">
                  <a:solidFill>
                    <a:srgbClr val="374556"/>
                  </a:solidFill>
                  <a:latin typeface="Helvetica"/>
                  <a:ea typeface="Helvetica"/>
                  <a:cs typeface="Helvetica"/>
                  <a:sym typeface="Helvetica"/>
                </a:defRPr>
              </a:lvl1pPr>
            </a:lstStyle>
            <a:p>
              <a:r>
                <a:t>Console (Run and Test Code)</a:t>
              </a:r>
            </a:p>
          </p:txBody>
        </p:sp>
        <p:sp>
          <p:nvSpPr>
            <p:cNvPr id="415" name="Rectangle"/>
            <p:cNvSpPr/>
            <p:nvPr/>
          </p:nvSpPr>
          <p:spPr>
            <a:xfrm>
              <a:off x="1093670" y="2244528"/>
              <a:ext cx="4187759" cy="1229998"/>
            </a:xfrm>
            <a:prstGeom prst="rect">
              <a:avLst/>
            </a:prstGeom>
            <a:solidFill>
              <a:srgbClr val="FFFFFF"/>
            </a:solidFill>
            <a:ln w="12700" cap="flat">
              <a:noFill/>
              <a:miter lim="400000"/>
            </a:ln>
            <a:effectLst/>
          </p:spPr>
          <p:txBody>
            <a:bodyPr wrap="square" lIns="45719" tIns="45719" rIns="45719" bIns="45719" numCol="1" anchor="ctr">
              <a:noAutofit/>
            </a:bodyPr>
            <a:lstStyle/>
            <a:p>
              <a:endParaRPr/>
            </a:p>
          </p:txBody>
        </p:sp>
        <p:sp>
          <p:nvSpPr>
            <p:cNvPr id="416" name="R-scripts (Save Your Code)"/>
            <p:cNvSpPr txBox="1"/>
            <p:nvPr/>
          </p:nvSpPr>
          <p:spPr>
            <a:xfrm>
              <a:off x="1209112" y="2668913"/>
              <a:ext cx="3880635" cy="43267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noAutofit/>
            </a:bodyPr>
            <a:lstStyle>
              <a:lvl1pPr>
                <a:defRPr sz="2200" b="1">
                  <a:solidFill>
                    <a:srgbClr val="374556"/>
                  </a:solidFill>
                  <a:latin typeface="Helvetica"/>
                  <a:ea typeface="Helvetica"/>
                  <a:cs typeface="Helvetica"/>
                  <a:sym typeface="Helvetica"/>
                </a:defRPr>
              </a:lvl1pPr>
            </a:lstStyle>
            <a:p>
              <a:r>
                <a:t>R-scripts (Save Your Code)</a:t>
              </a:r>
            </a:p>
          </p:txBody>
        </p:sp>
        <p:sp>
          <p:nvSpPr>
            <p:cNvPr id="417" name="Overview by Type, Help and R-packages"/>
            <p:cNvSpPr txBox="1"/>
            <p:nvPr/>
          </p:nvSpPr>
          <p:spPr>
            <a:xfrm>
              <a:off x="5857647" y="4408410"/>
              <a:ext cx="3115949" cy="75819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noAutofit/>
            </a:bodyPr>
            <a:lstStyle>
              <a:lvl1pPr algn="ctr">
                <a:defRPr sz="2200" b="1">
                  <a:solidFill>
                    <a:srgbClr val="374556"/>
                  </a:solidFill>
                  <a:latin typeface="Helvetica"/>
                  <a:ea typeface="Helvetica"/>
                  <a:cs typeface="Helvetica"/>
                  <a:sym typeface="Helvetica"/>
                </a:defRPr>
              </a:lvl1pPr>
            </a:lstStyle>
            <a:p>
              <a:r>
                <a:t>Overview by Type, Help and R-packages</a:t>
              </a:r>
            </a:p>
          </p:txBody>
        </p:sp>
        <p:sp>
          <p:nvSpPr>
            <p:cNvPr id="418" name="Objects in Environment"/>
            <p:cNvSpPr txBox="1"/>
            <p:nvPr/>
          </p:nvSpPr>
          <p:spPr>
            <a:xfrm>
              <a:off x="5708865" y="1990046"/>
              <a:ext cx="3413512" cy="42718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noAutofit/>
            </a:bodyPr>
            <a:lstStyle>
              <a:lvl1pPr>
                <a:defRPr sz="2200" b="1">
                  <a:solidFill>
                    <a:srgbClr val="374556"/>
                  </a:solidFill>
                  <a:latin typeface="Helvetica"/>
                  <a:ea typeface="Helvetica"/>
                  <a:cs typeface="Helvetica"/>
                  <a:sym typeface="Helvetica"/>
                </a:defRPr>
              </a:lvl1pPr>
            </a:lstStyle>
            <a:p>
              <a:r>
                <a:t>Objects in Environment</a:t>
              </a:r>
            </a:p>
          </p:txBody>
        </p:sp>
      </p:grpSp>
      <p:sp>
        <p:nvSpPr>
          <p:cNvPr id="420" name="Scripting / Programming Language"/>
          <p:cNvSpPr txBox="1"/>
          <p:nvPr/>
        </p:nvSpPr>
        <p:spPr>
          <a:xfrm>
            <a:off x="2382068" y="7548681"/>
            <a:ext cx="6523234" cy="5486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defRPr sz="3000" b="1">
                <a:solidFill>
                  <a:srgbClr val="FFFFFF"/>
                </a:solidFill>
                <a:latin typeface="Helvetica"/>
                <a:ea typeface="Helvetica"/>
                <a:cs typeface="Helvetica"/>
                <a:sym typeface="Helvetica"/>
              </a:defRPr>
            </a:lvl1pPr>
          </a:lstStyle>
          <a:p>
            <a:pPr>
              <a:defRPr b="0"/>
            </a:pPr>
            <a:r>
              <a:rPr b="1"/>
              <a:t>Scripting / Programming Language</a:t>
            </a:r>
          </a:p>
        </p:txBody>
      </p:sp>
      <p:sp>
        <p:nvSpPr>
          <p:cNvPr id="421" name="Reports (html, pdf, latex)"/>
          <p:cNvSpPr txBox="1"/>
          <p:nvPr/>
        </p:nvSpPr>
        <p:spPr>
          <a:xfrm>
            <a:off x="3101889" y="12373227"/>
            <a:ext cx="4580816" cy="5486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defRPr sz="2800">
                <a:solidFill>
                  <a:srgbClr val="FFFFFF"/>
                </a:solidFill>
                <a:latin typeface="Helvetica"/>
                <a:ea typeface="Helvetica"/>
                <a:cs typeface="Helvetica"/>
                <a:sym typeface="Helvetica"/>
              </a:defRPr>
            </a:pPr>
            <a:r>
              <a:rPr sz="3000" b="1"/>
              <a:t>Reports (html, pdf, latex)</a:t>
            </a:r>
            <a:r>
              <a:rPr b="1"/>
              <a:t> </a:t>
            </a:r>
          </a:p>
        </p:txBody>
      </p:sp>
      <p:grpSp>
        <p:nvGrpSpPr>
          <p:cNvPr id="425" name="Group"/>
          <p:cNvGrpSpPr/>
          <p:nvPr/>
        </p:nvGrpSpPr>
        <p:grpSpPr>
          <a:xfrm>
            <a:off x="3524075" y="4888363"/>
            <a:ext cx="3736445" cy="3360035"/>
            <a:chOff x="0" y="-71143"/>
            <a:chExt cx="3736444" cy="3360034"/>
          </a:xfrm>
        </p:grpSpPr>
        <p:sp>
          <p:nvSpPr>
            <p:cNvPr id="422" name="Oval"/>
            <p:cNvSpPr/>
            <p:nvPr/>
          </p:nvSpPr>
          <p:spPr>
            <a:xfrm>
              <a:off x="-1" y="290361"/>
              <a:ext cx="3601665" cy="1815384"/>
            </a:xfrm>
            <a:prstGeom prst="ellipse">
              <a:avLst/>
            </a:prstGeom>
            <a:solidFill>
              <a:srgbClr val="EBEBEB"/>
            </a:solidFill>
            <a:ln w="12700" cap="flat">
              <a:noFill/>
              <a:miter lim="400000"/>
            </a:ln>
            <a:effectLst>
              <a:outerShdw blurRad="101600" dist="50800" dir="5400000" rotWithShape="0">
                <a:srgbClr val="000000">
                  <a:alpha val="20000"/>
                </a:srgbClr>
              </a:outerShdw>
            </a:effectLst>
          </p:spPr>
          <p:txBody>
            <a:bodyPr wrap="square" lIns="50800" tIns="50800" rIns="50800" bIns="50800" numCol="1" anchor="ctr">
              <a:noAutofit/>
            </a:bodyPr>
            <a:lstStyle/>
            <a:p>
              <a:pPr algn="ctr" defTabSz="584200">
                <a:defRPr sz="2200">
                  <a:solidFill>
                    <a:srgbClr val="FFFFFF"/>
                  </a:solidFill>
                  <a:latin typeface="Helvetica Neue Medium"/>
                  <a:ea typeface="Helvetica Neue Medium"/>
                  <a:cs typeface="Helvetica Neue Medium"/>
                  <a:sym typeface="Helvetica Neue Medium"/>
                </a:defRPr>
              </a:pPr>
              <a:endParaRPr/>
            </a:p>
          </p:txBody>
        </p:sp>
        <p:sp>
          <p:nvSpPr>
            <p:cNvPr id="423" name="Oval"/>
            <p:cNvSpPr/>
            <p:nvPr/>
          </p:nvSpPr>
          <p:spPr>
            <a:xfrm>
              <a:off x="1062879" y="633337"/>
              <a:ext cx="2399520" cy="1184829"/>
            </a:xfrm>
            <a:prstGeom prst="ellipse">
              <a:avLst/>
            </a:prstGeom>
            <a:solidFill>
              <a:srgbClr val="374556"/>
            </a:solidFill>
            <a:ln w="12700" cap="flat">
              <a:noFill/>
              <a:miter lim="400000"/>
            </a:ln>
            <a:effectLst/>
          </p:spPr>
          <p:txBody>
            <a:bodyPr wrap="square" lIns="50800" tIns="50800" rIns="50800" bIns="50800" numCol="1" anchor="ctr">
              <a:noAutofit/>
            </a:bodyPr>
            <a:lstStyle/>
            <a:p>
              <a:pPr algn="ctr" defTabSz="584200">
                <a:defRPr sz="2200">
                  <a:solidFill>
                    <a:srgbClr val="FFFFFF"/>
                  </a:solidFill>
                  <a:latin typeface="Helvetica Neue Medium"/>
                  <a:ea typeface="Helvetica Neue Medium"/>
                  <a:cs typeface="Helvetica Neue Medium"/>
                  <a:sym typeface="Helvetica Neue Medium"/>
                </a:defRPr>
              </a:pPr>
              <a:endParaRPr/>
            </a:p>
          </p:txBody>
        </p:sp>
        <p:sp>
          <p:nvSpPr>
            <p:cNvPr id="424" name="R"/>
            <p:cNvSpPr txBox="1"/>
            <p:nvPr/>
          </p:nvSpPr>
          <p:spPr>
            <a:xfrm>
              <a:off x="1360267" y="-71144"/>
              <a:ext cx="2376177" cy="3360036"/>
            </a:xfrm>
            <a:prstGeom prst="rect">
              <a:avLst/>
            </a:prstGeom>
            <a:noFill/>
            <a:ln w="12700" cap="flat">
              <a:noFill/>
              <a:miter lim="400000"/>
            </a:ln>
            <a:effectLst>
              <a:outerShdw blurRad="101600" dist="50800" dir="5400000" rotWithShape="0">
                <a:srgbClr val="000000">
                  <a:alpha val="2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lgn="ctr" defTabSz="584200">
                <a:defRPr sz="16000" b="1">
                  <a:solidFill>
                    <a:srgbClr val="82A8BF"/>
                  </a:solidFill>
                  <a:latin typeface="Helvetica Neue"/>
                  <a:ea typeface="Helvetica Neue"/>
                  <a:cs typeface="Helvetica Neue"/>
                  <a:sym typeface="Helvetica Neue"/>
                </a:defRPr>
              </a:lvl1pPr>
            </a:lstStyle>
            <a:p>
              <a:r>
                <a:t>R</a:t>
              </a:r>
            </a:p>
          </p:txBody>
        </p:sp>
      </p:grpSp>
      <p:pic>
        <p:nvPicPr>
          <p:cNvPr id="426" name="knitr_0.png" descr="knitr_0.png"/>
          <p:cNvPicPr>
            <a:picLocks noChangeAspect="1"/>
          </p:cNvPicPr>
          <p:nvPr/>
        </p:nvPicPr>
        <p:blipFill>
          <a:blip r:embed="rId4"/>
          <a:srcRect l="4420" t="4522" r="4645" b="4528"/>
          <a:stretch>
            <a:fillRect/>
          </a:stretch>
        </p:blipFill>
        <p:spPr>
          <a:xfrm>
            <a:off x="5517197" y="9868930"/>
            <a:ext cx="1939926" cy="225067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0" y="5401"/>
                </a:lnTo>
                <a:lnTo>
                  <a:pt x="0" y="16203"/>
                </a:lnTo>
                <a:lnTo>
                  <a:pt x="10800" y="21600"/>
                </a:lnTo>
                <a:lnTo>
                  <a:pt x="21600" y="16203"/>
                </a:lnTo>
                <a:lnTo>
                  <a:pt x="21600" y="5401"/>
                </a:lnTo>
                <a:lnTo>
                  <a:pt x="10800" y="0"/>
                </a:lnTo>
                <a:close/>
              </a:path>
            </a:pathLst>
          </a:custGeom>
          <a:ln w="25400">
            <a:solidFill>
              <a:srgbClr val="436C6E"/>
            </a:solidFill>
            <a:miter lim="400000"/>
          </a:ln>
        </p:spPr>
      </p:pic>
      <p:pic>
        <p:nvPicPr>
          <p:cNvPr id="427" name="rmarkdown.png" descr="rmarkdown.png"/>
          <p:cNvPicPr>
            <a:picLocks noChangeAspect="1"/>
          </p:cNvPicPr>
          <p:nvPr/>
        </p:nvPicPr>
        <p:blipFill>
          <a:blip r:embed="rId5"/>
          <a:srcRect l="4408" t="4630" r="4279" b="4389"/>
          <a:stretch>
            <a:fillRect/>
          </a:stretch>
        </p:blipFill>
        <p:spPr>
          <a:xfrm>
            <a:off x="3395323" y="9868928"/>
            <a:ext cx="1949054" cy="2250679"/>
          </a:xfrm>
          <a:custGeom>
            <a:avLst/>
            <a:gdLst/>
            <a:ahLst/>
            <a:cxnLst>
              <a:cxn ang="0">
                <a:pos x="wd2" y="hd2"/>
              </a:cxn>
              <a:cxn ang="5400000">
                <a:pos x="wd2" y="hd2"/>
              </a:cxn>
              <a:cxn ang="10800000">
                <a:pos x="wd2" y="hd2"/>
              </a:cxn>
              <a:cxn ang="16200000">
                <a:pos x="wd2" y="hd2"/>
              </a:cxn>
            </a:cxnLst>
            <a:rect l="0" t="0" r="r" b="b"/>
            <a:pathLst>
              <a:path w="21600" h="21600" extrusionOk="0">
                <a:moveTo>
                  <a:pt x="10802" y="0"/>
                </a:moveTo>
                <a:lnTo>
                  <a:pt x="0" y="5401"/>
                </a:lnTo>
                <a:lnTo>
                  <a:pt x="0" y="16199"/>
                </a:lnTo>
                <a:lnTo>
                  <a:pt x="10802" y="21600"/>
                </a:lnTo>
                <a:lnTo>
                  <a:pt x="21600" y="16199"/>
                </a:lnTo>
                <a:lnTo>
                  <a:pt x="21600" y="5401"/>
                </a:lnTo>
                <a:lnTo>
                  <a:pt x="10802" y="0"/>
                </a:lnTo>
                <a:close/>
              </a:path>
            </a:pathLst>
          </a:custGeom>
          <a:ln w="25400">
            <a:solidFill>
              <a:srgbClr val="FFFFFF"/>
            </a:solidFill>
            <a:miter lim="400000"/>
          </a:ln>
        </p:spPr>
      </p:pic>
      <p:grpSp>
        <p:nvGrpSpPr>
          <p:cNvPr id="431" name="Group"/>
          <p:cNvGrpSpPr/>
          <p:nvPr/>
        </p:nvGrpSpPr>
        <p:grpSpPr>
          <a:xfrm>
            <a:off x="8174146" y="6104533"/>
            <a:ext cx="4274146" cy="1506934"/>
            <a:chOff x="0" y="0"/>
            <a:chExt cx="4274145" cy="1506932"/>
          </a:xfrm>
        </p:grpSpPr>
        <p:sp>
          <p:nvSpPr>
            <p:cNvPr id="438" name="Connection Line"/>
            <p:cNvSpPr/>
            <p:nvPr/>
          </p:nvSpPr>
          <p:spPr>
            <a:xfrm>
              <a:off x="0" y="-1"/>
              <a:ext cx="4274146" cy="1506934"/>
            </a:xfrm>
            <a:custGeom>
              <a:avLst/>
              <a:gdLst/>
              <a:ahLst/>
              <a:cxnLst>
                <a:cxn ang="0">
                  <a:pos x="wd2" y="hd2"/>
                </a:cxn>
                <a:cxn ang="5400000">
                  <a:pos x="wd2" y="hd2"/>
                </a:cxn>
                <a:cxn ang="10800000">
                  <a:pos x="wd2" y="hd2"/>
                </a:cxn>
                <a:cxn ang="16200000">
                  <a:pos x="wd2" y="hd2"/>
                </a:cxn>
              </a:cxnLst>
              <a:rect l="0" t="0" r="r" b="b"/>
              <a:pathLst>
                <a:path w="21600" h="19639" extrusionOk="0">
                  <a:moveTo>
                    <a:pt x="0" y="523"/>
                  </a:moveTo>
                  <a:cubicBezTo>
                    <a:pt x="8379" y="-1961"/>
                    <a:pt x="15579" y="4411"/>
                    <a:pt x="21600" y="19639"/>
                  </a:cubicBezTo>
                </a:path>
              </a:pathLst>
            </a:custGeom>
            <a:noFill/>
            <a:ln w="63500" cap="flat">
              <a:solidFill>
                <a:srgbClr val="EBEBEB"/>
              </a:solidFill>
              <a:prstDash val="solid"/>
              <a:miter lim="400000"/>
            </a:ln>
            <a:effectLst/>
          </p:spPr>
          <p:txBody>
            <a:bodyPr/>
            <a:lstStyle/>
            <a:p>
              <a:endParaRPr/>
            </a:p>
          </p:txBody>
        </p:sp>
        <p:sp>
          <p:nvSpPr>
            <p:cNvPr id="429" name="Line"/>
            <p:cNvSpPr/>
            <p:nvPr/>
          </p:nvSpPr>
          <p:spPr>
            <a:xfrm>
              <a:off x="3745882" y="1489158"/>
              <a:ext cx="471813" cy="1"/>
            </a:xfrm>
            <a:prstGeom prst="line">
              <a:avLst/>
            </a:prstGeom>
            <a:noFill/>
            <a:ln w="63500" cap="flat">
              <a:solidFill>
                <a:srgbClr val="EBEBEB"/>
              </a:solidFill>
              <a:prstDash val="solid"/>
              <a:miter lim="400000"/>
            </a:ln>
            <a:effectLst/>
          </p:spPr>
          <p:txBody>
            <a:bodyPr wrap="square" lIns="0" tIns="0" rIns="0" bIns="0" numCol="1" anchor="t">
              <a:noAutofit/>
            </a:bodyPr>
            <a:lstStyle/>
            <a:p>
              <a:endParaRPr/>
            </a:p>
          </p:txBody>
        </p:sp>
        <p:sp>
          <p:nvSpPr>
            <p:cNvPr id="430" name="Line"/>
            <p:cNvSpPr/>
            <p:nvPr/>
          </p:nvSpPr>
          <p:spPr>
            <a:xfrm flipV="1">
              <a:off x="4261188" y="1010040"/>
              <a:ext cx="1" cy="471813"/>
            </a:xfrm>
            <a:prstGeom prst="line">
              <a:avLst/>
            </a:prstGeom>
            <a:noFill/>
            <a:ln w="63500" cap="flat">
              <a:solidFill>
                <a:srgbClr val="EBEBEB"/>
              </a:solidFill>
              <a:prstDash val="solid"/>
              <a:miter lim="400000"/>
            </a:ln>
            <a:effectLst/>
          </p:spPr>
          <p:txBody>
            <a:bodyPr wrap="square" lIns="0" tIns="0" rIns="0" bIns="0" numCol="1" anchor="t">
              <a:noAutofit/>
            </a:bodyPr>
            <a:lstStyle/>
            <a:p>
              <a:endParaRPr/>
            </a:p>
          </p:txBody>
        </p:sp>
      </p:grpSp>
      <p:grpSp>
        <p:nvGrpSpPr>
          <p:cNvPr id="435" name="Group"/>
          <p:cNvGrpSpPr/>
          <p:nvPr/>
        </p:nvGrpSpPr>
        <p:grpSpPr>
          <a:xfrm rot="10800000">
            <a:off x="8174146" y="10685301"/>
            <a:ext cx="4274146" cy="1506933"/>
            <a:chOff x="0" y="0"/>
            <a:chExt cx="4274145" cy="1506932"/>
          </a:xfrm>
        </p:grpSpPr>
        <p:sp>
          <p:nvSpPr>
            <p:cNvPr id="439" name="Connection Line"/>
            <p:cNvSpPr/>
            <p:nvPr/>
          </p:nvSpPr>
          <p:spPr>
            <a:xfrm>
              <a:off x="0" y="-1"/>
              <a:ext cx="4274146" cy="1506934"/>
            </a:xfrm>
            <a:custGeom>
              <a:avLst/>
              <a:gdLst/>
              <a:ahLst/>
              <a:cxnLst>
                <a:cxn ang="0">
                  <a:pos x="wd2" y="hd2"/>
                </a:cxn>
                <a:cxn ang="5400000">
                  <a:pos x="wd2" y="hd2"/>
                </a:cxn>
                <a:cxn ang="10800000">
                  <a:pos x="wd2" y="hd2"/>
                </a:cxn>
                <a:cxn ang="16200000">
                  <a:pos x="wd2" y="hd2"/>
                </a:cxn>
              </a:cxnLst>
              <a:rect l="0" t="0" r="r" b="b"/>
              <a:pathLst>
                <a:path w="21600" h="19639" extrusionOk="0">
                  <a:moveTo>
                    <a:pt x="0" y="523"/>
                  </a:moveTo>
                  <a:cubicBezTo>
                    <a:pt x="8379" y="-1961"/>
                    <a:pt x="15579" y="4411"/>
                    <a:pt x="21600" y="19639"/>
                  </a:cubicBezTo>
                </a:path>
              </a:pathLst>
            </a:custGeom>
            <a:noFill/>
            <a:ln w="63500" cap="flat">
              <a:solidFill>
                <a:srgbClr val="EBEBEB"/>
              </a:solidFill>
              <a:prstDash val="solid"/>
              <a:miter lim="400000"/>
            </a:ln>
            <a:effectLst/>
          </p:spPr>
          <p:txBody>
            <a:bodyPr/>
            <a:lstStyle/>
            <a:p>
              <a:endParaRPr/>
            </a:p>
          </p:txBody>
        </p:sp>
        <p:sp>
          <p:nvSpPr>
            <p:cNvPr id="433" name="Line"/>
            <p:cNvSpPr/>
            <p:nvPr/>
          </p:nvSpPr>
          <p:spPr>
            <a:xfrm>
              <a:off x="3745882" y="1489158"/>
              <a:ext cx="471813" cy="1"/>
            </a:xfrm>
            <a:prstGeom prst="line">
              <a:avLst/>
            </a:prstGeom>
            <a:noFill/>
            <a:ln w="63500" cap="flat">
              <a:solidFill>
                <a:srgbClr val="EBEBEB"/>
              </a:solidFill>
              <a:prstDash val="solid"/>
              <a:miter lim="400000"/>
            </a:ln>
            <a:effectLst/>
          </p:spPr>
          <p:txBody>
            <a:bodyPr wrap="square" lIns="0" tIns="0" rIns="0" bIns="0" numCol="1" anchor="t">
              <a:noAutofit/>
            </a:bodyPr>
            <a:lstStyle/>
            <a:p>
              <a:endParaRPr/>
            </a:p>
          </p:txBody>
        </p:sp>
        <p:sp>
          <p:nvSpPr>
            <p:cNvPr id="434" name="Line"/>
            <p:cNvSpPr/>
            <p:nvPr/>
          </p:nvSpPr>
          <p:spPr>
            <a:xfrm flipV="1">
              <a:off x="4261188" y="1010040"/>
              <a:ext cx="1" cy="471813"/>
            </a:xfrm>
            <a:prstGeom prst="line">
              <a:avLst/>
            </a:prstGeom>
            <a:noFill/>
            <a:ln w="63500" cap="flat">
              <a:solidFill>
                <a:srgbClr val="EBEBEB"/>
              </a:solidFill>
              <a:prstDash val="solid"/>
              <a:miter lim="400000"/>
            </a:ln>
            <a:effectLst/>
          </p:spPr>
          <p:txBody>
            <a:bodyPr wrap="square" lIns="0" tIns="0" rIns="0" bIns="0" numCol="1" anchor="t">
              <a:noAutofit/>
            </a:bodyPr>
            <a:lstStyle/>
            <a:p>
              <a:endParaRPr/>
            </a:p>
          </p:txBody>
        </p:sp>
      </p:grpSp>
      <p:sp>
        <p:nvSpPr>
          <p:cNvPr id="436" name="R Code Interpreter and Editor"/>
          <p:cNvSpPr txBox="1"/>
          <p:nvPr/>
        </p:nvSpPr>
        <p:spPr>
          <a:xfrm>
            <a:off x="15105481" y="12373227"/>
            <a:ext cx="5614687" cy="5486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defRPr sz="3000" b="1">
                <a:solidFill>
                  <a:srgbClr val="FFFFFF"/>
                </a:solidFill>
                <a:latin typeface="Helvetica"/>
                <a:ea typeface="Helvetica"/>
                <a:cs typeface="Helvetica"/>
                <a:sym typeface="Helvetica"/>
              </a:defRPr>
            </a:lvl1pPr>
          </a:lstStyle>
          <a:p>
            <a:pPr>
              <a:defRPr b="0"/>
            </a:pPr>
            <a:r>
              <a:rPr b="1"/>
              <a:t>R Code Interpreter and Editor</a:t>
            </a:r>
          </a:p>
        </p:txBody>
      </p:sp>
      <p:sp>
        <p:nvSpPr>
          <p:cNvPr id="437" name="8"/>
          <p:cNvSpPr txBox="1"/>
          <p:nvPr/>
        </p:nvSpPr>
        <p:spPr>
          <a:xfrm>
            <a:off x="374649" y="12998449"/>
            <a:ext cx="413743" cy="1409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defRPr sz="2600">
                <a:solidFill>
                  <a:srgbClr val="EBEBEB"/>
                </a:solidFill>
                <a:latin typeface="Helvetica"/>
                <a:ea typeface="Helvetica"/>
                <a:cs typeface="Helvetica"/>
                <a:sym typeface="Helvetica"/>
              </a:defRPr>
            </a:pPr>
            <a:r>
              <a:t>8</a:t>
            </a:r>
          </a:p>
          <a:p>
            <a:pPr lvl="1">
              <a:defRPr sz="3000">
                <a:solidFill>
                  <a:srgbClr val="EBEBEB"/>
                </a:solidFill>
                <a:latin typeface="Helvetica"/>
                <a:ea typeface="Helvetica"/>
                <a:cs typeface="Helvetica"/>
                <a:sym typeface="Helvetica"/>
              </a:defRPr>
            </a:pP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2" name="Google Shape;232;p3"/>
          <p:cNvSpPr txBox="1">
            <a:spLocks noGrp="1"/>
          </p:cNvSpPr>
          <p:nvPr>
            <p:ph type="title"/>
          </p:nvPr>
        </p:nvSpPr>
        <p:spPr>
          <a:xfrm>
            <a:off x="1523207" y="1526776"/>
            <a:ext cx="22523773" cy="3639663"/>
          </a:xfrm>
          <a:prstGeom prst="rect">
            <a:avLst/>
          </a:prstGeom>
          <a:noFill/>
          <a:ln>
            <a:noFill/>
          </a:ln>
        </p:spPr>
        <p:txBody>
          <a:bodyPr spcFirstLastPara="1" wrap="square" lIns="0" tIns="0" rIns="0" bIns="0" anchor="t" anchorCtr="0">
            <a:normAutofit/>
          </a:bodyPr>
          <a:lstStyle/>
          <a:p>
            <a:pPr>
              <a:buSzPts val="2800"/>
            </a:pPr>
            <a:r>
              <a:rPr lang="en-GB" dirty="0">
                <a:ea typeface="Helvetica Neue"/>
                <a:cs typeface="Helvetica Neue"/>
                <a:sym typeface="Helvetica Neue"/>
              </a:rPr>
              <a:t>Introductory poll</a:t>
            </a:r>
            <a:endParaRPr dirty="0"/>
          </a:p>
        </p:txBody>
      </p:sp>
      <p:pic>
        <p:nvPicPr>
          <p:cNvPr id="2" name="bioinformatics_illustration_web.jpg" descr="bioinformatics_illustration_web.jpg">
            <a:extLst>
              <a:ext uri="{FF2B5EF4-FFF2-40B4-BE49-F238E27FC236}">
                <a16:creationId xmlns:a16="http://schemas.microsoft.com/office/drawing/2014/main" id="{2C1260DD-1519-BA9A-9084-AC103B3A629B}"/>
              </a:ext>
            </a:extLst>
          </p:cNvPr>
          <p:cNvPicPr>
            <a:picLocks noChangeAspect="1"/>
          </p:cNvPicPr>
          <p:nvPr/>
        </p:nvPicPr>
        <p:blipFill>
          <a:blip r:embed="rId3">
            <a:alphaModFix amt="50148"/>
          </a:blip>
          <a:srcRect t="105" b="954"/>
          <a:stretch>
            <a:fillRect/>
          </a:stretch>
        </p:blipFill>
        <p:spPr>
          <a:xfrm rot="5400000">
            <a:off x="15116051" y="4477989"/>
            <a:ext cx="13733239" cy="4777262"/>
          </a:xfrm>
          <a:prstGeom prst="rect">
            <a:avLst/>
          </a:prstGeom>
          <a:ln w="12700">
            <a:miter lim="400000"/>
          </a:ln>
        </p:spPr>
      </p:pic>
      <p:sp>
        <p:nvSpPr>
          <p:cNvPr id="3" name="Google Shape;170;p3">
            <a:extLst>
              <a:ext uri="{FF2B5EF4-FFF2-40B4-BE49-F238E27FC236}">
                <a16:creationId xmlns:a16="http://schemas.microsoft.com/office/drawing/2014/main" id="{B2206419-8E33-589C-999D-794529EC8D32}"/>
              </a:ext>
            </a:extLst>
          </p:cNvPr>
          <p:cNvSpPr/>
          <p:nvPr/>
        </p:nvSpPr>
        <p:spPr>
          <a:xfrm>
            <a:off x="1495057" y="3723987"/>
            <a:ext cx="10690593" cy="6001554"/>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676" tIns="45676" rIns="45676" bIns="45676" numCol="1" anchor="t">
            <a:spAutoFit/>
          </a:bodyPr>
          <a:lstStyle/>
          <a:p>
            <a:pPr marL="685800" indent="-685800" defTabSz="1827886" eaLnBrk="0" fontAlgn="base">
              <a:spcBef>
                <a:spcPct val="0"/>
              </a:spcBef>
              <a:spcAft>
                <a:spcPct val="0"/>
              </a:spcAft>
              <a:buFontTx/>
              <a:buChar char="-"/>
              <a:defRPr sz="3000">
                <a:solidFill>
                  <a:srgbClr val="FFFFFF"/>
                </a:solidFill>
                <a:latin typeface="Helvetica Neue"/>
                <a:ea typeface="Helvetica Neue"/>
                <a:cs typeface="Helvetica Neue"/>
                <a:sym typeface="Helvetica Neue"/>
              </a:defRPr>
            </a:pPr>
            <a:r>
              <a:rPr lang="en-GB" sz="4800" dirty="0">
                <a:solidFill>
                  <a:schemeClr val="tx1"/>
                </a:solidFill>
                <a:latin typeface="Trebuchet MS" panose="020B0703020202090204" pitchFamily="34" charset="0"/>
                <a:ea typeface="Helvetica Neue"/>
                <a:cs typeface="Helvetica Neue"/>
                <a:sym typeface="Helvetica Neue"/>
              </a:rPr>
              <a:t>Experience with coding in R/RStudio?</a:t>
            </a:r>
            <a:br>
              <a:rPr lang="en-GB" sz="4800" dirty="0">
                <a:solidFill>
                  <a:schemeClr val="tx1"/>
                </a:solidFill>
                <a:latin typeface="Trebuchet MS" panose="020B0703020202090204" pitchFamily="34" charset="0"/>
                <a:ea typeface="Helvetica Neue"/>
                <a:cs typeface="Helvetica Neue"/>
                <a:sym typeface="Helvetica Neue"/>
              </a:rPr>
            </a:br>
            <a:endParaRPr lang="en-GB" sz="4800" dirty="0">
              <a:solidFill>
                <a:schemeClr val="tx1"/>
              </a:solidFill>
              <a:latin typeface="Trebuchet MS" panose="020B0703020202090204" pitchFamily="34" charset="0"/>
              <a:ea typeface="Helvetica Neue"/>
              <a:cs typeface="Helvetica Neue"/>
              <a:sym typeface="Helvetica Neue"/>
            </a:endParaRPr>
          </a:p>
          <a:p>
            <a:pPr marL="685800" indent="-685800" defTabSz="1827886" eaLnBrk="0" fontAlgn="base">
              <a:spcBef>
                <a:spcPct val="0"/>
              </a:spcBef>
              <a:spcAft>
                <a:spcPct val="0"/>
              </a:spcAft>
              <a:buFontTx/>
              <a:buChar char="-"/>
              <a:defRPr sz="3000">
                <a:solidFill>
                  <a:srgbClr val="FFFFFF"/>
                </a:solidFill>
                <a:latin typeface="Helvetica Neue"/>
                <a:ea typeface="Helvetica Neue"/>
                <a:cs typeface="Helvetica Neue"/>
                <a:sym typeface="Helvetica Neue"/>
              </a:defRPr>
            </a:pPr>
            <a:r>
              <a:rPr lang="en-GB" sz="4800" dirty="0">
                <a:solidFill>
                  <a:schemeClr val="tx1"/>
                </a:solidFill>
                <a:latin typeface="Trebuchet MS" panose="020B0703020202090204" pitchFamily="34" charset="0"/>
                <a:ea typeface="Helvetica Neue"/>
                <a:cs typeface="Helvetica Neue"/>
                <a:sym typeface="Helvetica Neue"/>
              </a:rPr>
              <a:t>Experience with working on servers or HPC platforms?</a:t>
            </a:r>
          </a:p>
          <a:p>
            <a:pPr marL="685800" indent="-685800" defTabSz="1827886" eaLnBrk="0" fontAlgn="base">
              <a:spcBef>
                <a:spcPct val="0"/>
              </a:spcBef>
              <a:spcAft>
                <a:spcPct val="0"/>
              </a:spcAft>
              <a:buFontTx/>
              <a:buChar char="-"/>
              <a:defRPr sz="3000">
                <a:solidFill>
                  <a:srgbClr val="FFFFFF"/>
                </a:solidFill>
                <a:latin typeface="Helvetica Neue"/>
                <a:ea typeface="Helvetica Neue"/>
                <a:cs typeface="Helvetica Neue"/>
                <a:sym typeface="Helvetica Neue"/>
              </a:defRPr>
            </a:pPr>
            <a:endParaRPr lang="en-GB" sz="4800" kern="1200" dirty="0">
              <a:solidFill>
                <a:schemeClr val="tx1"/>
              </a:solidFill>
              <a:latin typeface="Trebuchet MS" panose="020B0703020202090204" pitchFamily="34" charset="0"/>
              <a:ea typeface="Helvetica Neue"/>
              <a:cs typeface="Helvetica Neue"/>
              <a:sym typeface="Helvetica Neue"/>
            </a:endParaRPr>
          </a:p>
          <a:p>
            <a:pPr marL="685800" indent="-685800" defTabSz="1827886" eaLnBrk="0" fontAlgn="base">
              <a:spcBef>
                <a:spcPct val="0"/>
              </a:spcBef>
              <a:spcAft>
                <a:spcPct val="0"/>
              </a:spcAft>
              <a:buFontTx/>
              <a:buChar char="-"/>
              <a:defRPr sz="3000">
                <a:solidFill>
                  <a:srgbClr val="FFFFFF"/>
                </a:solidFill>
                <a:latin typeface="Helvetica Neue"/>
                <a:ea typeface="Helvetica Neue"/>
                <a:cs typeface="Helvetica Neue"/>
                <a:sym typeface="Helvetica Neue"/>
              </a:defRPr>
            </a:pPr>
            <a:r>
              <a:rPr lang="en-GB" sz="4800" kern="1200" dirty="0">
                <a:solidFill>
                  <a:schemeClr val="tx1"/>
                </a:solidFill>
                <a:latin typeface="Trebuchet MS" panose="020B0703020202090204" pitchFamily="34" charset="0"/>
                <a:ea typeface="Helvetica Neue"/>
                <a:cs typeface="Helvetica Neue"/>
                <a:sym typeface="Helvetica Neue"/>
              </a:rPr>
              <a:t>Experience with building models from health data?</a:t>
            </a:r>
            <a:endParaRPr lang="en-US" sz="4800" kern="1200" dirty="0">
              <a:solidFill>
                <a:schemeClr val="tx1"/>
              </a:solidFill>
              <a:latin typeface="Trebuchet MS" panose="020B0703020202090204" pitchFamily="34" charset="0"/>
              <a:ea typeface="Helvetica Neue"/>
              <a:cs typeface="Helvetica Neue"/>
              <a:sym typeface="Helvetica Neue"/>
            </a:endParaRPr>
          </a:p>
        </p:txBody>
      </p:sp>
    </p:spTree>
    <p:extLst>
      <p:ext uri="{BB962C8B-B14F-4D97-AF65-F5344CB8AC3E}">
        <p14:creationId xmlns:p14="http://schemas.microsoft.com/office/powerpoint/2010/main" val="402937032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3" name="Rectangle"/>
          <p:cNvSpPr/>
          <p:nvPr/>
        </p:nvSpPr>
        <p:spPr>
          <a:xfrm>
            <a:off x="-43139" y="-57430"/>
            <a:ext cx="24813178" cy="3538103"/>
          </a:xfrm>
          <a:prstGeom prst="rect">
            <a:avLst/>
          </a:prstGeom>
          <a:solidFill>
            <a:srgbClr val="525067"/>
          </a:solidFill>
          <a:ln w="12700">
            <a:miter lim="400000"/>
          </a:ln>
        </p:spPr>
        <p:txBody>
          <a:bodyPr lIns="45719" rIns="45719" anchor="ctr"/>
          <a:lstStyle/>
          <a:p>
            <a:endParaRPr/>
          </a:p>
        </p:txBody>
      </p:sp>
      <p:sp>
        <p:nvSpPr>
          <p:cNvPr id="444" name="Rectangle"/>
          <p:cNvSpPr/>
          <p:nvPr/>
        </p:nvSpPr>
        <p:spPr>
          <a:xfrm>
            <a:off x="-220939" y="11905970"/>
            <a:ext cx="24813178" cy="1827175"/>
          </a:xfrm>
          <a:prstGeom prst="rect">
            <a:avLst/>
          </a:prstGeom>
          <a:solidFill>
            <a:srgbClr val="525067"/>
          </a:solidFill>
          <a:ln w="12700">
            <a:miter lim="400000"/>
          </a:ln>
        </p:spPr>
        <p:txBody>
          <a:bodyPr lIns="45719" rIns="45719" anchor="ctr"/>
          <a:lstStyle/>
          <a:p>
            <a:endParaRPr/>
          </a:p>
        </p:txBody>
      </p:sp>
      <p:sp>
        <p:nvSpPr>
          <p:cNvPr id="445" name="9"/>
          <p:cNvSpPr txBox="1"/>
          <p:nvPr/>
        </p:nvSpPr>
        <p:spPr>
          <a:xfrm>
            <a:off x="374649" y="12998449"/>
            <a:ext cx="665164" cy="1409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defRPr sz="2600">
                <a:solidFill>
                  <a:srgbClr val="EBEBEB"/>
                </a:solidFill>
                <a:latin typeface="Helvetica"/>
                <a:ea typeface="Helvetica"/>
                <a:cs typeface="Helvetica"/>
                <a:sym typeface="Helvetica"/>
              </a:defRPr>
            </a:pPr>
            <a:r>
              <a:t>9</a:t>
            </a:r>
          </a:p>
          <a:p>
            <a:pPr lvl="1">
              <a:defRPr sz="3000">
                <a:solidFill>
                  <a:srgbClr val="EBEBEB"/>
                </a:solidFill>
                <a:latin typeface="Helvetica"/>
                <a:ea typeface="Helvetica"/>
                <a:cs typeface="Helvetica"/>
                <a:sym typeface="Helvetica"/>
              </a:defRPr>
            </a:pPr>
            <a:endParaRPr/>
          </a:p>
        </p:txBody>
      </p:sp>
      <p:grpSp>
        <p:nvGrpSpPr>
          <p:cNvPr id="449" name="Group"/>
          <p:cNvGrpSpPr/>
          <p:nvPr/>
        </p:nvGrpSpPr>
        <p:grpSpPr>
          <a:xfrm>
            <a:off x="8730474" y="835174"/>
            <a:ext cx="11249291" cy="1956095"/>
            <a:chOff x="0" y="0"/>
            <a:chExt cx="11249290" cy="1956094"/>
          </a:xfrm>
        </p:grpSpPr>
        <p:sp>
          <p:nvSpPr>
            <p:cNvPr id="446" name="THE ANATOMY OF R"/>
            <p:cNvSpPr txBox="1"/>
            <p:nvPr/>
          </p:nvSpPr>
          <p:spPr>
            <a:xfrm>
              <a:off x="4620" y="840736"/>
              <a:ext cx="6394333" cy="111535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noAutofit/>
            </a:bodyPr>
            <a:lstStyle>
              <a:lvl1pPr>
                <a:defRPr sz="5000">
                  <a:solidFill>
                    <a:srgbClr val="FFFFFF"/>
                  </a:solidFill>
                  <a:latin typeface="Helvetica"/>
                  <a:ea typeface="Helvetica"/>
                  <a:cs typeface="Helvetica"/>
                  <a:sym typeface="Helvetica"/>
                </a:defRPr>
              </a:lvl1pPr>
            </a:lstStyle>
            <a:p>
              <a:r>
                <a:t>THE ANATOMY OF R</a:t>
              </a:r>
            </a:p>
          </p:txBody>
        </p:sp>
        <p:sp>
          <p:nvSpPr>
            <p:cNvPr id="447" name="FROM EXCEL TO R"/>
            <p:cNvSpPr txBox="1"/>
            <p:nvPr/>
          </p:nvSpPr>
          <p:spPr>
            <a:xfrm>
              <a:off x="2672013" y="0"/>
              <a:ext cx="8577278" cy="57912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noAutofit/>
            </a:bodyPr>
            <a:lstStyle>
              <a:lvl1pPr>
                <a:defRPr sz="2200" spc="412">
                  <a:solidFill>
                    <a:srgbClr val="FFFFFF"/>
                  </a:solidFill>
                  <a:latin typeface="Helvetica"/>
                  <a:ea typeface="Helvetica"/>
                  <a:cs typeface="Helvetica"/>
                  <a:sym typeface="Helvetica"/>
                </a:defRPr>
              </a:lvl1pPr>
            </a:lstStyle>
            <a:p>
              <a:r>
                <a:t>FROM EXCEL TO R</a:t>
              </a:r>
            </a:p>
          </p:txBody>
        </p:sp>
        <p:sp>
          <p:nvSpPr>
            <p:cNvPr id="448" name="Line"/>
            <p:cNvSpPr/>
            <p:nvPr/>
          </p:nvSpPr>
          <p:spPr>
            <a:xfrm>
              <a:off x="0" y="221254"/>
              <a:ext cx="2260106" cy="1"/>
            </a:xfrm>
            <a:prstGeom prst="line">
              <a:avLst/>
            </a:prstGeom>
            <a:noFill/>
            <a:ln w="88900" cap="flat">
              <a:solidFill>
                <a:srgbClr val="FFFFFF"/>
              </a:solidFill>
              <a:prstDash val="solid"/>
              <a:miter lim="400000"/>
            </a:ln>
            <a:effectLst/>
          </p:spPr>
          <p:txBody>
            <a:bodyPr wrap="square" lIns="0" tIns="0" rIns="0" bIns="0" numCol="1" anchor="t">
              <a:noAutofit/>
            </a:bodyPr>
            <a:lstStyle/>
            <a:p>
              <a:pPr defTabSz="457200">
                <a:defRPr sz="1200">
                  <a:solidFill>
                    <a:srgbClr val="000000"/>
                  </a:solidFill>
                  <a:latin typeface="Helvetica"/>
                  <a:ea typeface="Helvetica"/>
                  <a:cs typeface="Helvetica"/>
                  <a:sym typeface="Helvetica"/>
                </a:defRPr>
              </a:pPr>
              <a:endParaRPr/>
            </a:p>
          </p:txBody>
        </p:sp>
      </p:grpSp>
      <p:grpSp>
        <p:nvGrpSpPr>
          <p:cNvPr id="452" name="Group"/>
          <p:cNvGrpSpPr/>
          <p:nvPr/>
        </p:nvGrpSpPr>
        <p:grpSpPr>
          <a:xfrm>
            <a:off x="1396632" y="8592516"/>
            <a:ext cx="2449744" cy="2416748"/>
            <a:chOff x="0" y="0"/>
            <a:chExt cx="2449743" cy="2416746"/>
          </a:xfrm>
        </p:grpSpPr>
        <p:sp>
          <p:nvSpPr>
            <p:cNvPr id="450" name="Oval 6"/>
            <p:cNvSpPr/>
            <p:nvPr/>
          </p:nvSpPr>
          <p:spPr>
            <a:xfrm rot="16200000" flipH="1">
              <a:off x="247713" y="217873"/>
              <a:ext cx="1954317" cy="1981000"/>
            </a:xfrm>
            <a:prstGeom prst="ellipse">
              <a:avLst/>
            </a:prstGeom>
            <a:solidFill>
              <a:srgbClr val="390608">
                <a:alpha val="67831"/>
              </a:srgbClr>
            </a:solidFill>
            <a:ln w="12700" cap="flat">
              <a:noFill/>
              <a:miter lim="400000"/>
            </a:ln>
            <a:effectLst/>
          </p:spPr>
          <p:txBody>
            <a:bodyPr wrap="square" lIns="45719" tIns="45719" rIns="45719" bIns="45719" numCol="1" anchor="t">
              <a:noAutofit/>
            </a:bodyPr>
            <a:lstStyle/>
            <a:p>
              <a:pPr defTabSz="914400">
                <a:defRPr sz="1800">
                  <a:solidFill>
                    <a:srgbClr val="414042"/>
                  </a:solidFill>
                </a:defRPr>
              </a:pPr>
              <a:endParaRPr/>
            </a:p>
          </p:txBody>
        </p:sp>
        <p:sp>
          <p:nvSpPr>
            <p:cNvPr id="451" name="Oval 14"/>
            <p:cNvSpPr/>
            <p:nvPr/>
          </p:nvSpPr>
          <p:spPr>
            <a:xfrm rot="16200000" flipH="1">
              <a:off x="16498" y="-16499"/>
              <a:ext cx="2416747" cy="2449744"/>
            </a:xfrm>
            <a:prstGeom prst="ellipse">
              <a:avLst/>
            </a:prstGeom>
            <a:noFill/>
            <a:ln w="25400" cap="flat">
              <a:solidFill>
                <a:srgbClr val="390608">
                  <a:alpha val="67831"/>
                </a:srgbClr>
              </a:solidFill>
              <a:prstDash val="solid"/>
              <a:round/>
            </a:ln>
            <a:effectLst/>
          </p:spPr>
          <p:txBody>
            <a:bodyPr wrap="square" lIns="45719" tIns="45719" rIns="45719" bIns="45719" numCol="1" anchor="t">
              <a:noAutofit/>
            </a:bodyPr>
            <a:lstStyle/>
            <a:p>
              <a:pPr defTabSz="914400">
                <a:defRPr sz="1800">
                  <a:solidFill>
                    <a:srgbClr val="414042"/>
                  </a:solidFill>
                </a:defRPr>
              </a:pPr>
              <a:endParaRPr/>
            </a:p>
          </p:txBody>
        </p:sp>
      </p:grpSp>
      <p:grpSp>
        <p:nvGrpSpPr>
          <p:cNvPr id="455" name="Group"/>
          <p:cNvGrpSpPr/>
          <p:nvPr/>
        </p:nvGrpSpPr>
        <p:grpSpPr>
          <a:xfrm>
            <a:off x="5583891" y="5744810"/>
            <a:ext cx="2098251" cy="2126583"/>
            <a:chOff x="0" y="0"/>
            <a:chExt cx="2098249" cy="2126581"/>
          </a:xfrm>
        </p:grpSpPr>
        <p:sp>
          <p:nvSpPr>
            <p:cNvPr id="453" name="Oval 7"/>
            <p:cNvSpPr/>
            <p:nvPr/>
          </p:nvSpPr>
          <p:spPr>
            <a:xfrm rot="16200000" flipH="1">
              <a:off x="189288" y="214681"/>
              <a:ext cx="1719674" cy="1697220"/>
            </a:xfrm>
            <a:prstGeom prst="ellipse">
              <a:avLst/>
            </a:prstGeom>
            <a:solidFill>
              <a:srgbClr val="390622">
                <a:alpha val="67831"/>
              </a:srgbClr>
            </a:solidFill>
            <a:ln w="12700" cap="flat">
              <a:noFill/>
              <a:miter lim="400000"/>
            </a:ln>
            <a:effectLst/>
          </p:spPr>
          <p:txBody>
            <a:bodyPr wrap="square" lIns="45719" tIns="45719" rIns="45719" bIns="45719" numCol="1" anchor="t">
              <a:noAutofit/>
            </a:bodyPr>
            <a:lstStyle/>
            <a:p>
              <a:pPr defTabSz="914400">
                <a:defRPr sz="1800">
                  <a:solidFill>
                    <a:srgbClr val="414042"/>
                  </a:solidFill>
                </a:defRPr>
              </a:pPr>
              <a:endParaRPr/>
            </a:p>
          </p:txBody>
        </p:sp>
        <p:sp>
          <p:nvSpPr>
            <p:cNvPr id="454" name="Oval 15"/>
            <p:cNvSpPr/>
            <p:nvPr/>
          </p:nvSpPr>
          <p:spPr>
            <a:xfrm rot="16200000" flipH="1">
              <a:off x="-14166" y="14165"/>
              <a:ext cx="2126582" cy="2098251"/>
            </a:xfrm>
            <a:prstGeom prst="ellipse">
              <a:avLst/>
            </a:prstGeom>
            <a:noFill/>
            <a:ln w="25400" cap="flat">
              <a:solidFill>
                <a:srgbClr val="390622">
                  <a:alpha val="67831"/>
                </a:srgbClr>
              </a:solidFill>
              <a:prstDash val="solid"/>
              <a:round/>
            </a:ln>
            <a:effectLst/>
          </p:spPr>
          <p:txBody>
            <a:bodyPr wrap="square" lIns="45719" tIns="45719" rIns="45719" bIns="45719" numCol="1" anchor="t">
              <a:noAutofit/>
            </a:bodyPr>
            <a:lstStyle/>
            <a:p>
              <a:pPr defTabSz="914400">
                <a:defRPr sz="1800">
                  <a:solidFill>
                    <a:srgbClr val="414042"/>
                  </a:solidFill>
                </a:defRPr>
              </a:pPr>
              <a:endParaRPr/>
            </a:p>
          </p:txBody>
        </p:sp>
      </p:grpSp>
      <p:sp>
        <p:nvSpPr>
          <p:cNvPr id="456" name="Line 22"/>
          <p:cNvSpPr/>
          <p:nvPr/>
        </p:nvSpPr>
        <p:spPr>
          <a:xfrm flipH="1" flipV="1">
            <a:off x="2627198" y="4773364"/>
            <a:ext cx="19008600" cy="1"/>
          </a:xfrm>
          <a:prstGeom prst="line">
            <a:avLst/>
          </a:prstGeom>
          <a:ln w="50800">
            <a:solidFill>
              <a:srgbClr val="390608">
                <a:alpha val="67831"/>
              </a:srgbClr>
            </a:solidFill>
          </a:ln>
        </p:spPr>
        <p:txBody>
          <a:bodyPr lIns="45719" rIns="45719"/>
          <a:lstStyle/>
          <a:p>
            <a:pPr defTabSz="914400">
              <a:defRPr sz="1800">
                <a:solidFill>
                  <a:srgbClr val="414042"/>
                </a:solidFill>
              </a:defRPr>
            </a:pPr>
            <a:endParaRPr/>
          </a:p>
        </p:txBody>
      </p:sp>
      <p:sp>
        <p:nvSpPr>
          <p:cNvPr id="457" name="Line 27"/>
          <p:cNvSpPr/>
          <p:nvPr/>
        </p:nvSpPr>
        <p:spPr>
          <a:xfrm flipV="1">
            <a:off x="10043786" y="4796592"/>
            <a:ext cx="1" cy="1004069"/>
          </a:xfrm>
          <a:prstGeom prst="line">
            <a:avLst/>
          </a:prstGeom>
          <a:ln w="50800">
            <a:solidFill>
              <a:srgbClr val="390608">
                <a:alpha val="67831"/>
              </a:srgbClr>
            </a:solidFill>
          </a:ln>
        </p:spPr>
        <p:txBody>
          <a:bodyPr lIns="45719" rIns="45719"/>
          <a:lstStyle/>
          <a:p>
            <a:pPr defTabSz="914400">
              <a:defRPr sz="1800">
                <a:solidFill>
                  <a:srgbClr val="414042"/>
                </a:solidFill>
              </a:defRPr>
            </a:pPr>
            <a:endParaRPr/>
          </a:p>
        </p:txBody>
      </p:sp>
      <p:sp>
        <p:nvSpPr>
          <p:cNvPr id="458" name="Line 27"/>
          <p:cNvSpPr/>
          <p:nvPr/>
        </p:nvSpPr>
        <p:spPr>
          <a:xfrm flipH="1">
            <a:off x="3856684" y="9929752"/>
            <a:ext cx="2757651" cy="1"/>
          </a:xfrm>
          <a:prstGeom prst="line">
            <a:avLst/>
          </a:prstGeom>
          <a:ln w="50800">
            <a:solidFill>
              <a:srgbClr val="390608">
                <a:alpha val="79502"/>
              </a:srgbClr>
            </a:solidFill>
          </a:ln>
        </p:spPr>
        <p:txBody>
          <a:bodyPr lIns="45719" rIns="45719"/>
          <a:lstStyle/>
          <a:p>
            <a:pPr defTabSz="914400">
              <a:defRPr sz="1800">
                <a:solidFill>
                  <a:srgbClr val="414042"/>
                </a:solidFill>
              </a:defRPr>
            </a:pPr>
            <a:endParaRPr/>
          </a:p>
        </p:txBody>
      </p:sp>
      <p:sp>
        <p:nvSpPr>
          <p:cNvPr id="459" name="Line 27"/>
          <p:cNvSpPr/>
          <p:nvPr/>
        </p:nvSpPr>
        <p:spPr>
          <a:xfrm flipV="1">
            <a:off x="6607902" y="7951544"/>
            <a:ext cx="1" cy="1961556"/>
          </a:xfrm>
          <a:prstGeom prst="line">
            <a:avLst/>
          </a:prstGeom>
          <a:ln w="50800">
            <a:solidFill>
              <a:srgbClr val="390608">
                <a:alpha val="67831"/>
              </a:srgbClr>
            </a:solidFill>
          </a:ln>
        </p:spPr>
        <p:txBody>
          <a:bodyPr lIns="45719" rIns="45719"/>
          <a:lstStyle/>
          <a:p>
            <a:pPr defTabSz="914400">
              <a:defRPr sz="1800">
                <a:solidFill>
                  <a:srgbClr val="414042"/>
                </a:solidFill>
              </a:defRPr>
            </a:pPr>
            <a:endParaRPr/>
          </a:p>
        </p:txBody>
      </p:sp>
      <p:grpSp>
        <p:nvGrpSpPr>
          <p:cNvPr id="462" name="Group"/>
          <p:cNvGrpSpPr/>
          <p:nvPr/>
        </p:nvGrpSpPr>
        <p:grpSpPr>
          <a:xfrm>
            <a:off x="9088927" y="5855641"/>
            <a:ext cx="1909721" cy="1931097"/>
            <a:chOff x="0" y="0"/>
            <a:chExt cx="1909720" cy="1931096"/>
          </a:xfrm>
        </p:grpSpPr>
        <p:sp>
          <p:nvSpPr>
            <p:cNvPr id="460" name="Oval 9"/>
            <p:cNvSpPr/>
            <p:nvPr/>
          </p:nvSpPr>
          <p:spPr>
            <a:xfrm rot="16200000" flipH="1">
              <a:off x="174485" y="193186"/>
              <a:ext cx="1560750" cy="1544724"/>
            </a:xfrm>
            <a:prstGeom prst="ellipse">
              <a:avLst/>
            </a:prstGeom>
            <a:solidFill>
              <a:srgbClr val="525067">
                <a:alpha val="80000"/>
              </a:srgbClr>
            </a:solidFill>
            <a:ln w="12700" cap="flat">
              <a:noFill/>
              <a:miter lim="400000"/>
            </a:ln>
            <a:effectLst/>
          </p:spPr>
          <p:txBody>
            <a:bodyPr wrap="square" lIns="45719" tIns="45719" rIns="45719" bIns="45719" numCol="1" anchor="t">
              <a:noAutofit/>
            </a:bodyPr>
            <a:lstStyle/>
            <a:p>
              <a:pPr defTabSz="914400">
                <a:defRPr sz="1800">
                  <a:solidFill>
                    <a:srgbClr val="414042"/>
                  </a:solidFill>
                </a:defRPr>
              </a:pPr>
              <a:endParaRPr/>
            </a:p>
          </p:txBody>
        </p:sp>
        <p:sp>
          <p:nvSpPr>
            <p:cNvPr id="461" name="Oval 17"/>
            <p:cNvSpPr/>
            <p:nvPr/>
          </p:nvSpPr>
          <p:spPr>
            <a:xfrm rot="16200000" flipH="1">
              <a:off x="-10688" y="10687"/>
              <a:ext cx="1931097" cy="1909722"/>
            </a:xfrm>
            <a:prstGeom prst="ellipse">
              <a:avLst/>
            </a:prstGeom>
            <a:noFill/>
            <a:ln w="25400" cap="flat">
              <a:solidFill>
                <a:srgbClr val="8E8CA7"/>
              </a:solidFill>
              <a:prstDash val="solid"/>
              <a:round/>
            </a:ln>
            <a:effectLst/>
          </p:spPr>
          <p:txBody>
            <a:bodyPr wrap="square" lIns="45719" tIns="45719" rIns="45719" bIns="45719" numCol="1" anchor="t">
              <a:noAutofit/>
            </a:bodyPr>
            <a:lstStyle/>
            <a:p>
              <a:pPr defTabSz="914400">
                <a:defRPr sz="1800">
                  <a:solidFill>
                    <a:srgbClr val="414042"/>
                  </a:solidFill>
                </a:defRPr>
              </a:pPr>
              <a:endParaRPr/>
            </a:p>
          </p:txBody>
        </p:sp>
      </p:grpSp>
      <p:grpSp>
        <p:nvGrpSpPr>
          <p:cNvPr id="465" name="Group"/>
          <p:cNvGrpSpPr/>
          <p:nvPr/>
        </p:nvGrpSpPr>
        <p:grpSpPr>
          <a:xfrm>
            <a:off x="11026704" y="5873524"/>
            <a:ext cx="1909721" cy="1931097"/>
            <a:chOff x="0" y="0"/>
            <a:chExt cx="1909720" cy="1931096"/>
          </a:xfrm>
        </p:grpSpPr>
        <p:sp>
          <p:nvSpPr>
            <p:cNvPr id="463" name="Oval 9"/>
            <p:cNvSpPr/>
            <p:nvPr/>
          </p:nvSpPr>
          <p:spPr>
            <a:xfrm rot="16200000" flipH="1">
              <a:off x="174485" y="193186"/>
              <a:ext cx="1560750" cy="1544724"/>
            </a:xfrm>
            <a:prstGeom prst="ellipse">
              <a:avLst/>
            </a:prstGeom>
            <a:solidFill>
              <a:srgbClr val="6B80CA">
                <a:alpha val="80000"/>
              </a:srgbClr>
            </a:solidFill>
            <a:ln w="12700" cap="flat">
              <a:noFill/>
              <a:miter lim="400000"/>
            </a:ln>
            <a:effectLst/>
          </p:spPr>
          <p:txBody>
            <a:bodyPr wrap="square" lIns="45719" tIns="45719" rIns="45719" bIns="45719" numCol="1" anchor="t">
              <a:noAutofit/>
            </a:bodyPr>
            <a:lstStyle/>
            <a:p>
              <a:pPr defTabSz="914400">
                <a:defRPr sz="1800">
                  <a:solidFill>
                    <a:srgbClr val="414042"/>
                  </a:solidFill>
                </a:defRPr>
              </a:pPr>
              <a:endParaRPr/>
            </a:p>
          </p:txBody>
        </p:sp>
        <p:sp>
          <p:nvSpPr>
            <p:cNvPr id="464" name="Oval 17"/>
            <p:cNvSpPr/>
            <p:nvPr/>
          </p:nvSpPr>
          <p:spPr>
            <a:xfrm rot="16200000" flipH="1">
              <a:off x="-10688" y="10687"/>
              <a:ext cx="1931097" cy="1909722"/>
            </a:xfrm>
            <a:prstGeom prst="ellipse">
              <a:avLst/>
            </a:prstGeom>
            <a:noFill/>
            <a:ln w="25400" cap="flat">
              <a:solidFill>
                <a:srgbClr val="6B80CA">
                  <a:alpha val="80000"/>
                </a:srgbClr>
              </a:solidFill>
              <a:prstDash val="solid"/>
              <a:round/>
            </a:ln>
            <a:effectLst/>
          </p:spPr>
          <p:txBody>
            <a:bodyPr wrap="square" lIns="45719" tIns="45719" rIns="45719" bIns="45719" numCol="1" anchor="t">
              <a:noAutofit/>
            </a:bodyPr>
            <a:lstStyle/>
            <a:p>
              <a:pPr defTabSz="914400">
                <a:defRPr sz="1800">
                  <a:solidFill>
                    <a:srgbClr val="414042"/>
                  </a:solidFill>
                </a:defRPr>
              </a:pPr>
              <a:endParaRPr/>
            </a:p>
          </p:txBody>
        </p:sp>
      </p:grpSp>
      <p:grpSp>
        <p:nvGrpSpPr>
          <p:cNvPr id="468" name="Group"/>
          <p:cNvGrpSpPr/>
          <p:nvPr/>
        </p:nvGrpSpPr>
        <p:grpSpPr>
          <a:xfrm>
            <a:off x="14239847" y="5873524"/>
            <a:ext cx="1909721" cy="1931097"/>
            <a:chOff x="0" y="0"/>
            <a:chExt cx="1909720" cy="1931096"/>
          </a:xfrm>
        </p:grpSpPr>
        <p:sp>
          <p:nvSpPr>
            <p:cNvPr id="466" name="Oval 9"/>
            <p:cNvSpPr/>
            <p:nvPr/>
          </p:nvSpPr>
          <p:spPr>
            <a:xfrm rot="16200000" flipH="1">
              <a:off x="174485" y="193186"/>
              <a:ext cx="1560750" cy="1544724"/>
            </a:xfrm>
            <a:prstGeom prst="ellipse">
              <a:avLst/>
            </a:prstGeom>
            <a:solidFill>
              <a:srgbClr val="828FCD">
                <a:alpha val="80000"/>
              </a:srgbClr>
            </a:solidFill>
            <a:ln w="12700" cap="flat">
              <a:noFill/>
              <a:miter lim="400000"/>
            </a:ln>
            <a:effectLst/>
          </p:spPr>
          <p:txBody>
            <a:bodyPr wrap="square" lIns="45719" tIns="45719" rIns="45719" bIns="45719" numCol="1" anchor="t">
              <a:noAutofit/>
            </a:bodyPr>
            <a:lstStyle/>
            <a:p>
              <a:pPr defTabSz="914400">
                <a:defRPr sz="1800">
                  <a:solidFill>
                    <a:srgbClr val="414042"/>
                  </a:solidFill>
                </a:defRPr>
              </a:pPr>
              <a:endParaRPr/>
            </a:p>
          </p:txBody>
        </p:sp>
        <p:sp>
          <p:nvSpPr>
            <p:cNvPr id="467" name="Oval 17"/>
            <p:cNvSpPr/>
            <p:nvPr/>
          </p:nvSpPr>
          <p:spPr>
            <a:xfrm rot="16200000" flipH="1">
              <a:off x="-10688" y="10687"/>
              <a:ext cx="1931097" cy="1909722"/>
            </a:xfrm>
            <a:prstGeom prst="ellipse">
              <a:avLst/>
            </a:prstGeom>
            <a:noFill/>
            <a:ln w="25400" cap="flat">
              <a:solidFill>
                <a:srgbClr val="828FCD">
                  <a:alpha val="80000"/>
                </a:srgbClr>
              </a:solidFill>
              <a:prstDash val="solid"/>
              <a:round/>
            </a:ln>
            <a:effectLst/>
          </p:spPr>
          <p:txBody>
            <a:bodyPr wrap="square" lIns="45719" tIns="45719" rIns="45719" bIns="45719" numCol="1" anchor="t">
              <a:noAutofit/>
            </a:bodyPr>
            <a:lstStyle/>
            <a:p>
              <a:pPr defTabSz="914400">
                <a:defRPr sz="1800">
                  <a:solidFill>
                    <a:srgbClr val="414042"/>
                  </a:solidFill>
                </a:defRPr>
              </a:pPr>
              <a:endParaRPr/>
            </a:p>
          </p:txBody>
        </p:sp>
      </p:grpSp>
      <p:grpSp>
        <p:nvGrpSpPr>
          <p:cNvPr id="471" name="Group"/>
          <p:cNvGrpSpPr/>
          <p:nvPr/>
        </p:nvGrpSpPr>
        <p:grpSpPr>
          <a:xfrm>
            <a:off x="17452971" y="5873524"/>
            <a:ext cx="1909722" cy="1931097"/>
            <a:chOff x="0" y="0"/>
            <a:chExt cx="1909720" cy="1931096"/>
          </a:xfrm>
        </p:grpSpPr>
        <p:sp>
          <p:nvSpPr>
            <p:cNvPr id="469" name="Oval 9"/>
            <p:cNvSpPr/>
            <p:nvPr/>
          </p:nvSpPr>
          <p:spPr>
            <a:xfrm rot="16200000" flipH="1">
              <a:off x="174485" y="193186"/>
              <a:ext cx="1560750" cy="1544724"/>
            </a:xfrm>
            <a:prstGeom prst="ellipse">
              <a:avLst/>
            </a:prstGeom>
            <a:solidFill>
              <a:srgbClr val="97ABE1">
                <a:alpha val="80000"/>
              </a:srgbClr>
            </a:solidFill>
            <a:ln w="12700" cap="flat">
              <a:noFill/>
              <a:miter lim="400000"/>
            </a:ln>
            <a:effectLst/>
          </p:spPr>
          <p:txBody>
            <a:bodyPr wrap="square" lIns="45719" tIns="45719" rIns="45719" bIns="45719" numCol="1" anchor="t">
              <a:noAutofit/>
            </a:bodyPr>
            <a:lstStyle/>
            <a:p>
              <a:pPr defTabSz="914400">
                <a:defRPr sz="1800">
                  <a:solidFill>
                    <a:srgbClr val="414042"/>
                  </a:solidFill>
                </a:defRPr>
              </a:pPr>
              <a:endParaRPr/>
            </a:p>
          </p:txBody>
        </p:sp>
        <p:sp>
          <p:nvSpPr>
            <p:cNvPr id="470" name="Oval 17"/>
            <p:cNvSpPr/>
            <p:nvPr/>
          </p:nvSpPr>
          <p:spPr>
            <a:xfrm rot="16200000" flipH="1">
              <a:off x="-10688" y="10687"/>
              <a:ext cx="1931097" cy="1909722"/>
            </a:xfrm>
            <a:prstGeom prst="ellipse">
              <a:avLst/>
            </a:prstGeom>
            <a:noFill/>
            <a:ln w="25400" cap="flat">
              <a:solidFill>
                <a:srgbClr val="97ABE1">
                  <a:alpha val="80000"/>
                </a:srgbClr>
              </a:solidFill>
              <a:prstDash val="solid"/>
              <a:round/>
            </a:ln>
            <a:effectLst/>
          </p:spPr>
          <p:txBody>
            <a:bodyPr wrap="square" lIns="45719" tIns="45719" rIns="45719" bIns="45719" numCol="1" anchor="t">
              <a:noAutofit/>
            </a:bodyPr>
            <a:lstStyle/>
            <a:p>
              <a:pPr defTabSz="914400">
                <a:defRPr sz="1800">
                  <a:solidFill>
                    <a:srgbClr val="414042"/>
                  </a:solidFill>
                </a:defRPr>
              </a:pPr>
              <a:endParaRPr/>
            </a:p>
          </p:txBody>
        </p:sp>
      </p:grpSp>
      <p:grpSp>
        <p:nvGrpSpPr>
          <p:cNvPr id="474" name="Group"/>
          <p:cNvGrpSpPr/>
          <p:nvPr/>
        </p:nvGrpSpPr>
        <p:grpSpPr>
          <a:xfrm>
            <a:off x="20666113" y="5855641"/>
            <a:ext cx="1909721" cy="1931097"/>
            <a:chOff x="0" y="0"/>
            <a:chExt cx="1909720" cy="1931096"/>
          </a:xfrm>
        </p:grpSpPr>
        <p:sp>
          <p:nvSpPr>
            <p:cNvPr id="472" name="Oval 9"/>
            <p:cNvSpPr/>
            <p:nvPr/>
          </p:nvSpPr>
          <p:spPr>
            <a:xfrm rot="16200000" flipH="1">
              <a:off x="174485" y="193186"/>
              <a:ext cx="1560750" cy="1544724"/>
            </a:xfrm>
            <a:prstGeom prst="ellipse">
              <a:avLst/>
            </a:prstGeom>
            <a:solidFill>
              <a:srgbClr val="B8A9D2">
                <a:alpha val="80000"/>
              </a:srgbClr>
            </a:solidFill>
            <a:ln w="12700" cap="flat">
              <a:noFill/>
              <a:miter lim="400000"/>
            </a:ln>
            <a:effectLst/>
          </p:spPr>
          <p:txBody>
            <a:bodyPr wrap="square" lIns="45719" tIns="45719" rIns="45719" bIns="45719" numCol="1" anchor="t">
              <a:noAutofit/>
            </a:bodyPr>
            <a:lstStyle/>
            <a:p>
              <a:pPr defTabSz="914400">
                <a:defRPr sz="1800">
                  <a:solidFill>
                    <a:srgbClr val="414042"/>
                  </a:solidFill>
                </a:defRPr>
              </a:pPr>
              <a:endParaRPr/>
            </a:p>
          </p:txBody>
        </p:sp>
        <p:sp>
          <p:nvSpPr>
            <p:cNvPr id="473" name="Oval 17"/>
            <p:cNvSpPr/>
            <p:nvPr/>
          </p:nvSpPr>
          <p:spPr>
            <a:xfrm rot="16200000" flipH="1">
              <a:off x="-10688" y="10687"/>
              <a:ext cx="1931097" cy="1909722"/>
            </a:xfrm>
            <a:prstGeom prst="ellipse">
              <a:avLst/>
            </a:prstGeom>
            <a:noFill/>
            <a:ln w="25400" cap="flat">
              <a:solidFill>
                <a:srgbClr val="B8A9D2"/>
              </a:solidFill>
              <a:prstDash val="solid"/>
              <a:round/>
            </a:ln>
            <a:effectLst/>
          </p:spPr>
          <p:txBody>
            <a:bodyPr wrap="square" lIns="45719" tIns="45719" rIns="45719" bIns="45719" numCol="1" anchor="t">
              <a:noAutofit/>
            </a:bodyPr>
            <a:lstStyle/>
            <a:p>
              <a:pPr defTabSz="914400">
                <a:defRPr sz="1800">
                  <a:solidFill>
                    <a:srgbClr val="414042"/>
                  </a:solidFill>
                </a:defRPr>
              </a:pPr>
              <a:endParaRPr/>
            </a:p>
          </p:txBody>
        </p:sp>
      </p:grpSp>
      <p:sp>
        <p:nvSpPr>
          <p:cNvPr id="475" name="Line 27"/>
          <p:cNvSpPr/>
          <p:nvPr/>
        </p:nvSpPr>
        <p:spPr>
          <a:xfrm flipV="1">
            <a:off x="2621504" y="4860249"/>
            <a:ext cx="1" cy="3692253"/>
          </a:xfrm>
          <a:prstGeom prst="line">
            <a:avLst/>
          </a:prstGeom>
          <a:ln w="50800">
            <a:solidFill>
              <a:srgbClr val="390608">
                <a:alpha val="67831"/>
              </a:srgbClr>
            </a:solidFill>
          </a:ln>
        </p:spPr>
        <p:txBody>
          <a:bodyPr lIns="45719" rIns="45719"/>
          <a:lstStyle/>
          <a:p>
            <a:pPr defTabSz="914400">
              <a:defRPr sz="1800">
                <a:solidFill>
                  <a:srgbClr val="414042"/>
                </a:solidFill>
              </a:defRPr>
            </a:pPr>
            <a:endParaRPr/>
          </a:p>
        </p:txBody>
      </p:sp>
      <p:sp>
        <p:nvSpPr>
          <p:cNvPr id="476" name="Line 27"/>
          <p:cNvSpPr/>
          <p:nvPr/>
        </p:nvSpPr>
        <p:spPr>
          <a:xfrm flipH="1">
            <a:off x="7699861" y="6839071"/>
            <a:ext cx="1271129" cy="1"/>
          </a:xfrm>
          <a:prstGeom prst="line">
            <a:avLst/>
          </a:prstGeom>
          <a:ln w="50800">
            <a:solidFill>
              <a:srgbClr val="390622">
                <a:alpha val="67831"/>
              </a:srgbClr>
            </a:solidFill>
          </a:ln>
        </p:spPr>
        <p:txBody>
          <a:bodyPr lIns="45719" rIns="45719"/>
          <a:lstStyle/>
          <a:p>
            <a:pPr defTabSz="914400">
              <a:defRPr sz="1800">
                <a:solidFill>
                  <a:srgbClr val="414042"/>
                </a:solidFill>
              </a:defRPr>
            </a:pPr>
            <a:endParaRPr/>
          </a:p>
        </p:txBody>
      </p:sp>
      <p:sp>
        <p:nvSpPr>
          <p:cNvPr id="477" name="Line 27"/>
          <p:cNvSpPr/>
          <p:nvPr/>
        </p:nvSpPr>
        <p:spPr>
          <a:xfrm flipH="1">
            <a:off x="12928320" y="6839071"/>
            <a:ext cx="1226691" cy="1"/>
          </a:xfrm>
          <a:prstGeom prst="line">
            <a:avLst/>
          </a:prstGeom>
          <a:ln w="50800">
            <a:solidFill>
              <a:srgbClr val="6B80CA">
                <a:alpha val="80000"/>
              </a:srgbClr>
            </a:solidFill>
          </a:ln>
        </p:spPr>
        <p:txBody>
          <a:bodyPr lIns="45719" rIns="45719"/>
          <a:lstStyle/>
          <a:p>
            <a:pPr defTabSz="914400">
              <a:defRPr sz="1800">
                <a:solidFill>
                  <a:srgbClr val="414042"/>
                </a:solidFill>
              </a:defRPr>
            </a:pPr>
            <a:endParaRPr/>
          </a:p>
        </p:txBody>
      </p:sp>
      <p:sp>
        <p:nvSpPr>
          <p:cNvPr id="478" name="Line 27"/>
          <p:cNvSpPr/>
          <p:nvPr/>
        </p:nvSpPr>
        <p:spPr>
          <a:xfrm flipV="1">
            <a:off x="11981564" y="4786146"/>
            <a:ext cx="1" cy="1024961"/>
          </a:xfrm>
          <a:prstGeom prst="line">
            <a:avLst/>
          </a:prstGeom>
          <a:ln w="50800">
            <a:solidFill>
              <a:srgbClr val="390608">
                <a:alpha val="67831"/>
              </a:srgbClr>
            </a:solidFill>
          </a:ln>
        </p:spPr>
        <p:txBody>
          <a:bodyPr lIns="45719" rIns="45719"/>
          <a:lstStyle/>
          <a:p>
            <a:pPr defTabSz="914400">
              <a:defRPr sz="1800">
                <a:solidFill>
                  <a:srgbClr val="414042"/>
                </a:solidFill>
              </a:defRPr>
            </a:pPr>
            <a:endParaRPr/>
          </a:p>
        </p:txBody>
      </p:sp>
      <p:sp>
        <p:nvSpPr>
          <p:cNvPr id="479" name="Line 27"/>
          <p:cNvSpPr/>
          <p:nvPr/>
        </p:nvSpPr>
        <p:spPr>
          <a:xfrm flipH="1">
            <a:off x="16163707" y="6839071"/>
            <a:ext cx="1220027" cy="1"/>
          </a:xfrm>
          <a:prstGeom prst="line">
            <a:avLst/>
          </a:prstGeom>
          <a:ln w="50800">
            <a:solidFill>
              <a:srgbClr val="6B80CA">
                <a:alpha val="80000"/>
              </a:srgbClr>
            </a:solidFill>
          </a:ln>
        </p:spPr>
        <p:txBody>
          <a:bodyPr lIns="45719" rIns="45719"/>
          <a:lstStyle/>
          <a:p>
            <a:pPr defTabSz="914400">
              <a:defRPr sz="1800">
                <a:solidFill>
                  <a:srgbClr val="414042"/>
                </a:solidFill>
              </a:defRPr>
            </a:pPr>
            <a:endParaRPr/>
          </a:p>
        </p:txBody>
      </p:sp>
      <p:sp>
        <p:nvSpPr>
          <p:cNvPr id="480" name="Line 27"/>
          <p:cNvSpPr/>
          <p:nvPr/>
        </p:nvSpPr>
        <p:spPr>
          <a:xfrm flipH="1">
            <a:off x="19362557" y="6821189"/>
            <a:ext cx="1260483" cy="1"/>
          </a:xfrm>
          <a:prstGeom prst="line">
            <a:avLst/>
          </a:prstGeom>
          <a:ln w="50800">
            <a:solidFill>
              <a:srgbClr val="97ABE1">
                <a:alpha val="80000"/>
              </a:srgbClr>
            </a:solidFill>
          </a:ln>
        </p:spPr>
        <p:txBody>
          <a:bodyPr lIns="45719" rIns="45719"/>
          <a:lstStyle/>
          <a:p>
            <a:pPr defTabSz="914400">
              <a:defRPr sz="1800">
                <a:solidFill>
                  <a:srgbClr val="414042"/>
                </a:solidFill>
              </a:defRPr>
            </a:pPr>
            <a:endParaRPr/>
          </a:p>
        </p:txBody>
      </p:sp>
      <p:sp>
        <p:nvSpPr>
          <p:cNvPr id="512" name="Connection Line"/>
          <p:cNvSpPr/>
          <p:nvPr/>
        </p:nvSpPr>
        <p:spPr>
          <a:xfrm>
            <a:off x="8783004" y="6716108"/>
            <a:ext cx="218098" cy="209712"/>
          </a:xfrm>
          <a:custGeom>
            <a:avLst/>
            <a:gdLst/>
            <a:ahLst/>
            <a:cxnLst>
              <a:cxn ang="0">
                <a:pos x="wd2" y="hd2"/>
              </a:cxn>
              <a:cxn ang="5400000">
                <a:pos x="wd2" y="hd2"/>
              </a:cxn>
              <a:cxn ang="10800000">
                <a:pos x="wd2" y="hd2"/>
              </a:cxn>
              <a:cxn ang="16200000">
                <a:pos x="wd2" y="hd2"/>
              </a:cxn>
            </a:cxnLst>
            <a:rect l="0" t="0" r="r" b="b"/>
            <a:pathLst>
              <a:path w="16203" h="21600" extrusionOk="0">
                <a:moveTo>
                  <a:pt x="795" y="0"/>
                </a:moveTo>
                <a:cubicBezTo>
                  <a:pt x="21600" y="9347"/>
                  <a:pt x="21335" y="16547"/>
                  <a:pt x="0" y="21600"/>
                </a:cubicBezTo>
              </a:path>
            </a:pathLst>
          </a:custGeom>
          <a:ln w="50800">
            <a:solidFill>
              <a:srgbClr val="390622">
                <a:alpha val="67831"/>
              </a:srgbClr>
            </a:solidFill>
            <a:miter lim="400000"/>
          </a:ln>
        </p:spPr>
        <p:txBody>
          <a:bodyPr/>
          <a:lstStyle/>
          <a:p>
            <a:endParaRPr/>
          </a:p>
        </p:txBody>
      </p:sp>
      <p:sp>
        <p:nvSpPr>
          <p:cNvPr id="513" name="Connection Line"/>
          <p:cNvSpPr/>
          <p:nvPr/>
        </p:nvSpPr>
        <p:spPr>
          <a:xfrm>
            <a:off x="13936915" y="6716108"/>
            <a:ext cx="218097" cy="209712"/>
          </a:xfrm>
          <a:custGeom>
            <a:avLst/>
            <a:gdLst/>
            <a:ahLst/>
            <a:cxnLst>
              <a:cxn ang="0">
                <a:pos x="wd2" y="hd2"/>
              </a:cxn>
              <a:cxn ang="5400000">
                <a:pos x="wd2" y="hd2"/>
              </a:cxn>
              <a:cxn ang="10800000">
                <a:pos x="wd2" y="hd2"/>
              </a:cxn>
              <a:cxn ang="16200000">
                <a:pos x="wd2" y="hd2"/>
              </a:cxn>
            </a:cxnLst>
            <a:rect l="0" t="0" r="r" b="b"/>
            <a:pathLst>
              <a:path w="16203" h="21600" extrusionOk="0">
                <a:moveTo>
                  <a:pt x="795" y="0"/>
                </a:moveTo>
                <a:cubicBezTo>
                  <a:pt x="21600" y="9347"/>
                  <a:pt x="21335" y="16547"/>
                  <a:pt x="0" y="21600"/>
                </a:cubicBezTo>
              </a:path>
            </a:pathLst>
          </a:custGeom>
          <a:ln w="50800">
            <a:solidFill>
              <a:srgbClr val="6B80CA">
                <a:alpha val="80000"/>
              </a:srgbClr>
            </a:solidFill>
            <a:miter lim="400000"/>
          </a:ln>
        </p:spPr>
        <p:txBody>
          <a:bodyPr/>
          <a:lstStyle/>
          <a:p>
            <a:endParaRPr/>
          </a:p>
        </p:txBody>
      </p:sp>
      <p:sp>
        <p:nvSpPr>
          <p:cNvPr id="514" name="Connection Line"/>
          <p:cNvSpPr/>
          <p:nvPr/>
        </p:nvSpPr>
        <p:spPr>
          <a:xfrm>
            <a:off x="17178718" y="6720910"/>
            <a:ext cx="218098" cy="209712"/>
          </a:xfrm>
          <a:custGeom>
            <a:avLst/>
            <a:gdLst/>
            <a:ahLst/>
            <a:cxnLst>
              <a:cxn ang="0">
                <a:pos x="wd2" y="hd2"/>
              </a:cxn>
              <a:cxn ang="5400000">
                <a:pos x="wd2" y="hd2"/>
              </a:cxn>
              <a:cxn ang="10800000">
                <a:pos x="wd2" y="hd2"/>
              </a:cxn>
              <a:cxn ang="16200000">
                <a:pos x="wd2" y="hd2"/>
              </a:cxn>
            </a:cxnLst>
            <a:rect l="0" t="0" r="r" b="b"/>
            <a:pathLst>
              <a:path w="16203" h="21600" extrusionOk="0">
                <a:moveTo>
                  <a:pt x="795" y="0"/>
                </a:moveTo>
                <a:cubicBezTo>
                  <a:pt x="21600" y="9347"/>
                  <a:pt x="21335" y="16547"/>
                  <a:pt x="0" y="21600"/>
                </a:cubicBezTo>
              </a:path>
            </a:pathLst>
          </a:custGeom>
          <a:ln w="50800">
            <a:solidFill>
              <a:srgbClr val="6B80CA">
                <a:alpha val="80000"/>
              </a:srgbClr>
            </a:solidFill>
            <a:miter lim="400000"/>
          </a:ln>
        </p:spPr>
        <p:txBody>
          <a:bodyPr/>
          <a:lstStyle/>
          <a:p>
            <a:endParaRPr/>
          </a:p>
        </p:txBody>
      </p:sp>
      <p:sp>
        <p:nvSpPr>
          <p:cNvPr id="515" name="Connection Line"/>
          <p:cNvSpPr/>
          <p:nvPr/>
        </p:nvSpPr>
        <p:spPr>
          <a:xfrm>
            <a:off x="20407442" y="6703027"/>
            <a:ext cx="218098" cy="209712"/>
          </a:xfrm>
          <a:custGeom>
            <a:avLst/>
            <a:gdLst/>
            <a:ahLst/>
            <a:cxnLst>
              <a:cxn ang="0">
                <a:pos x="wd2" y="hd2"/>
              </a:cxn>
              <a:cxn ang="5400000">
                <a:pos x="wd2" y="hd2"/>
              </a:cxn>
              <a:cxn ang="10800000">
                <a:pos x="wd2" y="hd2"/>
              </a:cxn>
              <a:cxn ang="16200000">
                <a:pos x="wd2" y="hd2"/>
              </a:cxn>
            </a:cxnLst>
            <a:rect l="0" t="0" r="r" b="b"/>
            <a:pathLst>
              <a:path w="16203" h="21600" extrusionOk="0">
                <a:moveTo>
                  <a:pt x="795" y="0"/>
                </a:moveTo>
                <a:cubicBezTo>
                  <a:pt x="21600" y="9347"/>
                  <a:pt x="21335" y="16547"/>
                  <a:pt x="0" y="21600"/>
                </a:cubicBezTo>
              </a:path>
            </a:pathLst>
          </a:custGeom>
          <a:ln w="50800">
            <a:solidFill>
              <a:srgbClr val="97ABE1">
                <a:alpha val="80000"/>
              </a:srgbClr>
            </a:solidFill>
            <a:miter lim="400000"/>
          </a:ln>
        </p:spPr>
        <p:txBody>
          <a:bodyPr/>
          <a:lstStyle/>
          <a:p>
            <a:endParaRPr/>
          </a:p>
        </p:txBody>
      </p:sp>
      <p:sp>
        <p:nvSpPr>
          <p:cNvPr id="516" name="Connection Line"/>
          <p:cNvSpPr/>
          <p:nvPr/>
        </p:nvSpPr>
        <p:spPr>
          <a:xfrm>
            <a:off x="9955034" y="5615647"/>
            <a:ext cx="177497" cy="185830"/>
          </a:xfrm>
          <a:custGeom>
            <a:avLst/>
            <a:gdLst/>
            <a:ahLst/>
            <a:cxnLst>
              <a:cxn ang="0">
                <a:pos x="wd2" y="hd2"/>
              </a:cxn>
              <a:cxn ang="5400000">
                <a:pos x="wd2" y="hd2"/>
              </a:cxn>
              <a:cxn ang="10800000">
                <a:pos x="wd2" y="hd2"/>
              </a:cxn>
              <a:cxn ang="16200000">
                <a:pos x="wd2" y="hd2"/>
              </a:cxn>
            </a:cxnLst>
            <a:rect l="0" t="0" r="r" b="b"/>
            <a:pathLst>
              <a:path w="21600" h="16201" extrusionOk="0">
                <a:moveTo>
                  <a:pt x="21600" y="492"/>
                </a:moveTo>
                <a:cubicBezTo>
                  <a:pt x="14499" y="21600"/>
                  <a:pt x="7299" y="21436"/>
                  <a:pt x="0" y="0"/>
                </a:cubicBezTo>
              </a:path>
            </a:pathLst>
          </a:custGeom>
          <a:ln w="50800">
            <a:solidFill>
              <a:srgbClr val="390622">
                <a:alpha val="67831"/>
              </a:srgbClr>
            </a:solidFill>
            <a:miter lim="400000"/>
          </a:ln>
        </p:spPr>
        <p:txBody>
          <a:bodyPr/>
          <a:lstStyle/>
          <a:p>
            <a:endParaRPr/>
          </a:p>
        </p:txBody>
      </p:sp>
      <p:sp>
        <p:nvSpPr>
          <p:cNvPr id="517" name="Connection Line"/>
          <p:cNvSpPr/>
          <p:nvPr/>
        </p:nvSpPr>
        <p:spPr>
          <a:xfrm>
            <a:off x="11892812" y="5615647"/>
            <a:ext cx="177497" cy="185830"/>
          </a:xfrm>
          <a:custGeom>
            <a:avLst/>
            <a:gdLst/>
            <a:ahLst/>
            <a:cxnLst>
              <a:cxn ang="0">
                <a:pos x="wd2" y="hd2"/>
              </a:cxn>
              <a:cxn ang="5400000">
                <a:pos x="wd2" y="hd2"/>
              </a:cxn>
              <a:cxn ang="10800000">
                <a:pos x="wd2" y="hd2"/>
              </a:cxn>
              <a:cxn ang="16200000">
                <a:pos x="wd2" y="hd2"/>
              </a:cxn>
            </a:cxnLst>
            <a:rect l="0" t="0" r="r" b="b"/>
            <a:pathLst>
              <a:path w="21600" h="16201" extrusionOk="0">
                <a:moveTo>
                  <a:pt x="21600" y="492"/>
                </a:moveTo>
                <a:cubicBezTo>
                  <a:pt x="14499" y="21600"/>
                  <a:pt x="7299" y="21436"/>
                  <a:pt x="0" y="0"/>
                </a:cubicBezTo>
              </a:path>
            </a:pathLst>
          </a:custGeom>
          <a:ln w="50800">
            <a:solidFill>
              <a:srgbClr val="390622">
                <a:alpha val="67831"/>
              </a:srgbClr>
            </a:solidFill>
            <a:miter lim="400000"/>
          </a:ln>
        </p:spPr>
        <p:txBody>
          <a:bodyPr/>
          <a:lstStyle/>
          <a:p>
            <a:endParaRPr/>
          </a:p>
        </p:txBody>
      </p:sp>
      <p:sp>
        <p:nvSpPr>
          <p:cNvPr id="518" name="Connection Line"/>
          <p:cNvSpPr/>
          <p:nvPr/>
        </p:nvSpPr>
        <p:spPr>
          <a:xfrm>
            <a:off x="6522458" y="7965259"/>
            <a:ext cx="177496" cy="185830"/>
          </a:xfrm>
          <a:custGeom>
            <a:avLst/>
            <a:gdLst/>
            <a:ahLst/>
            <a:cxnLst>
              <a:cxn ang="0">
                <a:pos x="wd2" y="hd2"/>
              </a:cxn>
              <a:cxn ang="5400000">
                <a:pos x="wd2" y="hd2"/>
              </a:cxn>
              <a:cxn ang="10800000">
                <a:pos x="wd2" y="hd2"/>
              </a:cxn>
              <a:cxn ang="16200000">
                <a:pos x="wd2" y="hd2"/>
              </a:cxn>
            </a:cxnLst>
            <a:rect l="0" t="0" r="r" b="b"/>
            <a:pathLst>
              <a:path w="21600" h="16201" extrusionOk="0">
                <a:moveTo>
                  <a:pt x="0" y="15709"/>
                </a:moveTo>
                <a:cubicBezTo>
                  <a:pt x="7101" y="-5399"/>
                  <a:pt x="14301" y="-5235"/>
                  <a:pt x="21600" y="16201"/>
                </a:cubicBezTo>
              </a:path>
            </a:pathLst>
          </a:custGeom>
          <a:ln w="50800">
            <a:solidFill>
              <a:srgbClr val="390622">
                <a:alpha val="67831"/>
              </a:srgbClr>
            </a:solidFill>
            <a:miter lim="400000"/>
          </a:ln>
        </p:spPr>
        <p:txBody>
          <a:bodyPr/>
          <a:lstStyle/>
          <a:p>
            <a:endParaRPr/>
          </a:p>
        </p:txBody>
      </p:sp>
      <p:sp>
        <p:nvSpPr>
          <p:cNvPr id="519" name="Connection Line"/>
          <p:cNvSpPr/>
          <p:nvPr/>
        </p:nvSpPr>
        <p:spPr>
          <a:xfrm>
            <a:off x="2532761" y="4846218"/>
            <a:ext cx="177497" cy="185831"/>
          </a:xfrm>
          <a:custGeom>
            <a:avLst/>
            <a:gdLst/>
            <a:ahLst/>
            <a:cxnLst>
              <a:cxn ang="0">
                <a:pos x="wd2" y="hd2"/>
              </a:cxn>
              <a:cxn ang="5400000">
                <a:pos x="wd2" y="hd2"/>
              </a:cxn>
              <a:cxn ang="10800000">
                <a:pos x="wd2" y="hd2"/>
              </a:cxn>
              <a:cxn ang="16200000">
                <a:pos x="wd2" y="hd2"/>
              </a:cxn>
            </a:cxnLst>
            <a:rect l="0" t="0" r="r" b="b"/>
            <a:pathLst>
              <a:path w="21600" h="16201" extrusionOk="0">
                <a:moveTo>
                  <a:pt x="0" y="15709"/>
                </a:moveTo>
                <a:cubicBezTo>
                  <a:pt x="7101" y="-5399"/>
                  <a:pt x="14301" y="-5235"/>
                  <a:pt x="21600" y="16201"/>
                </a:cubicBezTo>
              </a:path>
            </a:pathLst>
          </a:custGeom>
          <a:ln w="50800">
            <a:solidFill>
              <a:srgbClr val="390622">
                <a:alpha val="67831"/>
              </a:srgbClr>
            </a:solidFill>
            <a:miter lim="400000"/>
          </a:ln>
        </p:spPr>
        <p:txBody>
          <a:bodyPr/>
          <a:lstStyle/>
          <a:p>
            <a:endParaRPr/>
          </a:p>
        </p:txBody>
      </p:sp>
      <p:sp>
        <p:nvSpPr>
          <p:cNvPr id="520" name="Connection Line"/>
          <p:cNvSpPr/>
          <p:nvPr/>
        </p:nvSpPr>
        <p:spPr>
          <a:xfrm>
            <a:off x="6787555" y="4668231"/>
            <a:ext cx="218098" cy="209712"/>
          </a:xfrm>
          <a:custGeom>
            <a:avLst/>
            <a:gdLst/>
            <a:ahLst/>
            <a:cxnLst>
              <a:cxn ang="0">
                <a:pos x="wd2" y="hd2"/>
              </a:cxn>
              <a:cxn ang="5400000">
                <a:pos x="wd2" y="hd2"/>
              </a:cxn>
              <a:cxn ang="10800000">
                <a:pos x="wd2" y="hd2"/>
              </a:cxn>
              <a:cxn ang="16200000">
                <a:pos x="wd2" y="hd2"/>
              </a:cxn>
            </a:cxnLst>
            <a:rect l="0" t="0" r="r" b="b"/>
            <a:pathLst>
              <a:path w="16203" h="21600" extrusionOk="0">
                <a:moveTo>
                  <a:pt x="795" y="0"/>
                </a:moveTo>
                <a:cubicBezTo>
                  <a:pt x="21600" y="9347"/>
                  <a:pt x="21335" y="16547"/>
                  <a:pt x="0" y="21600"/>
                </a:cubicBezTo>
              </a:path>
            </a:pathLst>
          </a:custGeom>
          <a:ln w="50800">
            <a:solidFill>
              <a:srgbClr val="390622">
                <a:alpha val="67831"/>
              </a:srgbClr>
            </a:solidFill>
            <a:miter lim="400000"/>
          </a:ln>
        </p:spPr>
        <p:txBody>
          <a:bodyPr/>
          <a:lstStyle/>
          <a:p>
            <a:endParaRPr/>
          </a:p>
        </p:txBody>
      </p:sp>
      <p:sp>
        <p:nvSpPr>
          <p:cNvPr id="521" name="Connection Line"/>
          <p:cNvSpPr/>
          <p:nvPr/>
        </p:nvSpPr>
        <p:spPr>
          <a:xfrm>
            <a:off x="13659710" y="4668231"/>
            <a:ext cx="218098" cy="209712"/>
          </a:xfrm>
          <a:custGeom>
            <a:avLst/>
            <a:gdLst/>
            <a:ahLst/>
            <a:cxnLst>
              <a:cxn ang="0">
                <a:pos x="wd2" y="hd2"/>
              </a:cxn>
              <a:cxn ang="5400000">
                <a:pos x="wd2" y="hd2"/>
              </a:cxn>
              <a:cxn ang="10800000">
                <a:pos x="wd2" y="hd2"/>
              </a:cxn>
              <a:cxn ang="16200000">
                <a:pos x="wd2" y="hd2"/>
              </a:cxn>
            </a:cxnLst>
            <a:rect l="0" t="0" r="r" b="b"/>
            <a:pathLst>
              <a:path w="16203" h="21600" extrusionOk="0">
                <a:moveTo>
                  <a:pt x="795" y="0"/>
                </a:moveTo>
                <a:cubicBezTo>
                  <a:pt x="21600" y="9347"/>
                  <a:pt x="21335" y="16547"/>
                  <a:pt x="0" y="21600"/>
                </a:cubicBezTo>
              </a:path>
            </a:pathLst>
          </a:custGeom>
          <a:ln w="50800">
            <a:solidFill>
              <a:srgbClr val="390622">
                <a:alpha val="67831"/>
              </a:srgbClr>
            </a:solidFill>
            <a:miter lim="400000"/>
          </a:ln>
        </p:spPr>
        <p:txBody>
          <a:bodyPr/>
          <a:lstStyle/>
          <a:p>
            <a:endParaRPr/>
          </a:p>
        </p:txBody>
      </p:sp>
      <p:sp>
        <p:nvSpPr>
          <p:cNvPr id="522" name="Connection Line"/>
          <p:cNvSpPr/>
          <p:nvPr/>
        </p:nvSpPr>
        <p:spPr>
          <a:xfrm>
            <a:off x="16964531" y="4666774"/>
            <a:ext cx="218098" cy="209712"/>
          </a:xfrm>
          <a:custGeom>
            <a:avLst/>
            <a:gdLst/>
            <a:ahLst/>
            <a:cxnLst>
              <a:cxn ang="0">
                <a:pos x="wd2" y="hd2"/>
              </a:cxn>
              <a:cxn ang="5400000">
                <a:pos x="wd2" y="hd2"/>
              </a:cxn>
              <a:cxn ang="10800000">
                <a:pos x="wd2" y="hd2"/>
              </a:cxn>
              <a:cxn ang="16200000">
                <a:pos x="wd2" y="hd2"/>
              </a:cxn>
            </a:cxnLst>
            <a:rect l="0" t="0" r="r" b="b"/>
            <a:pathLst>
              <a:path w="16203" h="21600" extrusionOk="0">
                <a:moveTo>
                  <a:pt x="795" y="0"/>
                </a:moveTo>
                <a:cubicBezTo>
                  <a:pt x="21600" y="9347"/>
                  <a:pt x="21335" y="16547"/>
                  <a:pt x="0" y="21600"/>
                </a:cubicBezTo>
              </a:path>
            </a:pathLst>
          </a:custGeom>
          <a:ln w="50800">
            <a:solidFill>
              <a:srgbClr val="390622">
                <a:alpha val="67831"/>
              </a:srgbClr>
            </a:solidFill>
            <a:miter lim="400000"/>
          </a:ln>
        </p:spPr>
        <p:txBody>
          <a:bodyPr/>
          <a:lstStyle/>
          <a:p>
            <a:endParaRPr/>
          </a:p>
        </p:txBody>
      </p:sp>
      <p:sp>
        <p:nvSpPr>
          <p:cNvPr id="523" name="Connection Line"/>
          <p:cNvSpPr/>
          <p:nvPr/>
        </p:nvSpPr>
        <p:spPr>
          <a:xfrm>
            <a:off x="20269355" y="4666774"/>
            <a:ext cx="218097" cy="209712"/>
          </a:xfrm>
          <a:custGeom>
            <a:avLst/>
            <a:gdLst/>
            <a:ahLst/>
            <a:cxnLst>
              <a:cxn ang="0">
                <a:pos x="wd2" y="hd2"/>
              </a:cxn>
              <a:cxn ang="5400000">
                <a:pos x="wd2" y="hd2"/>
              </a:cxn>
              <a:cxn ang="10800000">
                <a:pos x="wd2" y="hd2"/>
              </a:cxn>
              <a:cxn ang="16200000">
                <a:pos x="wd2" y="hd2"/>
              </a:cxn>
            </a:cxnLst>
            <a:rect l="0" t="0" r="r" b="b"/>
            <a:pathLst>
              <a:path w="16203" h="21600" extrusionOk="0">
                <a:moveTo>
                  <a:pt x="795" y="0"/>
                </a:moveTo>
                <a:cubicBezTo>
                  <a:pt x="21600" y="9347"/>
                  <a:pt x="21335" y="16547"/>
                  <a:pt x="0" y="21600"/>
                </a:cubicBezTo>
              </a:path>
            </a:pathLst>
          </a:custGeom>
          <a:ln w="50800">
            <a:solidFill>
              <a:srgbClr val="390622">
                <a:alpha val="67831"/>
              </a:srgbClr>
            </a:solidFill>
            <a:miter lim="400000"/>
          </a:ln>
        </p:spPr>
        <p:txBody>
          <a:bodyPr/>
          <a:lstStyle/>
          <a:p>
            <a:endParaRPr/>
          </a:p>
        </p:txBody>
      </p:sp>
      <p:sp>
        <p:nvSpPr>
          <p:cNvPr id="493" name="R"/>
          <p:cNvSpPr txBox="1"/>
          <p:nvPr/>
        </p:nvSpPr>
        <p:spPr>
          <a:xfrm>
            <a:off x="2082569" y="8626686"/>
            <a:ext cx="1103825" cy="18271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lstStyle>
            <a:lvl1pPr>
              <a:defRPr sz="13000">
                <a:solidFill>
                  <a:srgbClr val="FFFFFF"/>
                </a:solidFill>
                <a:latin typeface="Source Sans Pro Regular"/>
                <a:ea typeface="Source Sans Pro Regular"/>
                <a:cs typeface="Source Sans Pro Regular"/>
                <a:sym typeface="Source Sans Pro Regular"/>
              </a:defRPr>
            </a:lvl1pPr>
          </a:lstStyle>
          <a:p>
            <a:r>
              <a:t>R</a:t>
            </a:r>
          </a:p>
        </p:txBody>
      </p:sp>
      <p:sp>
        <p:nvSpPr>
          <p:cNvPr id="494" name="R…"/>
          <p:cNvSpPr txBox="1"/>
          <p:nvPr/>
        </p:nvSpPr>
        <p:spPr>
          <a:xfrm>
            <a:off x="5528005" y="5883816"/>
            <a:ext cx="2217195" cy="15900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lstStyle/>
          <a:p>
            <a:pPr algn="ctr">
              <a:lnSpc>
                <a:spcPct val="80000"/>
              </a:lnSpc>
              <a:defRPr sz="7000">
                <a:solidFill>
                  <a:srgbClr val="FFFFFF"/>
                </a:solidFill>
                <a:latin typeface="Source Sans Pro Regular"/>
                <a:ea typeface="Source Sans Pro Regular"/>
                <a:cs typeface="Source Sans Pro Regular"/>
                <a:sym typeface="Source Sans Pro Regular"/>
              </a:defRPr>
            </a:pPr>
            <a:r>
              <a:t>R</a:t>
            </a:r>
          </a:p>
          <a:p>
            <a:pPr algn="ctr">
              <a:lnSpc>
                <a:spcPct val="80000"/>
              </a:lnSpc>
              <a:defRPr sz="3700">
                <a:solidFill>
                  <a:srgbClr val="FFFFFF"/>
                </a:solidFill>
                <a:latin typeface="Source Sans Pro Regular"/>
                <a:ea typeface="Source Sans Pro Regular"/>
                <a:cs typeface="Source Sans Pro Regular"/>
                <a:sym typeface="Source Sans Pro Regular"/>
              </a:defRPr>
            </a:pPr>
            <a:r>
              <a:t>Studio</a:t>
            </a:r>
          </a:p>
        </p:txBody>
      </p:sp>
      <p:sp>
        <p:nvSpPr>
          <p:cNvPr id="495" name=".R"/>
          <p:cNvSpPr txBox="1"/>
          <p:nvPr/>
        </p:nvSpPr>
        <p:spPr>
          <a:xfrm>
            <a:off x="9266515" y="6286131"/>
            <a:ext cx="1425808" cy="9423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lstStyle/>
          <a:p>
            <a:pPr algn="ctr">
              <a:lnSpc>
                <a:spcPct val="80000"/>
              </a:lnSpc>
              <a:defRPr sz="5200">
                <a:solidFill>
                  <a:srgbClr val="FFFFFF"/>
                </a:solidFill>
                <a:latin typeface="Source Sans Pro Regular"/>
                <a:ea typeface="Source Sans Pro Regular"/>
                <a:cs typeface="Source Sans Pro Regular"/>
                <a:sym typeface="Source Sans Pro Regular"/>
              </a:defRPr>
            </a:pPr>
            <a:r>
              <a:rPr sz="4400"/>
              <a:t>.</a:t>
            </a:r>
            <a:r>
              <a:rPr sz="6000"/>
              <a:t>R</a:t>
            </a:r>
          </a:p>
        </p:txBody>
      </p:sp>
      <p:sp>
        <p:nvSpPr>
          <p:cNvPr id="496" name=".Rmd"/>
          <p:cNvSpPr txBox="1"/>
          <p:nvPr/>
        </p:nvSpPr>
        <p:spPr>
          <a:xfrm>
            <a:off x="11118463" y="6443459"/>
            <a:ext cx="1608922" cy="79122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lstStyle>
            <a:lvl1pPr algn="ctr">
              <a:lnSpc>
                <a:spcPct val="80000"/>
              </a:lnSpc>
              <a:defRPr sz="4400">
                <a:solidFill>
                  <a:srgbClr val="FFFFFF"/>
                </a:solidFill>
                <a:latin typeface="Source Sans Pro Regular"/>
                <a:ea typeface="Source Sans Pro Regular"/>
                <a:cs typeface="Source Sans Pro Regular"/>
                <a:sym typeface="Source Sans Pro Regular"/>
              </a:defRPr>
            </a:lvl1pPr>
          </a:lstStyle>
          <a:p>
            <a:r>
              <a:t>.Rmd</a:t>
            </a:r>
          </a:p>
        </p:txBody>
      </p:sp>
      <p:sp>
        <p:nvSpPr>
          <p:cNvPr id="497" name="R…"/>
          <p:cNvSpPr txBox="1"/>
          <p:nvPr/>
        </p:nvSpPr>
        <p:spPr>
          <a:xfrm>
            <a:off x="14401541" y="6209931"/>
            <a:ext cx="1608922" cy="102496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lstStyle/>
          <a:p>
            <a:pPr algn="ctr">
              <a:lnSpc>
                <a:spcPct val="80000"/>
              </a:lnSpc>
              <a:defRPr sz="3500">
                <a:solidFill>
                  <a:srgbClr val="FFFFFF"/>
                </a:solidFill>
                <a:latin typeface="Source Sans Pro Regular"/>
                <a:ea typeface="Source Sans Pro Regular"/>
                <a:cs typeface="Source Sans Pro Regular"/>
                <a:sym typeface="Source Sans Pro Regular"/>
              </a:defRPr>
            </a:pPr>
            <a:r>
              <a:t>R</a:t>
            </a:r>
          </a:p>
          <a:p>
            <a:pPr algn="ctr">
              <a:lnSpc>
                <a:spcPct val="80000"/>
              </a:lnSpc>
              <a:defRPr sz="3000">
                <a:solidFill>
                  <a:srgbClr val="FFFFFF"/>
                </a:solidFill>
                <a:latin typeface="Source Sans Pro Regular"/>
                <a:ea typeface="Source Sans Pro Regular"/>
                <a:cs typeface="Source Sans Pro Regular"/>
                <a:sym typeface="Source Sans Pro Regular"/>
              </a:defRPr>
            </a:pPr>
            <a:r>
              <a:t>package</a:t>
            </a:r>
          </a:p>
        </p:txBody>
      </p:sp>
      <p:sp>
        <p:nvSpPr>
          <p:cNvPr id="498" name="Function"/>
          <p:cNvSpPr txBox="1"/>
          <p:nvPr/>
        </p:nvSpPr>
        <p:spPr>
          <a:xfrm>
            <a:off x="17535049" y="6544733"/>
            <a:ext cx="1753799" cy="58867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lstStyle>
            <a:lvl1pPr algn="ctr">
              <a:lnSpc>
                <a:spcPct val="80000"/>
              </a:lnSpc>
              <a:defRPr sz="3000">
                <a:solidFill>
                  <a:srgbClr val="FFFFFF"/>
                </a:solidFill>
                <a:latin typeface="Source Sans Pro Regular"/>
                <a:ea typeface="Source Sans Pro Regular"/>
                <a:cs typeface="Source Sans Pro Regular"/>
                <a:sym typeface="Source Sans Pro Regular"/>
              </a:defRPr>
            </a:lvl1pPr>
          </a:lstStyle>
          <a:p>
            <a:r>
              <a:t>Function</a:t>
            </a:r>
          </a:p>
        </p:txBody>
      </p:sp>
      <p:sp>
        <p:nvSpPr>
          <p:cNvPr id="499" name="Arguments"/>
          <p:cNvSpPr txBox="1"/>
          <p:nvPr/>
        </p:nvSpPr>
        <p:spPr>
          <a:xfrm>
            <a:off x="20832821" y="6553479"/>
            <a:ext cx="1608922" cy="5457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lstStyle>
            <a:lvl1pPr algn="ctr">
              <a:lnSpc>
                <a:spcPct val="80000"/>
              </a:lnSpc>
              <a:defRPr sz="2500">
                <a:solidFill>
                  <a:srgbClr val="FFFFFF"/>
                </a:solidFill>
                <a:latin typeface="Source Sans Pro Regular"/>
                <a:ea typeface="Source Sans Pro Regular"/>
                <a:cs typeface="Source Sans Pro Regular"/>
                <a:sym typeface="Source Sans Pro Regular"/>
              </a:defRPr>
            </a:lvl1pPr>
          </a:lstStyle>
          <a:p>
            <a:r>
              <a:t>Arguments</a:t>
            </a:r>
          </a:p>
        </p:txBody>
      </p:sp>
      <p:sp>
        <p:nvSpPr>
          <p:cNvPr id="500" name="Line 27"/>
          <p:cNvSpPr/>
          <p:nvPr/>
        </p:nvSpPr>
        <p:spPr>
          <a:xfrm flipV="1">
            <a:off x="15194706" y="4784420"/>
            <a:ext cx="1" cy="1024962"/>
          </a:xfrm>
          <a:prstGeom prst="line">
            <a:avLst/>
          </a:prstGeom>
          <a:ln w="50800">
            <a:solidFill>
              <a:srgbClr val="390608">
                <a:alpha val="67831"/>
              </a:srgbClr>
            </a:solidFill>
          </a:ln>
        </p:spPr>
        <p:txBody>
          <a:bodyPr lIns="45719" rIns="45719"/>
          <a:lstStyle/>
          <a:p>
            <a:pPr defTabSz="914400">
              <a:defRPr sz="1800">
                <a:solidFill>
                  <a:srgbClr val="414042"/>
                </a:solidFill>
              </a:defRPr>
            </a:pPr>
            <a:endParaRPr/>
          </a:p>
        </p:txBody>
      </p:sp>
      <p:sp>
        <p:nvSpPr>
          <p:cNvPr id="524" name="Connection Line"/>
          <p:cNvSpPr/>
          <p:nvPr/>
        </p:nvSpPr>
        <p:spPr>
          <a:xfrm>
            <a:off x="15105955" y="5613922"/>
            <a:ext cx="177496" cy="185830"/>
          </a:xfrm>
          <a:custGeom>
            <a:avLst/>
            <a:gdLst/>
            <a:ahLst/>
            <a:cxnLst>
              <a:cxn ang="0">
                <a:pos x="wd2" y="hd2"/>
              </a:cxn>
              <a:cxn ang="5400000">
                <a:pos x="wd2" y="hd2"/>
              </a:cxn>
              <a:cxn ang="10800000">
                <a:pos x="wd2" y="hd2"/>
              </a:cxn>
              <a:cxn ang="16200000">
                <a:pos x="wd2" y="hd2"/>
              </a:cxn>
            </a:cxnLst>
            <a:rect l="0" t="0" r="r" b="b"/>
            <a:pathLst>
              <a:path w="21600" h="16201" extrusionOk="0">
                <a:moveTo>
                  <a:pt x="21600" y="492"/>
                </a:moveTo>
                <a:cubicBezTo>
                  <a:pt x="14499" y="21600"/>
                  <a:pt x="7299" y="21436"/>
                  <a:pt x="0" y="0"/>
                </a:cubicBezTo>
              </a:path>
            </a:pathLst>
          </a:custGeom>
          <a:ln w="50800">
            <a:solidFill>
              <a:srgbClr val="390622">
                <a:alpha val="67831"/>
              </a:srgbClr>
            </a:solidFill>
            <a:miter lim="400000"/>
          </a:ln>
        </p:spPr>
        <p:txBody>
          <a:bodyPr/>
          <a:lstStyle/>
          <a:p>
            <a:endParaRPr/>
          </a:p>
        </p:txBody>
      </p:sp>
      <p:sp>
        <p:nvSpPr>
          <p:cNvPr id="502" name="Line 27"/>
          <p:cNvSpPr/>
          <p:nvPr/>
        </p:nvSpPr>
        <p:spPr>
          <a:xfrm flipV="1">
            <a:off x="18407850" y="4784420"/>
            <a:ext cx="1" cy="1024962"/>
          </a:xfrm>
          <a:prstGeom prst="line">
            <a:avLst/>
          </a:prstGeom>
          <a:ln w="50800">
            <a:solidFill>
              <a:srgbClr val="390608">
                <a:alpha val="67831"/>
              </a:srgbClr>
            </a:solidFill>
          </a:ln>
        </p:spPr>
        <p:txBody>
          <a:bodyPr lIns="45719" rIns="45719"/>
          <a:lstStyle/>
          <a:p>
            <a:pPr defTabSz="914400">
              <a:defRPr sz="1800">
                <a:solidFill>
                  <a:srgbClr val="414042"/>
                </a:solidFill>
              </a:defRPr>
            </a:pPr>
            <a:endParaRPr/>
          </a:p>
        </p:txBody>
      </p:sp>
      <p:sp>
        <p:nvSpPr>
          <p:cNvPr id="525" name="Connection Line"/>
          <p:cNvSpPr/>
          <p:nvPr/>
        </p:nvSpPr>
        <p:spPr>
          <a:xfrm>
            <a:off x="18319097" y="5613922"/>
            <a:ext cx="177496" cy="185830"/>
          </a:xfrm>
          <a:custGeom>
            <a:avLst/>
            <a:gdLst/>
            <a:ahLst/>
            <a:cxnLst>
              <a:cxn ang="0">
                <a:pos x="wd2" y="hd2"/>
              </a:cxn>
              <a:cxn ang="5400000">
                <a:pos x="wd2" y="hd2"/>
              </a:cxn>
              <a:cxn ang="10800000">
                <a:pos x="wd2" y="hd2"/>
              </a:cxn>
              <a:cxn ang="16200000">
                <a:pos x="wd2" y="hd2"/>
              </a:cxn>
            </a:cxnLst>
            <a:rect l="0" t="0" r="r" b="b"/>
            <a:pathLst>
              <a:path w="21600" h="16201" extrusionOk="0">
                <a:moveTo>
                  <a:pt x="21600" y="492"/>
                </a:moveTo>
                <a:cubicBezTo>
                  <a:pt x="14499" y="21600"/>
                  <a:pt x="7299" y="21436"/>
                  <a:pt x="0" y="0"/>
                </a:cubicBezTo>
              </a:path>
            </a:pathLst>
          </a:custGeom>
          <a:ln w="50800">
            <a:solidFill>
              <a:srgbClr val="390622">
                <a:alpha val="67831"/>
              </a:srgbClr>
            </a:solidFill>
            <a:miter lim="400000"/>
          </a:ln>
        </p:spPr>
        <p:txBody>
          <a:bodyPr/>
          <a:lstStyle/>
          <a:p>
            <a:endParaRPr/>
          </a:p>
        </p:txBody>
      </p:sp>
      <p:sp>
        <p:nvSpPr>
          <p:cNvPr id="504" name="Line 27"/>
          <p:cNvSpPr/>
          <p:nvPr/>
        </p:nvSpPr>
        <p:spPr>
          <a:xfrm flipV="1">
            <a:off x="21620974" y="4784420"/>
            <a:ext cx="1" cy="1024962"/>
          </a:xfrm>
          <a:prstGeom prst="line">
            <a:avLst/>
          </a:prstGeom>
          <a:ln w="50800">
            <a:solidFill>
              <a:srgbClr val="390608">
                <a:alpha val="67831"/>
              </a:srgbClr>
            </a:solidFill>
          </a:ln>
        </p:spPr>
        <p:txBody>
          <a:bodyPr lIns="45719" rIns="45719"/>
          <a:lstStyle/>
          <a:p>
            <a:pPr defTabSz="914400">
              <a:defRPr sz="1800">
                <a:solidFill>
                  <a:srgbClr val="414042"/>
                </a:solidFill>
              </a:defRPr>
            </a:pPr>
            <a:endParaRPr/>
          </a:p>
        </p:txBody>
      </p:sp>
      <p:sp>
        <p:nvSpPr>
          <p:cNvPr id="526" name="Connection Line"/>
          <p:cNvSpPr/>
          <p:nvPr/>
        </p:nvSpPr>
        <p:spPr>
          <a:xfrm>
            <a:off x="21532222" y="5613922"/>
            <a:ext cx="177496" cy="185830"/>
          </a:xfrm>
          <a:custGeom>
            <a:avLst/>
            <a:gdLst/>
            <a:ahLst/>
            <a:cxnLst>
              <a:cxn ang="0">
                <a:pos x="wd2" y="hd2"/>
              </a:cxn>
              <a:cxn ang="5400000">
                <a:pos x="wd2" y="hd2"/>
              </a:cxn>
              <a:cxn ang="10800000">
                <a:pos x="wd2" y="hd2"/>
              </a:cxn>
              <a:cxn ang="16200000">
                <a:pos x="wd2" y="hd2"/>
              </a:cxn>
            </a:cxnLst>
            <a:rect l="0" t="0" r="r" b="b"/>
            <a:pathLst>
              <a:path w="21600" h="16201" extrusionOk="0">
                <a:moveTo>
                  <a:pt x="21600" y="492"/>
                </a:moveTo>
                <a:cubicBezTo>
                  <a:pt x="14499" y="21600"/>
                  <a:pt x="7299" y="21436"/>
                  <a:pt x="0" y="0"/>
                </a:cubicBezTo>
              </a:path>
            </a:pathLst>
          </a:custGeom>
          <a:ln w="50800">
            <a:solidFill>
              <a:srgbClr val="390622">
                <a:alpha val="67831"/>
              </a:srgbClr>
            </a:solidFill>
            <a:miter lim="400000"/>
          </a:ln>
        </p:spPr>
        <p:txBody>
          <a:bodyPr/>
          <a:lstStyle/>
          <a:p>
            <a:endParaRPr/>
          </a:p>
        </p:txBody>
      </p:sp>
      <p:sp>
        <p:nvSpPr>
          <p:cNvPr id="506" name="Language"/>
          <p:cNvSpPr txBox="1"/>
          <p:nvPr/>
        </p:nvSpPr>
        <p:spPr>
          <a:xfrm>
            <a:off x="3904992" y="10200264"/>
            <a:ext cx="1971158" cy="4851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defRPr sz="2600">
                <a:solidFill>
                  <a:srgbClr val="374556"/>
                </a:solidFill>
                <a:latin typeface="Helvetica"/>
                <a:ea typeface="Helvetica"/>
                <a:cs typeface="Helvetica"/>
                <a:sym typeface="Helvetica"/>
              </a:defRPr>
            </a:lvl1pPr>
          </a:lstStyle>
          <a:p>
            <a:r>
              <a:t>Language</a:t>
            </a:r>
          </a:p>
        </p:txBody>
      </p:sp>
      <p:sp>
        <p:nvSpPr>
          <p:cNvPr id="507" name="Editor"/>
          <p:cNvSpPr txBox="1"/>
          <p:nvPr/>
        </p:nvSpPr>
        <p:spPr>
          <a:xfrm>
            <a:off x="7031108" y="8198226"/>
            <a:ext cx="1971158" cy="4851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defRPr sz="2600">
                <a:solidFill>
                  <a:srgbClr val="374556"/>
                </a:solidFill>
                <a:latin typeface="Helvetica"/>
                <a:ea typeface="Helvetica"/>
                <a:cs typeface="Helvetica"/>
                <a:sym typeface="Helvetica"/>
              </a:defRPr>
            </a:lvl1pPr>
          </a:lstStyle>
          <a:p>
            <a:r>
              <a:t>Editor</a:t>
            </a:r>
          </a:p>
        </p:txBody>
      </p:sp>
      <p:sp>
        <p:nvSpPr>
          <p:cNvPr id="508" name="Scripts…"/>
          <p:cNvSpPr txBox="1"/>
          <p:nvPr/>
        </p:nvSpPr>
        <p:spPr>
          <a:xfrm>
            <a:off x="9369429" y="7969626"/>
            <a:ext cx="3232785" cy="9423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lgn="ctr">
              <a:defRPr sz="2600">
                <a:solidFill>
                  <a:srgbClr val="374556"/>
                </a:solidFill>
                <a:latin typeface="Helvetica"/>
                <a:ea typeface="Helvetica"/>
                <a:cs typeface="Helvetica"/>
                <a:sym typeface="Helvetica"/>
              </a:defRPr>
            </a:pPr>
            <a:r>
              <a:t>Scripts</a:t>
            </a:r>
          </a:p>
          <a:p>
            <a:pPr algn="ctr">
              <a:defRPr sz="3000">
                <a:solidFill>
                  <a:srgbClr val="374556"/>
                </a:solidFill>
                <a:latin typeface="Helvetica"/>
                <a:ea typeface="Helvetica"/>
                <a:cs typeface="Helvetica"/>
                <a:sym typeface="Helvetica"/>
              </a:defRPr>
            </a:pPr>
            <a:r>
              <a:rPr sz="2600"/>
              <a:t>Code documents</a:t>
            </a:r>
            <a:r>
              <a:t> </a:t>
            </a:r>
          </a:p>
        </p:txBody>
      </p:sp>
      <p:sp>
        <p:nvSpPr>
          <p:cNvPr id="509" name="Bundle of functions…"/>
          <p:cNvSpPr txBox="1"/>
          <p:nvPr/>
        </p:nvSpPr>
        <p:spPr>
          <a:xfrm>
            <a:off x="13399169" y="8001376"/>
            <a:ext cx="3385972" cy="8788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lgn="ctr">
              <a:defRPr sz="2600">
                <a:solidFill>
                  <a:srgbClr val="374556"/>
                </a:solidFill>
                <a:latin typeface="Helvetica"/>
                <a:ea typeface="Helvetica"/>
                <a:cs typeface="Helvetica"/>
                <a:sym typeface="Helvetica"/>
              </a:defRPr>
            </a:pPr>
            <a:r>
              <a:t>Bundle of functions</a:t>
            </a:r>
          </a:p>
          <a:p>
            <a:pPr algn="ctr">
              <a:defRPr sz="2600">
                <a:solidFill>
                  <a:srgbClr val="374556"/>
                </a:solidFill>
                <a:latin typeface="Helvetica"/>
                <a:ea typeface="Helvetica"/>
                <a:cs typeface="Helvetica"/>
                <a:sym typeface="Helvetica"/>
              </a:defRPr>
            </a:pPr>
            <a:r>
              <a:t>and packages</a:t>
            </a:r>
          </a:p>
        </p:txBody>
      </p:sp>
      <p:sp>
        <p:nvSpPr>
          <p:cNvPr id="510" name="Reproducible code…"/>
          <p:cNvSpPr txBox="1"/>
          <p:nvPr/>
        </p:nvSpPr>
        <p:spPr>
          <a:xfrm>
            <a:off x="17040229" y="8001376"/>
            <a:ext cx="2965468" cy="8788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defRPr sz="2600">
                <a:solidFill>
                  <a:srgbClr val="374556"/>
                </a:solidFill>
                <a:latin typeface="Helvetica"/>
                <a:ea typeface="Helvetica"/>
                <a:cs typeface="Helvetica"/>
                <a:sym typeface="Helvetica"/>
              </a:defRPr>
            </a:pPr>
            <a:r>
              <a:t>Reproducible code</a:t>
            </a:r>
          </a:p>
          <a:p>
            <a:pPr>
              <a:defRPr sz="2600">
                <a:solidFill>
                  <a:srgbClr val="374556"/>
                </a:solidFill>
                <a:latin typeface="Helvetica"/>
                <a:ea typeface="Helvetica"/>
                <a:cs typeface="Helvetica"/>
                <a:sym typeface="Helvetica"/>
              </a:defRPr>
            </a:pPr>
            <a:r>
              <a:t>Arguments as input</a:t>
            </a:r>
          </a:p>
        </p:txBody>
      </p:sp>
      <p:sp>
        <p:nvSpPr>
          <p:cNvPr id="511" name="Input args. X, Y…"/>
          <p:cNvSpPr txBox="1"/>
          <p:nvPr/>
        </p:nvSpPr>
        <p:spPr>
          <a:xfrm>
            <a:off x="19982395" y="8001376"/>
            <a:ext cx="3385972" cy="8788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lgn="ctr">
              <a:defRPr sz="2600">
                <a:solidFill>
                  <a:srgbClr val="374556"/>
                </a:solidFill>
                <a:latin typeface="Helvetica"/>
                <a:ea typeface="Helvetica"/>
                <a:cs typeface="Helvetica"/>
                <a:sym typeface="Helvetica"/>
              </a:defRPr>
            </a:pPr>
            <a:r>
              <a:t>Input args. X, Y</a:t>
            </a:r>
          </a:p>
          <a:p>
            <a:pPr algn="ctr">
              <a:defRPr sz="2600">
                <a:solidFill>
                  <a:srgbClr val="374556"/>
                </a:solidFill>
                <a:latin typeface="Helvetica"/>
                <a:ea typeface="Helvetica"/>
                <a:cs typeface="Helvetica"/>
                <a:sym typeface="Helvetica"/>
              </a:defRPr>
            </a:pPr>
            <a:r>
              <a:t>Output Z</a:t>
            </a:r>
          </a:p>
        </p:txBody>
      </p:sp>
    </p:spTree>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85" name="Group"/>
          <p:cNvGrpSpPr/>
          <p:nvPr/>
        </p:nvGrpSpPr>
        <p:grpSpPr>
          <a:xfrm>
            <a:off x="1397000" y="1524000"/>
            <a:ext cx="7349038" cy="2692878"/>
            <a:chOff x="0" y="0"/>
            <a:chExt cx="7349037" cy="2692877"/>
          </a:xfrm>
        </p:grpSpPr>
        <p:sp>
          <p:nvSpPr>
            <p:cNvPr id="582" name="R STUDIO BASICS"/>
            <p:cNvSpPr txBox="1"/>
            <p:nvPr/>
          </p:nvSpPr>
          <p:spPr>
            <a:xfrm>
              <a:off x="0" y="558421"/>
              <a:ext cx="7349038" cy="213445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noAutofit/>
            </a:bodyPr>
            <a:lstStyle>
              <a:lvl1pPr>
                <a:defRPr sz="5000">
                  <a:solidFill>
                    <a:srgbClr val="374556"/>
                  </a:solidFill>
                  <a:latin typeface="Helvetica"/>
                  <a:ea typeface="Helvetica"/>
                  <a:cs typeface="Helvetica"/>
                  <a:sym typeface="Helvetica"/>
                </a:defRPr>
              </a:lvl1pPr>
            </a:lstStyle>
            <a:p>
              <a:r>
                <a:t>R STUDIO BASICS</a:t>
              </a:r>
            </a:p>
          </p:txBody>
        </p:sp>
        <p:sp>
          <p:nvSpPr>
            <p:cNvPr id="583" name="FROM EXCEL TO R"/>
            <p:cNvSpPr txBox="1"/>
            <p:nvPr/>
          </p:nvSpPr>
          <p:spPr>
            <a:xfrm>
              <a:off x="1648259" y="0"/>
              <a:ext cx="5013693" cy="44071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noAutofit/>
            </a:bodyPr>
            <a:lstStyle>
              <a:lvl1pPr>
                <a:defRPr sz="2200" spc="412">
                  <a:solidFill>
                    <a:srgbClr val="374556"/>
                  </a:solidFill>
                  <a:latin typeface="Helvetica"/>
                  <a:ea typeface="Helvetica"/>
                  <a:cs typeface="Helvetica"/>
                  <a:sym typeface="Helvetica"/>
                </a:defRPr>
              </a:lvl1pPr>
            </a:lstStyle>
            <a:p>
              <a:r>
                <a:t>FROM EXCEL TO R</a:t>
              </a:r>
            </a:p>
          </p:txBody>
        </p:sp>
        <p:sp>
          <p:nvSpPr>
            <p:cNvPr id="584" name="Line"/>
            <p:cNvSpPr/>
            <p:nvPr/>
          </p:nvSpPr>
          <p:spPr>
            <a:xfrm>
              <a:off x="86381" y="169094"/>
              <a:ext cx="1321105" cy="1"/>
            </a:xfrm>
            <a:prstGeom prst="line">
              <a:avLst/>
            </a:prstGeom>
            <a:noFill/>
            <a:ln w="88900" cap="flat">
              <a:solidFill>
                <a:srgbClr val="374556"/>
              </a:solidFill>
              <a:prstDash val="solid"/>
              <a:miter lim="400000"/>
            </a:ln>
            <a:effectLst/>
          </p:spPr>
          <p:txBody>
            <a:bodyPr wrap="square" lIns="0" tIns="0" rIns="0" bIns="0" numCol="1" anchor="t">
              <a:noAutofit/>
            </a:bodyPr>
            <a:lstStyle/>
            <a:p>
              <a:pPr defTabSz="457200">
                <a:defRPr sz="1200">
                  <a:solidFill>
                    <a:srgbClr val="000000"/>
                  </a:solidFill>
                  <a:latin typeface="Helvetica"/>
                  <a:ea typeface="Helvetica"/>
                  <a:cs typeface="Helvetica"/>
                  <a:sym typeface="Helvetica"/>
                </a:defRPr>
              </a:pPr>
              <a:endParaRPr/>
            </a:p>
          </p:txBody>
        </p:sp>
      </p:grpSp>
      <p:grpSp>
        <p:nvGrpSpPr>
          <p:cNvPr id="595" name="Group"/>
          <p:cNvGrpSpPr/>
          <p:nvPr/>
        </p:nvGrpSpPr>
        <p:grpSpPr>
          <a:xfrm>
            <a:off x="1087810" y="4838348"/>
            <a:ext cx="10730987" cy="6319530"/>
            <a:chOff x="0" y="0"/>
            <a:chExt cx="10730986" cy="6319529"/>
          </a:xfrm>
        </p:grpSpPr>
        <p:sp>
          <p:nvSpPr>
            <p:cNvPr id="586" name="Freeform 395"/>
            <p:cNvSpPr/>
            <p:nvPr/>
          </p:nvSpPr>
          <p:spPr>
            <a:xfrm>
              <a:off x="983864" y="0"/>
              <a:ext cx="8759446" cy="6131706"/>
            </a:xfrm>
            <a:custGeom>
              <a:avLst/>
              <a:gdLst/>
              <a:ahLst/>
              <a:cxnLst>
                <a:cxn ang="0">
                  <a:pos x="wd2" y="hd2"/>
                </a:cxn>
                <a:cxn ang="5400000">
                  <a:pos x="wd2" y="hd2"/>
                </a:cxn>
                <a:cxn ang="10800000">
                  <a:pos x="wd2" y="hd2"/>
                </a:cxn>
                <a:cxn ang="16200000">
                  <a:pos x="wd2" y="hd2"/>
                </a:cxn>
              </a:cxnLst>
              <a:rect l="0" t="0" r="r" b="b"/>
              <a:pathLst>
                <a:path w="21600" h="21600" extrusionOk="0">
                  <a:moveTo>
                    <a:pt x="21284" y="21600"/>
                  </a:moveTo>
                  <a:cubicBezTo>
                    <a:pt x="316" y="21600"/>
                    <a:pt x="316" y="21600"/>
                    <a:pt x="316" y="21600"/>
                  </a:cubicBezTo>
                  <a:cubicBezTo>
                    <a:pt x="158" y="21600"/>
                    <a:pt x="0" y="21402"/>
                    <a:pt x="0" y="21137"/>
                  </a:cubicBezTo>
                  <a:cubicBezTo>
                    <a:pt x="0" y="1025"/>
                    <a:pt x="0" y="1025"/>
                    <a:pt x="0" y="1025"/>
                  </a:cubicBezTo>
                  <a:cubicBezTo>
                    <a:pt x="0" y="463"/>
                    <a:pt x="316" y="0"/>
                    <a:pt x="699" y="0"/>
                  </a:cubicBezTo>
                  <a:cubicBezTo>
                    <a:pt x="20901" y="0"/>
                    <a:pt x="20901" y="0"/>
                    <a:pt x="20901" y="0"/>
                  </a:cubicBezTo>
                  <a:cubicBezTo>
                    <a:pt x="21284" y="0"/>
                    <a:pt x="21600" y="463"/>
                    <a:pt x="21600" y="1025"/>
                  </a:cubicBezTo>
                  <a:cubicBezTo>
                    <a:pt x="21600" y="21137"/>
                    <a:pt x="21600" y="21137"/>
                    <a:pt x="21600" y="21137"/>
                  </a:cubicBezTo>
                  <a:cubicBezTo>
                    <a:pt x="21600" y="21402"/>
                    <a:pt x="21442" y="21600"/>
                    <a:pt x="21284" y="21600"/>
                  </a:cubicBezTo>
                  <a:close/>
                </a:path>
              </a:pathLst>
            </a:custGeom>
            <a:solidFill>
              <a:srgbClr val="30525E"/>
            </a:solidFill>
            <a:ln w="12700" cap="flat">
              <a:noFill/>
              <a:miter lim="400000"/>
            </a:ln>
            <a:effectLst/>
          </p:spPr>
          <p:txBody>
            <a:bodyPr wrap="square" lIns="45719" tIns="45719" rIns="45719" bIns="45719" numCol="1" anchor="t">
              <a:noAutofit/>
            </a:bodyPr>
            <a:lstStyle/>
            <a:p>
              <a:pPr defTabSz="914400">
                <a:defRPr sz="1800">
                  <a:solidFill>
                    <a:srgbClr val="000000"/>
                  </a:solidFill>
                  <a:latin typeface="Helvetica"/>
                  <a:ea typeface="Helvetica"/>
                  <a:cs typeface="Helvetica"/>
                  <a:sym typeface="Helvetica"/>
                </a:defRPr>
              </a:pPr>
              <a:endParaRPr/>
            </a:p>
          </p:txBody>
        </p:sp>
        <p:sp>
          <p:nvSpPr>
            <p:cNvPr id="587" name="Freeform 396"/>
            <p:cNvSpPr/>
            <p:nvPr/>
          </p:nvSpPr>
          <p:spPr>
            <a:xfrm>
              <a:off x="983864" y="5869530"/>
              <a:ext cx="8759446" cy="26217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0" y="10800"/>
                    <a:pt x="0" y="10800"/>
                    <a:pt x="0" y="10800"/>
                  </a:cubicBezTo>
                  <a:cubicBezTo>
                    <a:pt x="0" y="16971"/>
                    <a:pt x="158" y="21600"/>
                    <a:pt x="316" y="21600"/>
                  </a:cubicBezTo>
                  <a:cubicBezTo>
                    <a:pt x="21284" y="21600"/>
                    <a:pt x="21284" y="21600"/>
                    <a:pt x="21284" y="21600"/>
                  </a:cubicBezTo>
                  <a:cubicBezTo>
                    <a:pt x="21442" y="21600"/>
                    <a:pt x="21600" y="16971"/>
                    <a:pt x="21600" y="10800"/>
                  </a:cubicBezTo>
                  <a:cubicBezTo>
                    <a:pt x="21600" y="0"/>
                    <a:pt x="21600" y="0"/>
                    <a:pt x="21600" y="0"/>
                  </a:cubicBezTo>
                  <a:lnTo>
                    <a:pt x="0" y="0"/>
                  </a:lnTo>
                  <a:close/>
                </a:path>
              </a:pathLst>
            </a:custGeom>
            <a:solidFill>
              <a:srgbClr val="385F6D"/>
            </a:solidFill>
            <a:ln w="12700" cap="flat">
              <a:noFill/>
              <a:miter lim="400000"/>
            </a:ln>
            <a:effectLst/>
          </p:spPr>
          <p:txBody>
            <a:bodyPr wrap="square" lIns="45719" tIns="45719" rIns="45719" bIns="45719" numCol="1" anchor="t">
              <a:noAutofit/>
            </a:bodyPr>
            <a:lstStyle/>
            <a:p>
              <a:pPr defTabSz="914400">
                <a:defRPr sz="1800">
                  <a:solidFill>
                    <a:srgbClr val="000000"/>
                  </a:solidFill>
                  <a:latin typeface="Helvetica"/>
                  <a:ea typeface="Helvetica"/>
                  <a:cs typeface="Helvetica"/>
                  <a:sym typeface="Helvetica"/>
                </a:defRPr>
              </a:pPr>
              <a:endParaRPr/>
            </a:p>
          </p:txBody>
        </p:sp>
        <p:sp>
          <p:nvSpPr>
            <p:cNvPr id="588" name="Rectangle 397"/>
            <p:cNvSpPr/>
            <p:nvPr/>
          </p:nvSpPr>
          <p:spPr>
            <a:xfrm>
              <a:off x="1334699" y="434344"/>
              <a:ext cx="8061587" cy="5188667"/>
            </a:xfrm>
            <a:prstGeom prst="rect">
              <a:avLst/>
            </a:prstGeom>
            <a:solidFill>
              <a:srgbClr val="FFFFFF"/>
            </a:solidFill>
            <a:ln w="12700" cap="flat">
              <a:noFill/>
              <a:miter lim="400000"/>
            </a:ln>
            <a:effectLst/>
          </p:spPr>
          <p:txBody>
            <a:bodyPr wrap="square" lIns="45719" tIns="45719" rIns="45719" bIns="45719" numCol="1" anchor="t">
              <a:noAutofit/>
            </a:bodyPr>
            <a:lstStyle/>
            <a:p>
              <a:pPr defTabSz="914400">
                <a:defRPr sz="1800">
                  <a:solidFill>
                    <a:srgbClr val="000000"/>
                  </a:solidFill>
                  <a:latin typeface="Helvetica"/>
                  <a:ea typeface="Helvetica"/>
                  <a:cs typeface="Helvetica"/>
                  <a:sym typeface="Helvetica"/>
                </a:defRPr>
              </a:pPr>
              <a:endParaRPr/>
            </a:p>
          </p:txBody>
        </p:sp>
        <p:sp>
          <p:nvSpPr>
            <p:cNvPr id="589" name="Freeform 398"/>
            <p:cNvSpPr/>
            <p:nvPr/>
          </p:nvSpPr>
          <p:spPr>
            <a:xfrm>
              <a:off x="0" y="6159094"/>
              <a:ext cx="10730986" cy="16043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0" y="0"/>
                    <a:pt x="405" y="21600"/>
                    <a:pt x="2741" y="21600"/>
                  </a:cubicBezTo>
                  <a:cubicBezTo>
                    <a:pt x="5096" y="21600"/>
                    <a:pt x="16504" y="21600"/>
                    <a:pt x="18840" y="21600"/>
                  </a:cubicBezTo>
                  <a:cubicBezTo>
                    <a:pt x="21195" y="21600"/>
                    <a:pt x="21600" y="0"/>
                    <a:pt x="21600" y="0"/>
                  </a:cubicBezTo>
                  <a:lnTo>
                    <a:pt x="0" y="0"/>
                  </a:lnTo>
                  <a:close/>
                </a:path>
              </a:pathLst>
            </a:custGeom>
            <a:solidFill>
              <a:srgbClr val="30525E"/>
            </a:solidFill>
            <a:ln w="12700" cap="flat">
              <a:noFill/>
              <a:miter lim="400000"/>
            </a:ln>
            <a:effectLst/>
          </p:spPr>
          <p:txBody>
            <a:bodyPr wrap="square" lIns="45719" tIns="45719" rIns="45719" bIns="45719" numCol="1" anchor="t">
              <a:noAutofit/>
            </a:bodyPr>
            <a:lstStyle/>
            <a:p>
              <a:pPr defTabSz="914400">
                <a:defRPr sz="1800">
                  <a:solidFill>
                    <a:srgbClr val="000000"/>
                  </a:solidFill>
                  <a:latin typeface="Helvetica"/>
                  <a:ea typeface="Helvetica"/>
                  <a:cs typeface="Helvetica"/>
                  <a:sym typeface="Helvetica"/>
                </a:defRPr>
              </a:pPr>
              <a:endParaRPr/>
            </a:p>
          </p:txBody>
        </p:sp>
        <p:sp>
          <p:nvSpPr>
            <p:cNvPr id="590" name="Rectangle 399"/>
            <p:cNvSpPr/>
            <p:nvPr/>
          </p:nvSpPr>
          <p:spPr>
            <a:xfrm>
              <a:off x="0" y="6092573"/>
              <a:ext cx="10730987" cy="66524"/>
            </a:xfrm>
            <a:prstGeom prst="rect">
              <a:avLst/>
            </a:prstGeom>
            <a:solidFill>
              <a:srgbClr val="4A7D8F"/>
            </a:solidFill>
            <a:ln w="12700" cap="flat">
              <a:noFill/>
              <a:miter lim="400000"/>
            </a:ln>
            <a:effectLst/>
          </p:spPr>
          <p:txBody>
            <a:bodyPr wrap="square" lIns="45719" tIns="45719" rIns="45719" bIns="45719" numCol="1" anchor="t">
              <a:noAutofit/>
            </a:bodyPr>
            <a:lstStyle/>
            <a:p>
              <a:pPr defTabSz="914400">
                <a:defRPr sz="1800">
                  <a:solidFill>
                    <a:srgbClr val="000000"/>
                  </a:solidFill>
                  <a:latin typeface="Helvetica"/>
                  <a:ea typeface="Helvetica"/>
                  <a:cs typeface="Helvetica"/>
                  <a:sym typeface="Helvetica"/>
                </a:defRPr>
              </a:pPr>
              <a:endParaRPr/>
            </a:p>
          </p:txBody>
        </p:sp>
        <p:sp>
          <p:nvSpPr>
            <p:cNvPr id="591" name="Circle"/>
            <p:cNvSpPr/>
            <p:nvPr/>
          </p:nvSpPr>
          <p:spPr>
            <a:xfrm>
              <a:off x="3056245" y="2176850"/>
              <a:ext cx="1592959" cy="1583251"/>
            </a:xfrm>
            <a:prstGeom prst="ellipse">
              <a:avLst/>
            </a:prstGeom>
            <a:solidFill>
              <a:srgbClr val="30525E"/>
            </a:solidFill>
            <a:ln w="12700" cap="flat">
              <a:noFill/>
              <a:miter lim="400000"/>
            </a:ln>
            <a:effectLst>
              <a:outerShdw blurRad="101600" dist="76200" dir="5400000" rotWithShape="0">
                <a:srgbClr val="000000">
                  <a:alpha val="30000"/>
                </a:srgbClr>
              </a:outerShdw>
            </a:effectLst>
          </p:spPr>
          <p:txBody>
            <a:bodyPr wrap="square" lIns="45719" tIns="45719" rIns="45719" bIns="45719" numCol="1" anchor="ctr">
              <a:noAutofit/>
            </a:bodyPr>
            <a:lstStyle/>
            <a:p>
              <a:endParaRPr/>
            </a:p>
          </p:txBody>
        </p:sp>
        <p:sp>
          <p:nvSpPr>
            <p:cNvPr id="592" name="Oval"/>
            <p:cNvSpPr/>
            <p:nvPr/>
          </p:nvSpPr>
          <p:spPr>
            <a:xfrm>
              <a:off x="3408286" y="2214062"/>
              <a:ext cx="888878" cy="527703"/>
            </a:xfrm>
            <a:prstGeom prst="ellipse">
              <a:avLst/>
            </a:prstGeom>
            <a:solidFill>
              <a:srgbClr val="FFFFFF">
                <a:alpha val="26000"/>
              </a:srgbClr>
            </a:solidFill>
            <a:ln w="12700" cap="flat">
              <a:noFill/>
              <a:miter lim="400000"/>
            </a:ln>
            <a:effectLst>
              <a:reflection stA="50000" endPos="40000" dir="5400000" sy="-100000" algn="bl" rotWithShape="0"/>
            </a:effectLst>
          </p:spPr>
          <p:txBody>
            <a:bodyPr wrap="square" lIns="45719" tIns="45719" rIns="45719" bIns="45719" numCol="1" anchor="ctr">
              <a:noAutofit/>
            </a:bodyPr>
            <a:lstStyle/>
            <a:p>
              <a:endParaRPr/>
            </a:p>
          </p:txBody>
        </p:sp>
        <p:sp>
          <p:nvSpPr>
            <p:cNvPr id="593" name="R"/>
            <p:cNvSpPr txBox="1"/>
            <p:nvPr/>
          </p:nvSpPr>
          <p:spPr>
            <a:xfrm>
              <a:off x="3444461" y="2060070"/>
              <a:ext cx="688915" cy="157514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sz="10000">
                  <a:solidFill>
                    <a:srgbClr val="EBEBEB"/>
                  </a:solidFill>
                  <a:latin typeface="Source Sans Pro Regular"/>
                  <a:ea typeface="Source Sans Pro Regular"/>
                  <a:cs typeface="Source Sans Pro Regular"/>
                  <a:sym typeface="Source Sans Pro Regular"/>
                </a:defRPr>
              </a:lvl1pPr>
            </a:lstStyle>
            <a:p>
              <a:r>
                <a:t>R</a:t>
              </a:r>
            </a:p>
          </p:txBody>
        </p:sp>
        <p:sp>
          <p:nvSpPr>
            <p:cNvPr id="594" name="Studio"/>
            <p:cNvSpPr txBox="1"/>
            <p:nvPr/>
          </p:nvSpPr>
          <p:spPr>
            <a:xfrm>
              <a:off x="4846799" y="2351089"/>
              <a:ext cx="2801903" cy="116879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p>
              <a:pPr>
                <a:defRPr sz="5000">
                  <a:solidFill>
                    <a:srgbClr val="374556"/>
                  </a:solidFill>
                  <a:latin typeface="Helvetica"/>
                  <a:ea typeface="Helvetica"/>
                  <a:cs typeface="Helvetica"/>
                  <a:sym typeface="Helvetica"/>
                </a:defRPr>
              </a:pPr>
              <a:r>
                <a:rPr sz="7000">
                  <a:solidFill>
                    <a:srgbClr val="30525E"/>
                  </a:solidFill>
                </a:rPr>
                <a:t>Studio</a:t>
              </a:r>
              <a:r>
                <a:t> </a:t>
              </a:r>
            </a:p>
          </p:txBody>
        </p:sp>
      </p:grpSp>
      <p:grpSp>
        <p:nvGrpSpPr>
          <p:cNvPr id="598" name="Group"/>
          <p:cNvGrpSpPr/>
          <p:nvPr/>
        </p:nvGrpSpPr>
        <p:grpSpPr>
          <a:xfrm>
            <a:off x="12493803" y="2937003"/>
            <a:ext cx="11257367" cy="4385295"/>
            <a:chOff x="0" y="0"/>
            <a:chExt cx="11257366" cy="4385294"/>
          </a:xfrm>
        </p:grpSpPr>
        <p:sp>
          <p:nvSpPr>
            <p:cNvPr id="596" name="Rounded Rectangle"/>
            <p:cNvSpPr/>
            <p:nvPr/>
          </p:nvSpPr>
          <p:spPr>
            <a:xfrm>
              <a:off x="0" y="192952"/>
              <a:ext cx="11257367" cy="4192342"/>
            </a:xfrm>
            <a:prstGeom prst="roundRect">
              <a:avLst>
                <a:gd name="adj" fmla="val 4544"/>
              </a:avLst>
            </a:prstGeom>
            <a:solidFill>
              <a:srgbClr val="525067"/>
            </a:solidFill>
            <a:ln w="12700" cap="flat">
              <a:noFill/>
              <a:miter lim="400000"/>
            </a:ln>
            <a:effectLst/>
          </p:spPr>
          <p:txBody>
            <a:bodyPr wrap="square" lIns="45719" tIns="45719" rIns="45719" bIns="45719" numCol="1" anchor="ctr">
              <a:noAutofit/>
            </a:bodyPr>
            <a:lstStyle/>
            <a:p>
              <a:endParaRPr/>
            </a:p>
          </p:txBody>
        </p:sp>
        <p:sp>
          <p:nvSpPr>
            <p:cNvPr id="597" name="2. Set Path…"/>
            <p:cNvSpPr txBox="1"/>
            <p:nvPr/>
          </p:nvSpPr>
          <p:spPr>
            <a:xfrm>
              <a:off x="608502" y="0"/>
              <a:ext cx="10519970" cy="4206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spAutoFit/>
            </a:bodyPr>
            <a:lstStyle/>
            <a:p>
              <a:pPr>
                <a:defRPr sz="3000" i="1">
                  <a:solidFill>
                    <a:srgbClr val="374556"/>
                  </a:solidFill>
                  <a:latin typeface="Helvetica"/>
                  <a:ea typeface="Helvetica"/>
                  <a:cs typeface="Helvetica"/>
                  <a:sym typeface="Helvetica"/>
                </a:defRPr>
              </a:pPr>
              <a:endParaRPr b="1"/>
            </a:p>
            <a:p>
              <a:pPr>
                <a:defRPr sz="3000" b="1">
                  <a:solidFill>
                    <a:srgbClr val="FFFFFF"/>
                  </a:solidFill>
                  <a:latin typeface="Helvetica"/>
                  <a:ea typeface="Helvetica"/>
                  <a:cs typeface="Helvetica"/>
                  <a:sym typeface="Helvetica"/>
                </a:defRPr>
              </a:pPr>
              <a:r>
                <a:t>2. Set Path</a:t>
              </a:r>
            </a:p>
            <a:p>
              <a:pPr lvl="1" indent="889000">
                <a:defRPr sz="3000">
                  <a:solidFill>
                    <a:srgbClr val="FFFFFF"/>
                  </a:solidFill>
                  <a:latin typeface="Helvetica"/>
                  <a:ea typeface="Helvetica"/>
                  <a:cs typeface="Helvetica"/>
                  <a:sym typeface="Helvetica"/>
                </a:defRPr>
              </a:pPr>
              <a:r>
                <a:rPr b="1"/>
                <a:t>getwd() </a:t>
              </a:r>
              <a:r>
                <a:t>-</a:t>
              </a:r>
              <a:r>
                <a:rPr b="1"/>
                <a:t> </a:t>
              </a:r>
              <a:r>
                <a:t>Get directory</a:t>
              </a:r>
            </a:p>
            <a:p>
              <a:pPr lvl="1" indent="889000">
                <a:defRPr sz="3000">
                  <a:solidFill>
                    <a:srgbClr val="FFFFFF"/>
                  </a:solidFill>
                  <a:latin typeface="Helvetica"/>
                  <a:ea typeface="Helvetica"/>
                  <a:cs typeface="Helvetica"/>
                  <a:sym typeface="Helvetica"/>
                </a:defRPr>
              </a:pPr>
              <a:r>
                <a:rPr b="1"/>
                <a:t>setwd()</a:t>
              </a:r>
              <a:r>
                <a:t> - Set directory </a:t>
              </a:r>
            </a:p>
            <a:p>
              <a:pPr lvl="1" indent="889000">
                <a:defRPr sz="3000">
                  <a:solidFill>
                    <a:srgbClr val="FFFFFF"/>
                  </a:solidFill>
                  <a:latin typeface="Helvetica"/>
                  <a:ea typeface="Helvetica"/>
                  <a:cs typeface="Helvetica"/>
                  <a:sym typeface="Helvetica"/>
                </a:defRPr>
              </a:pPr>
              <a:endParaRPr/>
            </a:p>
            <a:p>
              <a:pPr lvl="1" indent="889000">
                <a:defRPr sz="3000">
                  <a:solidFill>
                    <a:srgbClr val="FFFFFF"/>
                  </a:solidFill>
                  <a:latin typeface="Helvetica"/>
                  <a:ea typeface="Helvetica"/>
                  <a:cs typeface="Helvetica"/>
                  <a:sym typeface="Helvetica"/>
                </a:defRPr>
              </a:pPr>
              <a:r>
                <a:rPr b="1"/>
                <a:t>setwd(</a:t>
              </a:r>
              <a:r>
                <a:t>“/Users/Tom/Rstuff”) - Full path</a:t>
              </a:r>
            </a:p>
            <a:p>
              <a:pPr lvl="1" indent="889000">
                <a:defRPr sz="3000">
                  <a:solidFill>
                    <a:srgbClr val="FFFFFF"/>
                  </a:solidFill>
                  <a:latin typeface="Helvetica"/>
                  <a:ea typeface="Helvetica"/>
                  <a:cs typeface="Helvetica"/>
                  <a:sym typeface="Helvetica"/>
                </a:defRPr>
              </a:pPr>
              <a:r>
                <a:rPr b="1"/>
                <a:t>setwd(</a:t>
              </a:r>
              <a:r>
                <a:t>“./Rstuff”) - Relative path</a:t>
              </a:r>
            </a:p>
            <a:p>
              <a:pPr lvl="1" indent="889000">
                <a:defRPr sz="3000">
                  <a:solidFill>
                    <a:srgbClr val="FFFFFF"/>
                  </a:solidFill>
                  <a:latin typeface="Helvetica"/>
                  <a:ea typeface="Helvetica"/>
                  <a:cs typeface="Helvetica"/>
                  <a:sym typeface="Helvetica"/>
                </a:defRPr>
              </a:pPr>
              <a:endParaRPr/>
            </a:p>
            <a:p>
              <a:pPr>
                <a:defRPr sz="3000" i="1">
                  <a:solidFill>
                    <a:srgbClr val="FFFFFF"/>
                  </a:solidFill>
                  <a:latin typeface="Helvetica"/>
                  <a:ea typeface="Helvetica"/>
                  <a:cs typeface="Helvetica"/>
                  <a:sym typeface="Helvetica"/>
                </a:defRPr>
              </a:pPr>
              <a:r>
                <a:t>Session —&gt; Set Working Directory —&gt; Choose Directory</a:t>
              </a:r>
            </a:p>
          </p:txBody>
        </p:sp>
      </p:grpSp>
      <p:grpSp>
        <p:nvGrpSpPr>
          <p:cNvPr id="601" name="Group"/>
          <p:cNvGrpSpPr/>
          <p:nvPr/>
        </p:nvGrpSpPr>
        <p:grpSpPr>
          <a:xfrm>
            <a:off x="12493803" y="7619333"/>
            <a:ext cx="11257366" cy="1902254"/>
            <a:chOff x="0" y="0"/>
            <a:chExt cx="11257365" cy="1902252"/>
          </a:xfrm>
        </p:grpSpPr>
        <p:sp>
          <p:nvSpPr>
            <p:cNvPr id="599" name="Rounded Rectangle"/>
            <p:cNvSpPr/>
            <p:nvPr/>
          </p:nvSpPr>
          <p:spPr>
            <a:xfrm>
              <a:off x="0" y="0"/>
              <a:ext cx="11257366" cy="1902253"/>
            </a:xfrm>
            <a:prstGeom prst="roundRect">
              <a:avLst>
                <a:gd name="adj" fmla="val 10014"/>
              </a:avLst>
            </a:prstGeom>
            <a:solidFill>
              <a:srgbClr val="525067"/>
            </a:solidFill>
            <a:ln w="12700" cap="flat">
              <a:noFill/>
              <a:miter lim="400000"/>
            </a:ln>
            <a:effectLst/>
          </p:spPr>
          <p:txBody>
            <a:bodyPr wrap="square" lIns="45719" tIns="45719" rIns="45719" bIns="45719" numCol="1" anchor="ctr">
              <a:noAutofit/>
            </a:bodyPr>
            <a:lstStyle/>
            <a:p>
              <a:endParaRPr/>
            </a:p>
          </p:txBody>
        </p:sp>
        <p:sp>
          <p:nvSpPr>
            <p:cNvPr id="600" name="3. R Script…"/>
            <p:cNvSpPr txBox="1"/>
            <p:nvPr/>
          </p:nvSpPr>
          <p:spPr>
            <a:xfrm>
              <a:off x="608502" y="245005"/>
              <a:ext cx="10519970" cy="14630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spAutoFit/>
            </a:bodyPr>
            <a:lstStyle/>
            <a:p>
              <a:pPr>
                <a:defRPr sz="3000" b="1">
                  <a:solidFill>
                    <a:srgbClr val="FFFFFF"/>
                  </a:solidFill>
                  <a:latin typeface="Helvetica"/>
                  <a:ea typeface="Helvetica"/>
                  <a:cs typeface="Helvetica"/>
                  <a:sym typeface="Helvetica"/>
                </a:defRPr>
              </a:pPr>
              <a:r>
                <a:t>3. R Script</a:t>
              </a:r>
            </a:p>
            <a:p>
              <a:pPr>
                <a:defRPr sz="3000" i="1">
                  <a:solidFill>
                    <a:srgbClr val="FFFFFF"/>
                  </a:solidFill>
                  <a:latin typeface="Helvetica"/>
                  <a:ea typeface="Helvetica"/>
                  <a:cs typeface="Helvetica"/>
                  <a:sym typeface="Helvetica"/>
                </a:defRPr>
              </a:pPr>
              <a:endParaRPr/>
            </a:p>
            <a:p>
              <a:pPr>
                <a:defRPr sz="3000" i="1">
                  <a:solidFill>
                    <a:srgbClr val="FFFFFF"/>
                  </a:solidFill>
                  <a:latin typeface="Helvetica"/>
                  <a:ea typeface="Helvetica"/>
                  <a:cs typeface="Helvetica"/>
                  <a:sym typeface="Helvetica"/>
                </a:defRPr>
              </a:pPr>
              <a:r>
                <a:t>Script Icon —&gt; R Script —&gt; File —&gt; Save as …</a:t>
              </a:r>
            </a:p>
          </p:txBody>
        </p:sp>
      </p:grpSp>
      <p:grpSp>
        <p:nvGrpSpPr>
          <p:cNvPr id="604" name="Group"/>
          <p:cNvGrpSpPr/>
          <p:nvPr/>
        </p:nvGrpSpPr>
        <p:grpSpPr>
          <a:xfrm>
            <a:off x="12493803" y="962313"/>
            <a:ext cx="11257367" cy="1870606"/>
            <a:chOff x="0" y="0"/>
            <a:chExt cx="11257366" cy="1870605"/>
          </a:xfrm>
        </p:grpSpPr>
        <p:sp>
          <p:nvSpPr>
            <p:cNvPr id="602" name="Rounded Rectangle"/>
            <p:cNvSpPr/>
            <p:nvPr/>
          </p:nvSpPr>
          <p:spPr>
            <a:xfrm>
              <a:off x="0" y="0"/>
              <a:ext cx="11257367" cy="1870606"/>
            </a:xfrm>
            <a:prstGeom prst="roundRect">
              <a:avLst>
                <a:gd name="adj" fmla="val 10184"/>
              </a:avLst>
            </a:prstGeom>
            <a:solidFill>
              <a:srgbClr val="525067"/>
            </a:solidFill>
            <a:ln w="12700" cap="flat">
              <a:noFill/>
              <a:miter lim="400000"/>
            </a:ln>
            <a:effectLst/>
          </p:spPr>
          <p:txBody>
            <a:bodyPr wrap="square" lIns="45719" tIns="45719" rIns="45719" bIns="45719" numCol="1" anchor="ctr">
              <a:noAutofit/>
            </a:bodyPr>
            <a:lstStyle/>
            <a:p>
              <a:endParaRPr/>
            </a:p>
          </p:txBody>
        </p:sp>
        <p:sp>
          <p:nvSpPr>
            <p:cNvPr id="603" name="1. R Project…"/>
            <p:cNvSpPr txBox="1"/>
            <p:nvPr/>
          </p:nvSpPr>
          <p:spPr>
            <a:xfrm>
              <a:off x="608502" y="187959"/>
              <a:ext cx="10519970" cy="14630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spAutoFit/>
            </a:bodyPr>
            <a:lstStyle/>
            <a:p>
              <a:pPr>
                <a:defRPr sz="3000" b="1">
                  <a:solidFill>
                    <a:srgbClr val="FFFFFF"/>
                  </a:solidFill>
                  <a:latin typeface="Helvetica"/>
                  <a:ea typeface="Helvetica"/>
                  <a:cs typeface="Helvetica"/>
                  <a:sym typeface="Helvetica"/>
                </a:defRPr>
              </a:pPr>
              <a:r>
                <a:t>1. R Project</a:t>
              </a:r>
            </a:p>
            <a:p>
              <a:pPr>
                <a:defRPr sz="3000">
                  <a:solidFill>
                    <a:srgbClr val="FFFFFF"/>
                  </a:solidFill>
                  <a:latin typeface="Helvetica"/>
                  <a:ea typeface="Helvetica"/>
                  <a:cs typeface="Helvetica"/>
                  <a:sym typeface="Helvetica"/>
                </a:defRPr>
              </a:pPr>
              <a:endParaRPr b="1"/>
            </a:p>
            <a:p>
              <a:pPr>
                <a:defRPr sz="3000" i="1">
                  <a:solidFill>
                    <a:srgbClr val="FFFFFF"/>
                  </a:solidFill>
                  <a:latin typeface="Helvetica"/>
                  <a:ea typeface="Helvetica"/>
                  <a:cs typeface="Helvetica"/>
                  <a:sym typeface="Helvetica"/>
                </a:defRPr>
              </a:pPr>
              <a:r>
                <a:t>File —&gt; New Project —&gt; New/Existing —&gt; Create Project</a:t>
              </a:r>
            </a:p>
          </p:txBody>
        </p:sp>
      </p:grpSp>
      <p:grpSp>
        <p:nvGrpSpPr>
          <p:cNvPr id="607" name="Group"/>
          <p:cNvGrpSpPr/>
          <p:nvPr/>
        </p:nvGrpSpPr>
        <p:grpSpPr>
          <a:xfrm>
            <a:off x="12493803" y="9818622"/>
            <a:ext cx="11257366" cy="3062065"/>
            <a:chOff x="0" y="0"/>
            <a:chExt cx="11257365" cy="3062064"/>
          </a:xfrm>
        </p:grpSpPr>
        <p:sp>
          <p:nvSpPr>
            <p:cNvPr id="605" name="Rounded Rectangle"/>
            <p:cNvSpPr/>
            <p:nvPr/>
          </p:nvSpPr>
          <p:spPr>
            <a:xfrm>
              <a:off x="0" y="0"/>
              <a:ext cx="11257366" cy="3062065"/>
            </a:xfrm>
            <a:prstGeom prst="roundRect">
              <a:avLst>
                <a:gd name="adj" fmla="val 6221"/>
              </a:avLst>
            </a:prstGeom>
            <a:solidFill>
              <a:srgbClr val="525067"/>
            </a:solidFill>
            <a:ln w="12700" cap="flat">
              <a:noFill/>
              <a:miter lim="400000"/>
            </a:ln>
            <a:effectLst/>
          </p:spPr>
          <p:txBody>
            <a:bodyPr wrap="square" lIns="45719" tIns="45719" rIns="45719" bIns="45719" numCol="1" anchor="ctr">
              <a:noAutofit/>
            </a:bodyPr>
            <a:lstStyle/>
            <a:p>
              <a:endParaRPr/>
            </a:p>
          </p:txBody>
        </p:sp>
        <p:sp>
          <p:nvSpPr>
            <p:cNvPr id="606" name="4. Install and load a R package.…"/>
            <p:cNvSpPr txBox="1"/>
            <p:nvPr/>
          </p:nvSpPr>
          <p:spPr>
            <a:xfrm>
              <a:off x="608502" y="304212"/>
              <a:ext cx="10519970" cy="23774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spAutoFit/>
            </a:bodyPr>
            <a:lstStyle/>
            <a:p>
              <a:pPr>
                <a:defRPr sz="3000">
                  <a:solidFill>
                    <a:srgbClr val="FFFFFF"/>
                  </a:solidFill>
                  <a:latin typeface="Helvetica"/>
                  <a:ea typeface="Helvetica"/>
                  <a:cs typeface="Helvetica"/>
                  <a:sym typeface="Helvetica"/>
                </a:defRPr>
              </a:pPr>
              <a:r>
                <a:rPr b="1"/>
                <a:t>4. Install and load a R package.</a:t>
              </a:r>
            </a:p>
            <a:p>
              <a:pPr lvl="1" indent="889000">
                <a:defRPr sz="3000">
                  <a:solidFill>
                    <a:srgbClr val="FFFFFF"/>
                  </a:solidFill>
                  <a:latin typeface="Helvetica"/>
                  <a:ea typeface="Helvetica"/>
                  <a:cs typeface="Helvetica"/>
                  <a:sym typeface="Helvetica"/>
                </a:defRPr>
              </a:pPr>
              <a:r>
                <a:rPr b="1"/>
                <a:t>install.packages(</a:t>
              </a:r>
              <a:r>
                <a:t>“my.package”</a:t>
              </a:r>
              <a:r>
                <a:rPr b="1"/>
                <a:t>)</a:t>
              </a:r>
            </a:p>
            <a:p>
              <a:pPr lvl="1" indent="889000">
                <a:defRPr sz="3000">
                  <a:solidFill>
                    <a:srgbClr val="FFFFFF"/>
                  </a:solidFill>
                  <a:latin typeface="Helvetica"/>
                  <a:ea typeface="Helvetica"/>
                  <a:cs typeface="Helvetica"/>
                  <a:sym typeface="Helvetica"/>
                </a:defRPr>
              </a:pPr>
              <a:r>
                <a:rPr b="1"/>
                <a:t>library (</a:t>
              </a:r>
              <a:r>
                <a:t>my.package</a:t>
              </a:r>
              <a:r>
                <a:rPr b="1"/>
                <a:t>) </a:t>
              </a:r>
              <a:r>
                <a:t>- Load package.</a:t>
              </a:r>
              <a:endParaRPr b="1"/>
            </a:p>
            <a:p>
              <a:pPr>
                <a:defRPr sz="3000">
                  <a:solidFill>
                    <a:srgbClr val="FFFFFF"/>
                  </a:solidFill>
                  <a:latin typeface="Helvetica"/>
                  <a:ea typeface="Helvetica"/>
                  <a:cs typeface="Helvetica"/>
                  <a:sym typeface="Helvetica"/>
                </a:defRPr>
              </a:pPr>
              <a:endParaRPr b="1"/>
            </a:p>
            <a:p>
              <a:pPr>
                <a:defRPr sz="3000" i="1">
                  <a:solidFill>
                    <a:srgbClr val="FFFFFF"/>
                  </a:solidFill>
                  <a:latin typeface="Helvetica"/>
                  <a:ea typeface="Helvetica"/>
                  <a:cs typeface="Helvetica"/>
                  <a:sym typeface="Helvetica"/>
                </a:defRPr>
              </a:pPr>
              <a:r>
                <a:t>Tools —&gt; Install packages —&gt; my.package</a:t>
              </a:r>
            </a:p>
          </p:txBody>
        </p:sp>
      </p:grpSp>
      <p:sp>
        <p:nvSpPr>
          <p:cNvPr id="608" name="11"/>
          <p:cNvSpPr txBox="1"/>
          <p:nvPr/>
        </p:nvSpPr>
        <p:spPr>
          <a:xfrm>
            <a:off x="374649" y="12998449"/>
            <a:ext cx="665164" cy="1409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defRPr sz="2600">
                <a:solidFill>
                  <a:srgbClr val="374556"/>
                </a:solidFill>
                <a:latin typeface="Helvetica"/>
                <a:ea typeface="Helvetica"/>
                <a:cs typeface="Helvetica"/>
                <a:sym typeface="Helvetica"/>
              </a:defRPr>
            </a:pPr>
            <a:r>
              <a:t>11</a:t>
            </a:r>
          </a:p>
          <a:p>
            <a:pPr lvl="1">
              <a:defRPr sz="3000">
                <a:solidFill>
                  <a:srgbClr val="EBEBEB"/>
                </a:solidFill>
                <a:latin typeface="Helvetica"/>
                <a:ea typeface="Helvetica"/>
                <a:cs typeface="Helvetica"/>
                <a:sym typeface="Helvetica"/>
              </a:defRPr>
            </a:pPr>
            <a:endParaRP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59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60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3" nodeType="clickEffect">
                                  <p:stCondLst>
                                    <p:cond delay="0"/>
                                  </p:stCondLst>
                                  <p:iterate>
                                    <p:tmAbs val="0"/>
                                  </p:iterate>
                                  <p:childTnLst>
                                    <p:set>
                                      <p:cBhvr>
                                        <p:cTn id="14" fill="hold"/>
                                        <p:tgtEl>
                                          <p:spTgt spid="60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8" grpId="1" animBg="1" advAuto="0"/>
      <p:bldP spid="601" grpId="2" animBg="1" advAuto="0"/>
      <p:bldP spid="607" grpId="3" animBg="1" advAuto="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3" name="Group"/>
          <p:cNvGrpSpPr/>
          <p:nvPr/>
        </p:nvGrpSpPr>
        <p:grpSpPr>
          <a:xfrm>
            <a:off x="1398317" y="1523420"/>
            <a:ext cx="8912580" cy="3265799"/>
            <a:chOff x="0" y="0"/>
            <a:chExt cx="8912578" cy="3265798"/>
          </a:xfrm>
        </p:grpSpPr>
        <p:sp>
          <p:nvSpPr>
            <p:cNvPr id="610" name="ONLINE RESOURCES FOR R"/>
            <p:cNvSpPr txBox="1"/>
            <p:nvPr/>
          </p:nvSpPr>
          <p:spPr>
            <a:xfrm>
              <a:off x="0" y="677228"/>
              <a:ext cx="8912579" cy="258857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noAutofit/>
            </a:bodyPr>
            <a:lstStyle/>
            <a:p>
              <a:pPr>
                <a:defRPr sz="5000">
                  <a:solidFill>
                    <a:srgbClr val="374556"/>
                  </a:solidFill>
                  <a:latin typeface="Helvetica"/>
                  <a:ea typeface="Helvetica"/>
                  <a:cs typeface="Helvetica"/>
                  <a:sym typeface="Helvetica"/>
                </a:defRPr>
              </a:pPr>
              <a:r>
                <a:t>ONLINE RESOURCES FOR </a:t>
              </a:r>
              <a:r>
                <a:rPr b="1"/>
                <a:t>R</a:t>
              </a:r>
            </a:p>
          </p:txBody>
        </p:sp>
        <p:sp>
          <p:nvSpPr>
            <p:cNvPr id="611" name="FROM EXCEL TO R"/>
            <p:cNvSpPr txBox="1"/>
            <p:nvPr/>
          </p:nvSpPr>
          <p:spPr>
            <a:xfrm>
              <a:off x="1998933" y="0"/>
              <a:ext cx="6080379" cy="41053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noAutofit/>
            </a:bodyPr>
            <a:lstStyle>
              <a:lvl1pPr>
                <a:defRPr sz="2200" spc="412">
                  <a:solidFill>
                    <a:srgbClr val="374556"/>
                  </a:solidFill>
                  <a:latin typeface="Helvetica"/>
                  <a:ea typeface="Helvetica"/>
                  <a:cs typeface="Helvetica"/>
                  <a:sym typeface="Helvetica"/>
                </a:defRPr>
              </a:lvl1pPr>
            </a:lstStyle>
            <a:p>
              <a:r>
                <a:t>FROM EXCEL TO R</a:t>
              </a:r>
            </a:p>
          </p:txBody>
        </p:sp>
        <p:sp>
          <p:nvSpPr>
            <p:cNvPr id="612" name="Line"/>
            <p:cNvSpPr/>
            <p:nvPr/>
          </p:nvSpPr>
          <p:spPr>
            <a:xfrm>
              <a:off x="104760" y="205070"/>
              <a:ext cx="1602175" cy="1"/>
            </a:xfrm>
            <a:prstGeom prst="line">
              <a:avLst/>
            </a:prstGeom>
            <a:noFill/>
            <a:ln w="88900" cap="flat">
              <a:solidFill>
                <a:srgbClr val="374556"/>
              </a:solidFill>
              <a:prstDash val="solid"/>
              <a:miter lim="400000"/>
            </a:ln>
            <a:effectLst/>
          </p:spPr>
          <p:txBody>
            <a:bodyPr wrap="square" lIns="0" tIns="0" rIns="0" bIns="0" numCol="1" anchor="t">
              <a:noAutofit/>
            </a:bodyPr>
            <a:lstStyle/>
            <a:p>
              <a:pPr defTabSz="457200">
                <a:defRPr sz="1200">
                  <a:solidFill>
                    <a:srgbClr val="000000"/>
                  </a:solidFill>
                  <a:latin typeface="Helvetica"/>
                  <a:ea typeface="Helvetica"/>
                  <a:cs typeface="Helvetica"/>
                  <a:sym typeface="Helvetica"/>
                </a:defRPr>
              </a:pPr>
              <a:endParaRPr/>
            </a:p>
          </p:txBody>
        </p:sp>
      </p:grpSp>
      <p:sp>
        <p:nvSpPr>
          <p:cNvPr id="614" name="Скругленный прямоугольник 7"/>
          <p:cNvSpPr/>
          <p:nvPr/>
        </p:nvSpPr>
        <p:spPr>
          <a:xfrm>
            <a:off x="1422249" y="4747359"/>
            <a:ext cx="5179300" cy="6673003"/>
          </a:xfrm>
          <a:prstGeom prst="roundRect">
            <a:avLst>
              <a:gd name="adj" fmla="val 3314"/>
            </a:avLst>
          </a:prstGeom>
          <a:solidFill>
            <a:srgbClr val="81A489"/>
          </a:solidFill>
          <a:ln w="12700">
            <a:miter lim="400000"/>
          </a:ln>
          <a:effectLst>
            <a:outerShdw blurRad="457200" dist="101600" dir="2700000" rotWithShape="0">
              <a:srgbClr val="000000">
                <a:alpha val="26000"/>
              </a:srgbClr>
            </a:outerShdw>
          </a:effectLst>
        </p:spPr>
        <p:txBody>
          <a:bodyPr lIns="45719" rIns="45719" anchor="ctr"/>
          <a:lstStyle/>
          <a:p>
            <a:pPr algn="ctr" defTabSz="914400">
              <a:defRPr sz="1800">
                <a:solidFill>
                  <a:srgbClr val="FFFFFF"/>
                </a:solidFill>
              </a:defRPr>
            </a:pPr>
            <a:endParaRPr/>
          </a:p>
        </p:txBody>
      </p:sp>
      <p:sp>
        <p:nvSpPr>
          <p:cNvPr id="615" name="Скругленный прямоугольник 85"/>
          <p:cNvSpPr/>
          <p:nvPr/>
        </p:nvSpPr>
        <p:spPr>
          <a:xfrm>
            <a:off x="6959934" y="4747359"/>
            <a:ext cx="5179300" cy="6673003"/>
          </a:xfrm>
          <a:prstGeom prst="roundRect">
            <a:avLst>
              <a:gd name="adj" fmla="val 3314"/>
            </a:avLst>
          </a:prstGeom>
          <a:solidFill>
            <a:srgbClr val="62887F"/>
          </a:solidFill>
          <a:ln w="12700">
            <a:miter lim="400000"/>
          </a:ln>
          <a:effectLst>
            <a:outerShdw blurRad="457200" dist="101600" dir="2700000" rotWithShape="0">
              <a:srgbClr val="000000">
                <a:alpha val="26000"/>
              </a:srgbClr>
            </a:outerShdw>
          </a:effectLst>
        </p:spPr>
        <p:txBody>
          <a:bodyPr lIns="45719" rIns="45719" anchor="ctr"/>
          <a:lstStyle/>
          <a:p>
            <a:pPr algn="ctr" defTabSz="914400">
              <a:defRPr sz="1800">
                <a:solidFill>
                  <a:srgbClr val="FFFFFF"/>
                </a:solidFill>
              </a:defRPr>
            </a:pPr>
            <a:endParaRPr/>
          </a:p>
        </p:txBody>
      </p:sp>
      <p:sp>
        <p:nvSpPr>
          <p:cNvPr id="616" name="Скругленный прямоугольник 86"/>
          <p:cNvSpPr/>
          <p:nvPr/>
        </p:nvSpPr>
        <p:spPr>
          <a:xfrm>
            <a:off x="12497618" y="4747359"/>
            <a:ext cx="5179298" cy="6673003"/>
          </a:xfrm>
          <a:prstGeom prst="roundRect">
            <a:avLst>
              <a:gd name="adj" fmla="val 3314"/>
            </a:avLst>
          </a:prstGeom>
          <a:solidFill>
            <a:srgbClr val="436C6E"/>
          </a:solidFill>
          <a:ln w="12700">
            <a:miter lim="400000"/>
          </a:ln>
          <a:effectLst>
            <a:outerShdw blurRad="457200" dist="101600" dir="2700000" rotWithShape="0">
              <a:srgbClr val="000000">
                <a:alpha val="26000"/>
              </a:srgbClr>
            </a:outerShdw>
          </a:effectLst>
        </p:spPr>
        <p:txBody>
          <a:bodyPr lIns="45719" rIns="45719" anchor="ctr"/>
          <a:lstStyle/>
          <a:p>
            <a:pPr algn="ctr" defTabSz="914400">
              <a:defRPr sz="1800">
                <a:solidFill>
                  <a:srgbClr val="FFFFFF"/>
                </a:solidFill>
              </a:defRPr>
            </a:pPr>
            <a:endParaRPr/>
          </a:p>
        </p:txBody>
      </p:sp>
      <p:sp>
        <p:nvSpPr>
          <p:cNvPr id="617" name="Скругленный прямоугольник 88"/>
          <p:cNvSpPr/>
          <p:nvPr/>
        </p:nvSpPr>
        <p:spPr>
          <a:xfrm>
            <a:off x="17989581" y="4747359"/>
            <a:ext cx="4913750" cy="6673003"/>
          </a:xfrm>
          <a:prstGeom prst="roundRect">
            <a:avLst>
              <a:gd name="adj" fmla="val 3493"/>
            </a:avLst>
          </a:prstGeom>
          <a:solidFill>
            <a:srgbClr val="2D494A"/>
          </a:solidFill>
          <a:ln w="12700">
            <a:miter lim="400000"/>
          </a:ln>
          <a:effectLst>
            <a:outerShdw blurRad="457200" dist="101600" dir="2700000" rotWithShape="0">
              <a:srgbClr val="000000">
                <a:alpha val="26000"/>
              </a:srgbClr>
            </a:outerShdw>
          </a:effectLst>
        </p:spPr>
        <p:txBody>
          <a:bodyPr lIns="45719" rIns="45719" anchor="ctr"/>
          <a:lstStyle/>
          <a:p>
            <a:pPr algn="ctr" defTabSz="914400">
              <a:defRPr sz="1800">
                <a:solidFill>
                  <a:srgbClr val="FFFFFF"/>
                </a:solidFill>
              </a:defRPr>
            </a:pPr>
            <a:endParaRPr/>
          </a:p>
        </p:txBody>
      </p:sp>
      <p:sp>
        <p:nvSpPr>
          <p:cNvPr id="618" name="https://rseek.org/…"/>
          <p:cNvSpPr txBox="1"/>
          <p:nvPr/>
        </p:nvSpPr>
        <p:spPr>
          <a:xfrm>
            <a:off x="1627440" y="7167033"/>
            <a:ext cx="4768918" cy="4622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ctr">
              <a:defRPr sz="2700">
                <a:solidFill>
                  <a:srgbClr val="FFFFFF"/>
                </a:solidFill>
                <a:latin typeface="Helvetica"/>
                <a:ea typeface="Helvetica"/>
                <a:cs typeface="Helvetica"/>
                <a:sym typeface="Helvetica"/>
              </a:defRPr>
            </a:pPr>
            <a:r>
              <a:rPr u="sng">
                <a:hlinkClick r:id="rId2"/>
              </a:rPr>
              <a:t>https://rseek.org/</a:t>
            </a:r>
            <a:r>
              <a:t> </a:t>
            </a:r>
          </a:p>
          <a:p>
            <a:pPr algn="ctr">
              <a:defRPr sz="2700">
                <a:solidFill>
                  <a:srgbClr val="FFFFFF"/>
                </a:solidFill>
                <a:latin typeface="Helvetica"/>
                <a:ea typeface="Helvetica"/>
                <a:cs typeface="Helvetica"/>
                <a:sym typeface="Helvetica"/>
              </a:defRPr>
            </a:pPr>
            <a:endParaRPr/>
          </a:p>
          <a:p>
            <a:pPr algn="ctr">
              <a:defRPr sz="2700">
                <a:solidFill>
                  <a:srgbClr val="FFFFFF"/>
                </a:solidFill>
                <a:latin typeface="Helvetica"/>
                <a:ea typeface="Helvetica"/>
                <a:cs typeface="Helvetica"/>
                <a:sym typeface="Helvetica"/>
              </a:defRPr>
            </a:pPr>
            <a:r>
              <a:rPr u="sng">
                <a:hlinkClick r:id="rId3"/>
              </a:rPr>
              <a:t>https://rstudio.com/resources/cheatsheets/</a:t>
            </a:r>
            <a:r>
              <a:t> </a:t>
            </a:r>
          </a:p>
          <a:p>
            <a:pPr algn="ctr">
              <a:defRPr sz="2700">
                <a:solidFill>
                  <a:srgbClr val="FFFFFF"/>
                </a:solidFill>
                <a:latin typeface="Helvetica"/>
                <a:ea typeface="Helvetica"/>
                <a:cs typeface="Helvetica"/>
                <a:sym typeface="Helvetica"/>
              </a:defRPr>
            </a:pPr>
            <a:endParaRPr/>
          </a:p>
          <a:p>
            <a:pPr algn="ctr">
              <a:defRPr sz="2700">
                <a:solidFill>
                  <a:srgbClr val="FFFFFF"/>
                </a:solidFill>
                <a:latin typeface="Helvetica"/>
                <a:ea typeface="Helvetica"/>
                <a:cs typeface="Helvetica"/>
                <a:sym typeface="Helvetica"/>
              </a:defRPr>
            </a:pPr>
            <a:r>
              <a:rPr u="sng">
                <a:hlinkClick r:id="rId4"/>
              </a:rPr>
              <a:t>http://www.cookbook-r.com/</a:t>
            </a:r>
          </a:p>
          <a:p>
            <a:pPr algn="ctr">
              <a:defRPr sz="2700">
                <a:solidFill>
                  <a:srgbClr val="FFFFFF"/>
                </a:solidFill>
                <a:latin typeface="Helvetica"/>
                <a:ea typeface="Helvetica"/>
                <a:cs typeface="Helvetica"/>
                <a:sym typeface="Helvetica"/>
              </a:defRPr>
            </a:pPr>
            <a:endParaRPr u="sng">
              <a:hlinkClick r:id="rId4"/>
            </a:endParaRPr>
          </a:p>
          <a:p>
            <a:pPr algn="ctr">
              <a:defRPr sz="2700">
                <a:solidFill>
                  <a:srgbClr val="FFFFFF"/>
                </a:solidFill>
                <a:latin typeface="Helvetica"/>
                <a:ea typeface="Helvetica"/>
                <a:cs typeface="Helvetica"/>
                <a:sym typeface="Helvetica"/>
              </a:defRPr>
            </a:pPr>
            <a:r>
              <a:rPr u="sng">
                <a:hlinkClick r:id="rId5"/>
              </a:rPr>
              <a:t>https://www.statmethods.net/r-tutorial/index.html</a:t>
            </a:r>
          </a:p>
          <a:p>
            <a:pPr>
              <a:defRPr sz="2800">
                <a:solidFill>
                  <a:srgbClr val="FFFFFF"/>
                </a:solidFill>
                <a:latin typeface="Helvetica"/>
                <a:ea typeface="Helvetica"/>
                <a:cs typeface="Helvetica"/>
                <a:sym typeface="Helvetica"/>
              </a:defRPr>
            </a:pPr>
            <a:endParaRPr u="sng">
              <a:hlinkClick r:id="rId5"/>
            </a:endParaRPr>
          </a:p>
        </p:txBody>
      </p:sp>
      <p:sp>
        <p:nvSpPr>
          <p:cNvPr id="619" name="Line"/>
          <p:cNvSpPr/>
          <p:nvPr/>
        </p:nvSpPr>
        <p:spPr>
          <a:xfrm>
            <a:off x="7690334" y="6870700"/>
            <a:ext cx="3718499" cy="0"/>
          </a:xfrm>
          <a:prstGeom prst="line">
            <a:avLst/>
          </a:prstGeom>
          <a:ln w="25400">
            <a:solidFill>
              <a:srgbClr val="FFFFFF"/>
            </a:solidFill>
            <a:miter lim="400000"/>
          </a:ln>
        </p:spPr>
        <p:txBody>
          <a:bodyPr lIns="0" tIns="0" rIns="0" bIns="0"/>
          <a:lstStyle/>
          <a:p>
            <a:endParaRPr/>
          </a:p>
        </p:txBody>
      </p:sp>
      <p:sp>
        <p:nvSpPr>
          <p:cNvPr id="620" name="https://github.com/trending/r…"/>
          <p:cNvSpPr txBox="1"/>
          <p:nvPr/>
        </p:nvSpPr>
        <p:spPr>
          <a:xfrm>
            <a:off x="18198607" y="7225968"/>
            <a:ext cx="4569279" cy="2946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ctr">
              <a:defRPr sz="2700">
                <a:solidFill>
                  <a:srgbClr val="FFFFFF"/>
                </a:solidFill>
                <a:latin typeface="Helvetica"/>
                <a:ea typeface="Helvetica"/>
                <a:cs typeface="Helvetica"/>
                <a:sym typeface="Helvetica"/>
              </a:defRPr>
            </a:pPr>
            <a:r>
              <a:rPr u="sng">
                <a:hlinkClick r:id="rId6"/>
              </a:rPr>
              <a:t>https://github.com/trending/r</a:t>
            </a:r>
            <a:r>
              <a:t> </a:t>
            </a:r>
          </a:p>
          <a:p>
            <a:pPr algn="ctr">
              <a:defRPr sz="2700">
                <a:solidFill>
                  <a:srgbClr val="FFFFFF"/>
                </a:solidFill>
                <a:latin typeface="Helvetica"/>
                <a:ea typeface="Helvetica"/>
                <a:cs typeface="Helvetica"/>
                <a:sym typeface="Helvetica"/>
              </a:defRPr>
            </a:pPr>
            <a:endParaRPr/>
          </a:p>
          <a:p>
            <a:pPr algn="ctr">
              <a:defRPr sz="2700">
                <a:solidFill>
                  <a:srgbClr val="FFFFFF"/>
                </a:solidFill>
                <a:latin typeface="Helvetica"/>
                <a:ea typeface="Helvetica"/>
                <a:cs typeface="Helvetica"/>
                <a:sym typeface="Helvetica"/>
              </a:defRPr>
            </a:pPr>
            <a:r>
              <a:rPr u="sng">
                <a:hlinkClick r:id="rId7"/>
              </a:rPr>
              <a:t>https://blog.revolutionanalytics.com/</a:t>
            </a:r>
          </a:p>
          <a:p>
            <a:pPr algn="ctr">
              <a:defRPr sz="2700">
                <a:solidFill>
                  <a:srgbClr val="FFFFFF"/>
                </a:solidFill>
                <a:latin typeface="Helvetica"/>
                <a:ea typeface="Helvetica"/>
                <a:cs typeface="Helvetica"/>
                <a:sym typeface="Helvetica"/>
              </a:defRPr>
            </a:pPr>
            <a:endParaRPr u="sng">
              <a:hlinkClick r:id="rId7"/>
            </a:endParaRPr>
          </a:p>
          <a:p>
            <a:pPr algn="ctr">
              <a:defRPr sz="2700">
                <a:solidFill>
                  <a:srgbClr val="FFFFFF"/>
                </a:solidFill>
                <a:latin typeface="Helvetica"/>
                <a:ea typeface="Helvetica"/>
                <a:cs typeface="Helvetica"/>
                <a:sym typeface="Helvetica"/>
              </a:defRPr>
            </a:pPr>
            <a:r>
              <a:rPr u="sng">
                <a:hlinkClick r:id="rId8"/>
              </a:rPr>
              <a:t>https://stackoverflow.com/questions/tagged/r</a:t>
            </a:r>
            <a:r>
              <a:t> </a:t>
            </a:r>
          </a:p>
        </p:txBody>
      </p:sp>
      <p:sp>
        <p:nvSpPr>
          <p:cNvPr id="621" name="https://www.r-graph-gallery.com/…"/>
          <p:cNvSpPr txBox="1"/>
          <p:nvPr/>
        </p:nvSpPr>
        <p:spPr>
          <a:xfrm>
            <a:off x="7165125" y="7814733"/>
            <a:ext cx="4768917" cy="2946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ctr">
              <a:defRPr sz="2700">
                <a:solidFill>
                  <a:srgbClr val="FFFFFF"/>
                </a:solidFill>
                <a:latin typeface="Helvetica"/>
                <a:ea typeface="Helvetica"/>
                <a:cs typeface="Helvetica"/>
                <a:sym typeface="Helvetica"/>
              </a:defRPr>
            </a:pPr>
            <a:r>
              <a:rPr u="sng">
                <a:hlinkClick r:id="rId9"/>
              </a:rPr>
              <a:t>https://www.r-graph-gallery.com/</a:t>
            </a:r>
          </a:p>
          <a:p>
            <a:pPr algn="ctr">
              <a:defRPr sz="2700">
                <a:solidFill>
                  <a:srgbClr val="FFFFFF"/>
                </a:solidFill>
                <a:latin typeface="Helvetica"/>
                <a:ea typeface="Helvetica"/>
                <a:cs typeface="Helvetica"/>
                <a:sym typeface="Helvetica"/>
              </a:defRPr>
            </a:pPr>
            <a:endParaRPr u="sng">
              <a:hlinkClick r:id="rId9"/>
            </a:endParaRPr>
          </a:p>
          <a:p>
            <a:pPr algn="ctr">
              <a:defRPr sz="2700">
                <a:solidFill>
                  <a:srgbClr val="FFFFFF"/>
                </a:solidFill>
                <a:latin typeface="Helvetica"/>
                <a:ea typeface="Helvetica"/>
                <a:cs typeface="Helvetica"/>
                <a:sym typeface="Helvetica"/>
              </a:defRPr>
            </a:pPr>
            <a:r>
              <a:rPr u="sng">
                <a:hlinkClick r:id="rId10"/>
              </a:rPr>
              <a:t>http://r-statistics.co/Top50-Ggplot2-Visualizations-MasterList-R-Code.html</a:t>
            </a:r>
            <a:r>
              <a:t>  </a:t>
            </a:r>
          </a:p>
        </p:txBody>
      </p:sp>
      <p:sp>
        <p:nvSpPr>
          <p:cNvPr id="622" name="https://www.r-bloggers.com/best-books-to-learn-r-programming/…"/>
          <p:cNvSpPr txBox="1"/>
          <p:nvPr/>
        </p:nvSpPr>
        <p:spPr>
          <a:xfrm>
            <a:off x="12702810" y="7211483"/>
            <a:ext cx="4768917" cy="41529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ctr">
              <a:defRPr sz="2700">
                <a:solidFill>
                  <a:srgbClr val="FFFFFF"/>
                </a:solidFill>
                <a:latin typeface="Helvetica"/>
                <a:ea typeface="Helvetica"/>
                <a:cs typeface="Helvetica"/>
                <a:sym typeface="Helvetica"/>
              </a:defRPr>
            </a:pPr>
            <a:r>
              <a:rPr u="sng">
                <a:hlinkClick r:id="rId11"/>
              </a:rPr>
              <a:t>https://www.r-bloggers.com/best-books-to-learn-r-programming/</a:t>
            </a:r>
            <a:r>
              <a:t> </a:t>
            </a:r>
          </a:p>
          <a:p>
            <a:pPr algn="ctr">
              <a:defRPr sz="2700">
                <a:solidFill>
                  <a:srgbClr val="FFFFFF"/>
                </a:solidFill>
                <a:latin typeface="Helvetica"/>
                <a:ea typeface="Helvetica"/>
                <a:cs typeface="Helvetica"/>
                <a:sym typeface="Helvetica"/>
              </a:defRPr>
            </a:pPr>
            <a:endParaRPr/>
          </a:p>
          <a:p>
            <a:pPr algn="ctr">
              <a:defRPr sz="2700">
                <a:solidFill>
                  <a:srgbClr val="FFFFFF"/>
                </a:solidFill>
                <a:latin typeface="Helvetica"/>
                <a:ea typeface="Helvetica"/>
                <a:cs typeface="Helvetica"/>
                <a:sym typeface="Helvetica"/>
              </a:defRPr>
            </a:pPr>
            <a:r>
              <a:rPr u="sng">
                <a:hlinkClick r:id="rId12"/>
              </a:rPr>
              <a:t>https://www.datacamp.com/</a:t>
            </a:r>
          </a:p>
          <a:p>
            <a:pPr algn="ctr">
              <a:defRPr sz="2700">
                <a:solidFill>
                  <a:srgbClr val="FFFFFF"/>
                </a:solidFill>
                <a:latin typeface="Helvetica"/>
                <a:ea typeface="Helvetica"/>
                <a:cs typeface="Helvetica"/>
                <a:sym typeface="Helvetica"/>
              </a:defRPr>
            </a:pPr>
            <a:endParaRPr u="sng">
              <a:hlinkClick r:id="rId12"/>
            </a:endParaRPr>
          </a:p>
          <a:p>
            <a:pPr algn="ctr">
              <a:defRPr sz="2700">
                <a:solidFill>
                  <a:srgbClr val="FFFFFF"/>
                </a:solidFill>
                <a:latin typeface="Helvetica"/>
                <a:ea typeface="Helvetica"/>
                <a:cs typeface="Helvetica"/>
                <a:sym typeface="Helvetica"/>
              </a:defRPr>
            </a:pPr>
            <a:r>
              <a:rPr u="sng">
                <a:hlinkClick r:id="rId13"/>
              </a:rPr>
              <a:t>https://www.codecademy.com/</a:t>
            </a:r>
          </a:p>
          <a:p>
            <a:pPr algn="ctr">
              <a:defRPr sz="2700">
                <a:solidFill>
                  <a:srgbClr val="FFFFFF"/>
                </a:solidFill>
                <a:latin typeface="Helvetica"/>
                <a:ea typeface="Helvetica"/>
                <a:cs typeface="Helvetica"/>
                <a:sym typeface="Helvetica"/>
              </a:defRPr>
            </a:pPr>
            <a:endParaRPr u="sng">
              <a:hlinkClick r:id="rId13"/>
            </a:endParaRPr>
          </a:p>
          <a:p>
            <a:pPr algn="ctr">
              <a:defRPr sz="2700">
                <a:solidFill>
                  <a:srgbClr val="FFFFFF"/>
                </a:solidFill>
                <a:latin typeface="Helvetica"/>
                <a:ea typeface="Helvetica"/>
                <a:cs typeface="Helvetica"/>
                <a:sym typeface="Helvetica"/>
              </a:defRPr>
            </a:pPr>
            <a:r>
              <a:rPr u="sng">
                <a:hlinkClick r:id="rId14"/>
              </a:rPr>
              <a:t>https://www.coursera.org/</a:t>
            </a:r>
            <a:r>
              <a:t> </a:t>
            </a:r>
          </a:p>
          <a:p>
            <a:pPr algn="ctr">
              <a:defRPr sz="2600">
                <a:solidFill>
                  <a:srgbClr val="FFFFFF"/>
                </a:solidFill>
                <a:latin typeface="Helvetica"/>
                <a:ea typeface="Helvetica"/>
                <a:cs typeface="Helvetica"/>
                <a:sym typeface="Helvetica"/>
              </a:defRPr>
            </a:pPr>
            <a:r>
              <a:t> </a:t>
            </a:r>
          </a:p>
        </p:txBody>
      </p:sp>
      <p:sp>
        <p:nvSpPr>
          <p:cNvPr id="623" name="Line"/>
          <p:cNvSpPr/>
          <p:nvPr/>
        </p:nvSpPr>
        <p:spPr>
          <a:xfrm>
            <a:off x="2279650" y="6853766"/>
            <a:ext cx="3718498" cy="1"/>
          </a:xfrm>
          <a:prstGeom prst="line">
            <a:avLst/>
          </a:prstGeom>
          <a:ln w="25400">
            <a:solidFill>
              <a:srgbClr val="FFFFFF"/>
            </a:solidFill>
            <a:miter lim="400000"/>
          </a:ln>
        </p:spPr>
        <p:txBody>
          <a:bodyPr lIns="0" tIns="0" rIns="0" bIns="0"/>
          <a:lstStyle/>
          <a:p>
            <a:endParaRPr/>
          </a:p>
        </p:txBody>
      </p:sp>
      <p:sp>
        <p:nvSpPr>
          <p:cNvPr id="624" name="Line"/>
          <p:cNvSpPr/>
          <p:nvPr/>
        </p:nvSpPr>
        <p:spPr>
          <a:xfrm>
            <a:off x="13228018" y="6853766"/>
            <a:ext cx="3718499" cy="1"/>
          </a:xfrm>
          <a:prstGeom prst="line">
            <a:avLst/>
          </a:prstGeom>
          <a:ln w="25400">
            <a:solidFill>
              <a:srgbClr val="FFFFFF"/>
            </a:solidFill>
            <a:miter lim="400000"/>
          </a:ln>
        </p:spPr>
        <p:txBody>
          <a:bodyPr lIns="0" tIns="0" rIns="0" bIns="0"/>
          <a:lstStyle/>
          <a:p>
            <a:endParaRPr/>
          </a:p>
        </p:txBody>
      </p:sp>
      <p:sp>
        <p:nvSpPr>
          <p:cNvPr id="625" name="Line"/>
          <p:cNvSpPr/>
          <p:nvPr/>
        </p:nvSpPr>
        <p:spPr>
          <a:xfrm>
            <a:off x="18632927" y="6853766"/>
            <a:ext cx="3718499" cy="1"/>
          </a:xfrm>
          <a:prstGeom prst="line">
            <a:avLst/>
          </a:prstGeom>
          <a:ln w="25400">
            <a:solidFill>
              <a:srgbClr val="FFFFFF"/>
            </a:solidFill>
            <a:miter lim="400000"/>
          </a:ln>
        </p:spPr>
        <p:txBody>
          <a:bodyPr lIns="0" tIns="0" rIns="0" bIns="0"/>
          <a:lstStyle/>
          <a:p>
            <a:endParaRPr/>
          </a:p>
        </p:txBody>
      </p:sp>
      <p:sp>
        <p:nvSpPr>
          <p:cNvPr id="626" name="GRAPHICS"/>
          <p:cNvSpPr txBox="1"/>
          <p:nvPr/>
        </p:nvSpPr>
        <p:spPr>
          <a:xfrm>
            <a:off x="7165125" y="6073375"/>
            <a:ext cx="4768917" cy="558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ctr">
              <a:defRPr sz="3000" b="1">
                <a:solidFill>
                  <a:srgbClr val="FFFFFF"/>
                </a:solidFill>
                <a:latin typeface="Helvetica"/>
                <a:ea typeface="Helvetica"/>
                <a:cs typeface="Helvetica"/>
                <a:sym typeface="Helvetica"/>
              </a:defRPr>
            </a:lvl1pPr>
          </a:lstStyle>
          <a:p>
            <a:r>
              <a:t>GRAPHICS</a:t>
            </a:r>
          </a:p>
        </p:txBody>
      </p:sp>
      <p:sp>
        <p:nvSpPr>
          <p:cNvPr id="627" name="BOOKS &amp; COURSES"/>
          <p:cNvSpPr txBox="1"/>
          <p:nvPr/>
        </p:nvSpPr>
        <p:spPr>
          <a:xfrm>
            <a:off x="12702810" y="6074833"/>
            <a:ext cx="4768917" cy="558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ctr">
              <a:defRPr sz="3000" b="1">
                <a:solidFill>
                  <a:srgbClr val="FFFFFF"/>
                </a:solidFill>
                <a:latin typeface="Helvetica"/>
                <a:ea typeface="Helvetica"/>
                <a:cs typeface="Helvetica"/>
                <a:sym typeface="Helvetica"/>
              </a:defRPr>
            </a:lvl1pPr>
          </a:lstStyle>
          <a:p>
            <a:r>
              <a:t>BOOKS &amp; COURSES</a:t>
            </a:r>
          </a:p>
        </p:txBody>
      </p:sp>
      <p:sp>
        <p:nvSpPr>
          <p:cNvPr id="628" name="GET STARTED"/>
          <p:cNvSpPr txBox="1"/>
          <p:nvPr/>
        </p:nvSpPr>
        <p:spPr>
          <a:xfrm>
            <a:off x="1627440" y="6074035"/>
            <a:ext cx="4768918" cy="558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ctr">
              <a:defRPr sz="3000" b="1">
                <a:solidFill>
                  <a:srgbClr val="FFFFFF"/>
                </a:solidFill>
                <a:latin typeface="Helvetica"/>
                <a:ea typeface="Helvetica"/>
                <a:cs typeface="Helvetica"/>
                <a:sym typeface="Helvetica"/>
              </a:defRPr>
            </a:lvl1pPr>
          </a:lstStyle>
          <a:p>
            <a:r>
              <a:t>GET STARTED</a:t>
            </a:r>
          </a:p>
        </p:txBody>
      </p:sp>
      <p:sp>
        <p:nvSpPr>
          <p:cNvPr id="629" name="OTHER RESOURCES"/>
          <p:cNvSpPr txBox="1"/>
          <p:nvPr/>
        </p:nvSpPr>
        <p:spPr>
          <a:xfrm>
            <a:off x="18107717" y="6074833"/>
            <a:ext cx="4768918" cy="558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ctr">
              <a:defRPr sz="3000" b="1">
                <a:solidFill>
                  <a:srgbClr val="FFFFFF"/>
                </a:solidFill>
                <a:latin typeface="Helvetica"/>
                <a:ea typeface="Helvetica"/>
                <a:cs typeface="Helvetica"/>
                <a:sym typeface="Helvetica"/>
              </a:defRPr>
            </a:lvl1pPr>
          </a:lstStyle>
          <a:p>
            <a:r>
              <a:t>OTHER RESOURCES</a:t>
            </a:r>
          </a:p>
        </p:txBody>
      </p:sp>
      <p:sp>
        <p:nvSpPr>
          <p:cNvPr id="630" name="Shape"/>
          <p:cNvSpPr/>
          <p:nvPr/>
        </p:nvSpPr>
        <p:spPr>
          <a:xfrm>
            <a:off x="14689796" y="4979560"/>
            <a:ext cx="794941" cy="887840"/>
          </a:xfrm>
          <a:custGeom>
            <a:avLst/>
            <a:gdLst/>
            <a:ahLst/>
            <a:cxnLst>
              <a:cxn ang="0">
                <a:pos x="wd2" y="hd2"/>
              </a:cxn>
              <a:cxn ang="5400000">
                <a:pos x="wd2" y="hd2"/>
              </a:cxn>
              <a:cxn ang="10800000">
                <a:pos x="wd2" y="hd2"/>
              </a:cxn>
              <a:cxn ang="16200000">
                <a:pos x="wd2" y="hd2"/>
              </a:cxn>
            </a:cxnLst>
            <a:rect l="0" t="0" r="r" b="b"/>
            <a:pathLst>
              <a:path w="21600" h="21365" extrusionOk="0">
                <a:moveTo>
                  <a:pt x="21382" y="20661"/>
                </a:moveTo>
                <a:cubicBezTo>
                  <a:pt x="21382" y="19722"/>
                  <a:pt x="20291" y="18595"/>
                  <a:pt x="18764" y="18407"/>
                </a:cubicBezTo>
                <a:cubicBezTo>
                  <a:pt x="19418" y="17843"/>
                  <a:pt x="19855" y="17280"/>
                  <a:pt x="19855" y="16529"/>
                </a:cubicBezTo>
                <a:cubicBezTo>
                  <a:pt x="19855" y="15590"/>
                  <a:pt x="18982" y="14838"/>
                  <a:pt x="17891" y="14838"/>
                </a:cubicBezTo>
                <a:cubicBezTo>
                  <a:pt x="16800" y="14838"/>
                  <a:pt x="15927" y="15590"/>
                  <a:pt x="15927" y="16529"/>
                </a:cubicBezTo>
                <a:cubicBezTo>
                  <a:pt x="15927" y="17280"/>
                  <a:pt x="16364" y="17843"/>
                  <a:pt x="17018" y="18407"/>
                </a:cubicBezTo>
                <a:cubicBezTo>
                  <a:pt x="15491" y="18595"/>
                  <a:pt x="14400" y="19722"/>
                  <a:pt x="14400" y="20661"/>
                </a:cubicBezTo>
                <a:cubicBezTo>
                  <a:pt x="14400" y="21600"/>
                  <a:pt x="21382" y="21600"/>
                  <a:pt x="21382" y="20661"/>
                </a:cubicBezTo>
                <a:close/>
                <a:moveTo>
                  <a:pt x="4800" y="3944"/>
                </a:moveTo>
                <a:cubicBezTo>
                  <a:pt x="5673" y="3944"/>
                  <a:pt x="6327" y="3005"/>
                  <a:pt x="6327" y="2254"/>
                </a:cubicBezTo>
                <a:cubicBezTo>
                  <a:pt x="6327" y="1503"/>
                  <a:pt x="5673" y="751"/>
                  <a:pt x="4800" y="751"/>
                </a:cubicBezTo>
                <a:cubicBezTo>
                  <a:pt x="3927" y="751"/>
                  <a:pt x="3273" y="1503"/>
                  <a:pt x="3273" y="2254"/>
                </a:cubicBezTo>
                <a:cubicBezTo>
                  <a:pt x="3273" y="3005"/>
                  <a:pt x="3927" y="3944"/>
                  <a:pt x="4800" y="3944"/>
                </a:cubicBezTo>
                <a:close/>
                <a:moveTo>
                  <a:pt x="21600" y="7889"/>
                </a:moveTo>
                <a:cubicBezTo>
                  <a:pt x="21600" y="2066"/>
                  <a:pt x="21600" y="2066"/>
                  <a:pt x="21600" y="2066"/>
                </a:cubicBezTo>
                <a:cubicBezTo>
                  <a:pt x="21600" y="1503"/>
                  <a:pt x="21164" y="1127"/>
                  <a:pt x="20509" y="1127"/>
                </a:cubicBezTo>
                <a:cubicBezTo>
                  <a:pt x="16145" y="1127"/>
                  <a:pt x="16145" y="1127"/>
                  <a:pt x="16145" y="1127"/>
                </a:cubicBezTo>
                <a:cubicBezTo>
                  <a:pt x="16145" y="376"/>
                  <a:pt x="16145" y="376"/>
                  <a:pt x="16145" y="376"/>
                </a:cubicBezTo>
                <a:cubicBezTo>
                  <a:pt x="16145" y="188"/>
                  <a:pt x="15927" y="0"/>
                  <a:pt x="15709" y="0"/>
                </a:cubicBezTo>
                <a:cubicBezTo>
                  <a:pt x="15491" y="0"/>
                  <a:pt x="15273" y="188"/>
                  <a:pt x="15273" y="376"/>
                </a:cubicBezTo>
                <a:cubicBezTo>
                  <a:pt x="15273" y="1127"/>
                  <a:pt x="15273" y="1127"/>
                  <a:pt x="15273" y="1127"/>
                </a:cubicBezTo>
                <a:cubicBezTo>
                  <a:pt x="10909" y="1127"/>
                  <a:pt x="10909" y="1127"/>
                  <a:pt x="10909" y="1127"/>
                </a:cubicBezTo>
                <a:cubicBezTo>
                  <a:pt x="10255" y="1127"/>
                  <a:pt x="9818" y="1503"/>
                  <a:pt x="9818" y="2066"/>
                </a:cubicBezTo>
                <a:cubicBezTo>
                  <a:pt x="9818" y="5071"/>
                  <a:pt x="9818" y="5071"/>
                  <a:pt x="9818" y="5071"/>
                </a:cubicBezTo>
                <a:cubicBezTo>
                  <a:pt x="7636" y="4508"/>
                  <a:pt x="7636" y="4508"/>
                  <a:pt x="7636" y="4508"/>
                </a:cubicBezTo>
                <a:cubicBezTo>
                  <a:pt x="7418" y="4320"/>
                  <a:pt x="6109" y="3944"/>
                  <a:pt x="5018" y="3944"/>
                </a:cubicBezTo>
                <a:cubicBezTo>
                  <a:pt x="4800" y="4320"/>
                  <a:pt x="4800" y="4320"/>
                  <a:pt x="4800" y="4320"/>
                </a:cubicBezTo>
                <a:cubicBezTo>
                  <a:pt x="4800" y="4320"/>
                  <a:pt x="4800" y="4320"/>
                  <a:pt x="4800" y="4320"/>
                </a:cubicBezTo>
                <a:cubicBezTo>
                  <a:pt x="5236" y="7137"/>
                  <a:pt x="5236" y="7137"/>
                  <a:pt x="5236" y="7137"/>
                </a:cubicBezTo>
                <a:cubicBezTo>
                  <a:pt x="4800" y="7889"/>
                  <a:pt x="4800" y="7889"/>
                  <a:pt x="4800" y="7889"/>
                </a:cubicBezTo>
                <a:cubicBezTo>
                  <a:pt x="4364" y="7137"/>
                  <a:pt x="4364" y="7137"/>
                  <a:pt x="4364" y="7137"/>
                </a:cubicBezTo>
                <a:cubicBezTo>
                  <a:pt x="4800" y="4320"/>
                  <a:pt x="4800" y="4320"/>
                  <a:pt x="4800" y="4320"/>
                </a:cubicBezTo>
                <a:cubicBezTo>
                  <a:pt x="4800" y="4320"/>
                  <a:pt x="4800" y="4320"/>
                  <a:pt x="4800" y="4320"/>
                </a:cubicBezTo>
                <a:cubicBezTo>
                  <a:pt x="4582" y="3944"/>
                  <a:pt x="4582" y="3944"/>
                  <a:pt x="4582" y="3944"/>
                </a:cubicBezTo>
                <a:cubicBezTo>
                  <a:pt x="3273" y="3944"/>
                  <a:pt x="2182" y="4508"/>
                  <a:pt x="1964" y="4508"/>
                </a:cubicBezTo>
                <a:cubicBezTo>
                  <a:pt x="1964" y="4508"/>
                  <a:pt x="1964" y="4508"/>
                  <a:pt x="1964" y="4508"/>
                </a:cubicBezTo>
                <a:cubicBezTo>
                  <a:pt x="1964" y="4508"/>
                  <a:pt x="1964" y="4508"/>
                  <a:pt x="1964" y="4508"/>
                </a:cubicBezTo>
                <a:cubicBezTo>
                  <a:pt x="1745" y="4508"/>
                  <a:pt x="1745" y="4508"/>
                  <a:pt x="1745" y="4508"/>
                </a:cubicBezTo>
                <a:cubicBezTo>
                  <a:pt x="1745" y="4696"/>
                  <a:pt x="1745" y="4696"/>
                  <a:pt x="1745" y="4696"/>
                </a:cubicBezTo>
                <a:cubicBezTo>
                  <a:pt x="1745" y="4696"/>
                  <a:pt x="1745" y="4696"/>
                  <a:pt x="1745" y="4696"/>
                </a:cubicBezTo>
                <a:cubicBezTo>
                  <a:pt x="1745" y="4883"/>
                  <a:pt x="1745" y="4883"/>
                  <a:pt x="1527" y="4883"/>
                </a:cubicBezTo>
                <a:cubicBezTo>
                  <a:pt x="655" y="8828"/>
                  <a:pt x="655" y="8828"/>
                  <a:pt x="655" y="8828"/>
                </a:cubicBezTo>
                <a:cubicBezTo>
                  <a:pt x="436" y="9016"/>
                  <a:pt x="655" y="9391"/>
                  <a:pt x="1091" y="9391"/>
                </a:cubicBezTo>
                <a:cubicBezTo>
                  <a:pt x="1091" y="9391"/>
                  <a:pt x="1091" y="9391"/>
                  <a:pt x="1309" y="9391"/>
                </a:cubicBezTo>
                <a:cubicBezTo>
                  <a:pt x="1527" y="9391"/>
                  <a:pt x="1745" y="9203"/>
                  <a:pt x="1745" y="9016"/>
                </a:cubicBezTo>
                <a:cubicBezTo>
                  <a:pt x="2836" y="5447"/>
                  <a:pt x="2836" y="5447"/>
                  <a:pt x="2836" y="5447"/>
                </a:cubicBezTo>
                <a:cubicBezTo>
                  <a:pt x="2836" y="5259"/>
                  <a:pt x="2836" y="5259"/>
                  <a:pt x="3055" y="5259"/>
                </a:cubicBezTo>
                <a:cubicBezTo>
                  <a:pt x="3055" y="9016"/>
                  <a:pt x="3055" y="9016"/>
                  <a:pt x="3055" y="9016"/>
                </a:cubicBezTo>
                <a:cubicBezTo>
                  <a:pt x="2400" y="14463"/>
                  <a:pt x="2400" y="14463"/>
                  <a:pt x="2400" y="14463"/>
                </a:cubicBezTo>
                <a:cubicBezTo>
                  <a:pt x="2400" y="14650"/>
                  <a:pt x="2618" y="14838"/>
                  <a:pt x="2836" y="15026"/>
                </a:cubicBezTo>
                <a:cubicBezTo>
                  <a:pt x="1964" y="15214"/>
                  <a:pt x="1527" y="15777"/>
                  <a:pt x="1527" y="16529"/>
                </a:cubicBezTo>
                <a:cubicBezTo>
                  <a:pt x="1527" y="17280"/>
                  <a:pt x="1964" y="17843"/>
                  <a:pt x="2618" y="18219"/>
                </a:cubicBezTo>
                <a:cubicBezTo>
                  <a:pt x="1091" y="18595"/>
                  <a:pt x="0" y="19722"/>
                  <a:pt x="0" y="20661"/>
                </a:cubicBezTo>
                <a:cubicBezTo>
                  <a:pt x="0" y="21600"/>
                  <a:pt x="7200" y="21600"/>
                  <a:pt x="7200" y="20661"/>
                </a:cubicBezTo>
                <a:cubicBezTo>
                  <a:pt x="7200" y="19722"/>
                  <a:pt x="6109" y="18595"/>
                  <a:pt x="4364" y="18219"/>
                </a:cubicBezTo>
                <a:cubicBezTo>
                  <a:pt x="5018" y="17843"/>
                  <a:pt x="5455" y="17280"/>
                  <a:pt x="5455" y="16529"/>
                </a:cubicBezTo>
                <a:cubicBezTo>
                  <a:pt x="5455" y="15777"/>
                  <a:pt x="4800" y="15026"/>
                  <a:pt x="3927" y="14838"/>
                </a:cubicBezTo>
                <a:cubicBezTo>
                  <a:pt x="3927" y="14838"/>
                  <a:pt x="3927" y="14650"/>
                  <a:pt x="3927" y="14463"/>
                </a:cubicBezTo>
                <a:cubicBezTo>
                  <a:pt x="4582" y="9579"/>
                  <a:pt x="4582" y="9579"/>
                  <a:pt x="4582" y="9579"/>
                </a:cubicBezTo>
                <a:cubicBezTo>
                  <a:pt x="4582" y="9767"/>
                  <a:pt x="4582" y="9767"/>
                  <a:pt x="4800" y="9767"/>
                </a:cubicBezTo>
                <a:cubicBezTo>
                  <a:pt x="4800" y="9767"/>
                  <a:pt x="5018" y="9767"/>
                  <a:pt x="5018" y="9579"/>
                </a:cubicBezTo>
                <a:cubicBezTo>
                  <a:pt x="5455" y="14463"/>
                  <a:pt x="5455" y="14463"/>
                  <a:pt x="5455" y="14463"/>
                </a:cubicBezTo>
                <a:cubicBezTo>
                  <a:pt x="5673" y="14838"/>
                  <a:pt x="5891" y="15214"/>
                  <a:pt x="6327" y="15214"/>
                </a:cubicBezTo>
                <a:cubicBezTo>
                  <a:pt x="6327" y="15214"/>
                  <a:pt x="6327" y="15214"/>
                  <a:pt x="6327" y="15214"/>
                </a:cubicBezTo>
                <a:cubicBezTo>
                  <a:pt x="6764" y="15214"/>
                  <a:pt x="7200" y="14838"/>
                  <a:pt x="6982" y="14463"/>
                </a:cubicBezTo>
                <a:cubicBezTo>
                  <a:pt x="6545" y="9016"/>
                  <a:pt x="6545" y="9016"/>
                  <a:pt x="6545" y="9016"/>
                </a:cubicBezTo>
                <a:cubicBezTo>
                  <a:pt x="6545" y="5259"/>
                  <a:pt x="6545" y="5259"/>
                  <a:pt x="6545" y="5259"/>
                </a:cubicBezTo>
                <a:cubicBezTo>
                  <a:pt x="6982" y="5447"/>
                  <a:pt x="7200" y="5447"/>
                  <a:pt x="7200" y="5447"/>
                </a:cubicBezTo>
                <a:cubicBezTo>
                  <a:pt x="7200" y="5447"/>
                  <a:pt x="7200" y="5447"/>
                  <a:pt x="7200" y="5447"/>
                </a:cubicBezTo>
                <a:cubicBezTo>
                  <a:pt x="7200" y="5447"/>
                  <a:pt x="7200" y="5447"/>
                  <a:pt x="7200" y="5447"/>
                </a:cubicBezTo>
                <a:cubicBezTo>
                  <a:pt x="9818" y="6198"/>
                  <a:pt x="9818" y="6198"/>
                  <a:pt x="9818" y="6198"/>
                </a:cubicBezTo>
                <a:cubicBezTo>
                  <a:pt x="9818" y="7889"/>
                  <a:pt x="9818" y="7889"/>
                  <a:pt x="9818" y="7889"/>
                </a:cubicBezTo>
                <a:cubicBezTo>
                  <a:pt x="9818" y="8452"/>
                  <a:pt x="10255" y="8828"/>
                  <a:pt x="10909" y="8828"/>
                </a:cubicBezTo>
                <a:cubicBezTo>
                  <a:pt x="12873" y="8828"/>
                  <a:pt x="12873" y="8828"/>
                  <a:pt x="12873" y="8828"/>
                </a:cubicBezTo>
                <a:cubicBezTo>
                  <a:pt x="11127" y="14650"/>
                  <a:pt x="11127" y="14650"/>
                  <a:pt x="11127" y="14650"/>
                </a:cubicBezTo>
                <a:cubicBezTo>
                  <a:pt x="11127" y="14838"/>
                  <a:pt x="11127" y="14838"/>
                  <a:pt x="11127" y="14838"/>
                </a:cubicBezTo>
                <a:cubicBezTo>
                  <a:pt x="10909" y="14838"/>
                  <a:pt x="10909" y="14838"/>
                  <a:pt x="10691" y="14838"/>
                </a:cubicBezTo>
                <a:cubicBezTo>
                  <a:pt x="9600" y="14838"/>
                  <a:pt x="8727" y="15590"/>
                  <a:pt x="8727" y="16529"/>
                </a:cubicBezTo>
                <a:cubicBezTo>
                  <a:pt x="8727" y="17280"/>
                  <a:pt x="9164" y="17843"/>
                  <a:pt x="9818" y="18219"/>
                </a:cubicBezTo>
                <a:cubicBezTo>
                  <a:pt x="8291" y="18595"/>
                  <a:pt x="7200" y="19722"/>
                  <a:pt x="7200" y="20661"/>
                </a:cubicBezTo>
                <a:cubicBezTo>
                  <a:pt x="7200" y="21600"/>
                  <a:pt x="14400" y="21600"/>
                  <a:pt x="14400" y="20661"/>
                </a:cubicBezTo>
                <a:cubicBezTo>
                  <a:pt x="14400" y="19722"/>
                  <a:pt x="13091" y="18595"/>
                  <a:pt x="11564" y="18219"/>
                </a:cubicBezTo>
                <a:cubicBezTo>
                  <a:pt x="12218" y="17843"/>
                  <a:pt x="12655" y="17280"/>
                  <a:pt x="12655" y="16529"/>
                </a:cubicBezTo>
                <a:cubicBezTo>
                  <a:pt x="12655" y="15965"/>
                  <a:pt x="12436" y="15402"/>
                  <a:pt x="11782" y="15026"/>
                </a:cubicBezTo>
                <a:cubicBezTo>
                  <a:pt x="11782" y="15026"/>
                  <a:pt x="12000" y="15026"/>
                  <a:pt x="12000" y="14838"/>
                </a:cubicBezTo>
                <a:cubicBezTo>
                  <a:pt x="13745" y="8828"/>
                  <a:pt x="13745" y="8828"/>
                  <a:pt x="13745" y="8828"/>
                </a:cubicBezTo>
                <a:cubicBezTo>
                  <a:pt x="15273" y="8828"/>
                  <a:pt x="15273" y="8828"/>
                  <a:pt x="15273" y="8828"/>
                </a:cubicBezTo>
                <a:cubicBezTo>
                  <a:pt x="15273" y="13148"/>
                  <a:pt x="15273" y="13148"/>
                  <a:pt x="15273" y="13148"/>
                </a:cubicBezTo>
                <a:cubicBezTo>
                  <a:pt x="15273" y="13336"/>
                  <a:pt x="15491" y="13523"/>
                  <a:pt x="15709" y="13523"/>
                </a:cubicBezTo>
                <a:cubicBezTo>
                  <a:pt x="15927" y="13523"/>
                  <a:pt x="16145" y="13336"/>
                  <a:pt x="16145" y="13148"/>
                </a:cubicBezTo>
                <a:cubicBezTo>
                  <a:pt x="16145" y="8828"/>
                  <a:pt x="16145" y="8828"/>
                  <a:pt x="16145" y="8828"/>
                </a:cubicBezTo>
                <a:cubicBezTo>
                  <a:pt x="17455" y="8828"/>
                  <a:pt x="17455" y="8828"/>
                  <a:pt x="17455" y="8828"/>
                </a:cubicBezTo>
                <a:cubicBezTo>
                  <a:pt x="19418" y="14838"/>
                  <a:pt x="19418" y="14838"/>
                  <a:pt x="19418" y="14838"/>
                </a:cubicBezTo>
                <a:cubicBezTo>
                  <a:pt x="19418" y="15026"/>
                  <a:pt x="19636" y="15214"/>
                  <a:pt x="19855" y="15214"/>
                </a:cubicBezTo>
                <a:cubicBezTo>
                  <a:pt x="19855" y="15214"/>
                  <a:pt x="19855" y="15214"/>
                  <a:pt x="19855" y="15214"/>
                </a:cubicBezTo>
                <a:cubicBezTo>
                  <a:pt x="20073" y="15026"/>
                  <a:pt x="20291" y="14838"/>
                  <a:pt x="20291" y="14650"/>
                </a:cubicBezTo>
                <a:cubicBezTo>
                  <a:pt x="18327" y="8828"/>
                  <a:pt x="18327" y="8828"/>
                  <a:pt x="18327" y="8828"/>
                </a:cubicBezTo>
                <a:cubicBezTo>
                  <a:pt x="20509" y="8828"/>
                  <a:pt x="20509" y="8828"/>
                  <a:pt x="20509" y="8828"/>
                </a:cubicBezTo>
                <a:cubicBezTo>
                  <a:pt x="21164" y="8828"/>
                  <a:pt x="21600" y="8452"/>
                  <a:pt x="21600" y="7889"/>
                </a:cubicBezTo>
                <a:close/>
                <a:moveTo>
                  <a:pt x="10909" y="8452"/>
                </a:moveTo>
                <a:cubicBezTo>
                  <a:pt x="10473" y="8452"/>
                  <a:pt x="10255" y="8264"/>
                  <a:pt x="10255" y="7889"/>
                </a:cubicBezTo>
                <a:cubicBezTo>
                  <a:pt x="10255" y="6386"/>
                  <a:pt x="10255" y="6386"/>
                  <a:pt x="10255" y="6386"/>
                </a:cubicBezTo>
                <a:cubicBezTo>
                  <a:pt x="10255" y="6386"/>
                  <a:pt x="10255" y="6386"/>
                  <a:pt x="10473" y="6386"/>
                </a:cubicBezTo>
                <a:cubicBezTo>
                  <a:pt x="10691" y="6386"/>
                  <a:pt x="10909" y="6198"/>
                  <a:pt x="10909" y="6010"/>
                </a:cubicBezTo>
                <a:cubicBezTo>
                  <a:pt x="11127" y="5635"/>
                  <a:pt x="10909" y="5447"/>
                  <a:pt x="10473" y="5259"/>
                </a:cubicBezTo>
                <a:cubicBezTo>
                  <a:pt x="10255" y="5259"/>
                  <a:pt x="10255" y="5259"/>
                  <a:pt x="10255" y="5259"/>
                </a:cubicBezTo>
                <a:cubicBezTo>
                  <a:pt x="10255" y="2066"/>
                  <a:pt x="10255" y="2066"/>
                  <a:pt x="10255" y="2066"/>
                </a:cubicBezTo>
                <a:cubicBezTo>
                  <a:pt x="10255" y="1878"/>
                  <a:pt x="10473" y="1503"/>
                  <a:pt x="10909" y="1503"/>
                </a:cubicBezTo>
                <a:cubicBezTo>
                  <a:pt x="20509" y="1503"/>
                  <a:pt x="20509" y="1503"/>
                  <a:pt x="20509" y="1503"/>
                </a:cubicBezTo>
                <a:cubicBezTo>
                  <a:pt x="20727" y="1503"/>
                  <a:pt x="20945" y="1878"/>
                  <a:pt x="20945" y="2066"/>
                </a:cubicBezTo>
                <a:cubicBezTo>
                  <a:pt x="20945" y="7889"/>
                  <a:pt x="20945" y="7889"/>
                  <a:pt x="20945" y="7889"/>
                </a:cubicBezTo>
                <a:cubicBezTo>
                  <a:pt x="20945" y="8264"/>
                  <a:pt x="20727" y="8452"/>
                  <a:pt x="20509" y="8452"/>
                </a:cubicBezTo>
                <a:lnTo>
                  <a:pt x="10909" y="8452"/>
                </a:lnTo>
                <a:close/>
              </a:path>
            </a:pathLst>
          </a:custGeom>
          <a:solidFill>
            <a:srgbClr val="FFFFFF"/>
          </a:solidFill>
          <a:ln w="12700">
            <a:miter lim="400000"/>
          </a:ln>
        </p:spPr>
        <p:txBody>
          <a:bodyPr lIns="121919" tIns="121919" rIns="121919" bIns="121919"/>
          <a:lstStyle/>
          <a:p>
            <a:pPr defTabSz="2438400">
              <a:defRPr sz="4800">
                <a:solidFill>
                  <a:srgbClr val="000000"/>
                </a:solidFill>
              </a:defRPr>
            </a:pPr>
            <a:endParaRPr/>
          </a:p>
        </p:txBody>
      </p:sp>
      <p:sp>
        <p:nvSpPr>
          <p:cNvPr id="631" name="Shape"/>
          <p:cNvSpPr/>
          <p:nvPr/>
        </p:nvSpPr>
        <p:spPr>
          <a:xfrm flipH="1">
            <a:off x="3699945" y="5220785"/>
            <a:ext cx="877908" cy="495301"/>
          </a:xfrm>
          <a:custGeom>
            <a:avLst/>
            <a:gdLst/>
            <a:ahLst/>
            <a:cxnLst>
              <a:cxn ang="0">
                <a:pos x="wd2" y="hd2"/>
              </a:cxn>
              <a:cxn ang="5400000">
                <a:pos x="wd2" y="hd2"/>
              </a:cxn>
              <a:cxn ang="10800000">
                <a:pos x="wd2" y="hd2"/>
              </a:cxn>
              <a:cxn ang="16200000">
                <a:pos x="wd2" y="hd2"/>
              </a:cxn>
            </a:cxnLst>
            <a:rect l="0" t="0" r="r" b="b"/>
            <a:pathLst>
              <a:path w="21600" h="21600" extrusionOk="0">
                <a:moveTo>
                  <a:pt x="4918" y="10484"/>
                </a:moveTo>
                <a:cubicBezTo>
                  <a:pt x="18000" y="10484"/>
                  <a:pt x="18000" y="10484"/>
                  <a:pt x="18000" y="10484"/>
                </a:cubicBezTo>
                <a:cubicBezTo>
                  <a:pt x="18000" y="21600"/>
                  <a:pt x="18000" y="21600"/>
                  <a:pt x="18000" y="21600"/>
                </a:cubicBezTo>
                <a:cubicBezTo>
                  <a:pt x="21600" y="21600"/>
                  <a:pt x="21600" y="21600"/>
                  <a:pt x="21600" y="21600"/>
                </a:cubicBezTo>
                <a:cubicBezTo>
                  <a:pt x="21600" y="8857"/>
                  <a:pt x="21600" y="8857"/>
                  <a:pt x="21600" y="8857"/>
                </a:cubicBezTo>
                <a:cubicBezTo>
                  <a:pt x="21600" y="6417"/>
                  <a:pt x="20282" y="4067"/>
                  <a:pt x="18862" y="4067"/>
                </a:cubicBezTo>
                <a:cubicBezTo>
                  <a:pt x="4918" y="4067"/>
                  <a:pt x="4918" y="4067"/>
                  <a:pt x="4918" y="4067"/>
                </a:cubicBezTo>
                <a:cubicBezTo>
                  <a:pt x="4918" y="0"/>
                  <a:pt x="4918" y="0"/>
                  <a:pt x="4918" y="0"/>
                </a:cubicBezTo>
                <a:cubicBezTo>
                  <a:pt x="0" y="7230"/>
                  <a:pt x="0" y="7230"/>
                  <a:pt x="0" y="7230"/>
                </a:cubicBezTo>
                <a:cubicBezTo>
                  <a:pt x="4918" y="14460"/>
                  <a:pt x="4918" y="14460"/>
                  <a:pt x="4918" y="14460"/>
                </a:cubicBezTo>
                <a:lnTo>
                  <a:pt x="4918" y="10484"/>
                </a:lnTo>
              </a:path>
            </a:pathLst>
          </a:custGeom>
          <a:solidFill>
            <a:srgbClr val="FFFFFF"/>
          </a:solidFill>
          <a:ln w="12700">
            <a:miter lim="400000"/>
          </a:ln>
        </p:spPr>
        <p:txBody>
          <a:bodyPr lIns="121919" tIns="121919" rIns="121919" bIns="121919" anchor="ctr"/>
          <a:lstStyle/>
          <a:p>
            <a:pPr defTabSz="2438400">
              <a:defRPr sz="4800">
                <a:solidFill>
                  <a:srgbClr val="000000"/>
                </a:solidFill>
              </a:defRPr>
            </a:pPr>
            <a:endParaRPr/>
          </a:p>
        </p:txBody>
      </p:sp>
      <p:sp>
        <p:nvSpPr>
          <p:cNvPr id="632" name="Shape"/>
          <p:cNvSpPr/>
          <p:nvPr/>
        </p:nvSpPr>
        <p:spPr>
          <a:xfrm>
            <a:off x="9071102" y="5082264"/>
            <a:ext cx="956963" cy="772344"/>
          </a:xfrm>
          <a:custGeom>
            <a:avLst/>
            <a:gdLst/>
            <a:ahLst/>
            <a:cxnLst>
              <a:cxn ang="0">
                <a:pos x="wd2" y="hd2"/>
              </a:cxn>
              <a:cxn ang="5400000">
                <a:pos x="wd2" y="hd2"/>
              </a:cxn>
              <a:cxn ang="10800000">
                <a:pos x="wd2" y="hd2"/>
              </a:cxn>
              <a:cxn ang="16200000">
                <a:pos x="wd2" y="hd2"/>
              </a:cxn>
            </a:cxnLst>
            <a:rect l="0" t="0" r="r" b="b"/>
            <a:pathLst>
              <a:path w="21600" h="21600" extrusionOk="0">
                <a:moveTo>
                  <a:pt x="6413" y="17319"/>
                </a:moveTo>
                <a:cubicBezTo>
                  <a:pt x="7594" y="17319"/>
                  <a:pt x="8606" y="16346"/>
                  <a:pt x="8606" y="14984"/>
                </a:cubicBezTo>
                <a:cubicBezTo>
                  <a:pt x="8606" y="14400"/>
                  <a:pt x="8438" y="13816"/>
                  <a:pt x="8100" y="13232"/>
                </a:cubicBezTo>
                <a:cubicBezTo>
                  <a:pt x="12150" y="7200"/>
                  <a:pt x="12150" y="7200"/>
                  <a:pt x="12150" y="7200"/>
                </a:cubicBezTo>
                <a:cubicBezTo>
                  <a:pt x="12319" y="7395"/>
                  <a:pt x="12656" y="7395"/>
                  <a:pt x="12994" y="7395"/>
                </a:cubicBezTo>
                <a:cubicBezTo>
                  <a:pt x="13500" y="7395"/>
                  <a:pt x="14006" y="7200"/>
                  <a:pt x="14344" y="6811"/>
                </a:cubicBezTo>
                <a:cubicBezTo>
                  <a:pt x="17381" y="9535"/>
                  <a:pt x="17381" y="9535"/>
                  <a:pt x="17381" y="9535"/>
                </a:cubicBezTo>
                <a:cubicBezTo>
                  <a:pt x="17213" y="9924"/>
                  <a:pt x="17213" y="10314"/>
                  <a:pt x="17213" y="10703"/>
                </a:cubicBezTo>
                <a:cubicBezTo>
                  <a:pt x="17213" y="12065"/>
                  <a:pt x="18225" y="13038"/>
                  <a:pt x="19406" y="13038"/>
                </a:cubicBezTo>
                <a:cubicBezTo>
                  <a:pt x="20587" y="13038"/>
                  <a:pt x="21600" y="12065"/>
                  <a:pt x="21600" y="10703"/>
                </a:cubicBezTo>
                <a:cubicBezTo>
                  <a:pt x="21600" y="9341"/>
                  <a:pt x="20587" y="8173"/>
                  <a:pt x="19406" y="8173"/>
                </a:cubicBezTo>
                <a:cubicBezTo>
                  <a:pt x="18900" y="8173"/>
                  <a:pt x="18394" y="8368"/>
                  <a:pt x="18056" y="8757"/>
                </a:cubicBezTo>
                <a:cubicBezTo>
                  <a:pt x="14850" y="6032"/>
                  <a:pt x="14850" y="6032"/>
                  <a:pt x="14850" y="6032"/>
                </a:cubicBezTo>
                <a:cubicBezTo>
                  <a:pt x="15019" y="5643"/>
                  <a:pt x="15019" y="5254"/>
                  <a:pt x="15019" y="4865"/>
                </a:cubicBezTo>
                <a:cubicBezTo>
                  <a:pt x="15019" y="3503"/>
                  <a:pt x="14175" y="2530"/>
                  <a:pt x="12994" y="2530"/>
                </a:cubicBezTo>
                <a:cubicBezTo>
                  <a:pt x="11812" y="2530"/>
                  <a:pt x="10800" y="3503"/>
                  <a:pt x="10800" y="4865"/>
                </a:cubicBezTo>
                <a:cubicBezTo>
                  <a:pt x="10800" y="5643"/>
                  <a:pt x="10969" y="6032"/>
                  <a:pt x="11306" y="6616"/>
                </a:cubicBezTo>
                <a:cubicBezTo>
                  <a:pt x="7425" y="12649"/>
                  <a:pt x="7425" y="12649"/>
                  <a:pt x="7425" y="12649"/>
                </a:cubicBezTo>
                <a:cubicBezTo>
                  <a:pt x="7088" y="12649"/>
                  <a:pt x="6750" y="12454"/>
                  <a:pt x="6413" y="12454"/>
                </a:cubicBezTo>
                <a:cubicBezTo>
                  <a:pt x="5231" y="12454"/>
                  <a:pt x="4388" y="13622"/>
                  <a:pt x="4388" y="14984"/>
                </a:cubicBezTo>
                <a:cubicBezTo>
                  <a:pt x="4388" y="16346"/>
                  <a:pt x="5231" y="17319"/>
                  <a:pt x="6413" y="17319"/>
                </a:cubicBezTo>
                <a:close/>
                <a:moveTo>
                  <a:pt x="20419" y="10703"/>
                </a:moveTo>
                <a:cubicBezTo>
                  <a:pt x="20419" y="11481"/>
                  <a:pt x="19912" y="12065"/>
                  <a:pt x="19237" y="12065"/>
                </a:cubicBezTo>
                <a:cubicBezTo>
                  <a:pt x="18731" y="12065"/>
                  <a:pt x="18056" y="11481"/>
                  <a:pt x="18056" y="10703"/>
                </a:cubicBezTo>
                <a:cubicBezTo>
                  <a:pt x="18056" y="9924"/>
                  <a:pt x="18731" y="9341"/>
                  <a:pt x="19237" y="9341"/>
                </a:cubicBezTo>
                <a:cubicBezTo>
                  <a:pt x="19912" y="9341"/>
                  <a:pt x="20419" y="9924"/>
                  <a:pt x="20419" y="10703"/>
                </a:cubicBezTo>
                <a:close/>
                <a:moveTo>
                  <a:pt x="12994" y="3697"/>
                </a:moveTo>
                <a:cubicBezTo>
                  <a:pt x="13669" y="3697"/>
                  <a:pt x="14175" y="4281"/>
                  <a:pt x="14175" y="5059"/>
                </a:cubicBezTo>
                <a:cubicBezTo>
                  <a:pt x="14175" y="5838"/>
                  <a:pt x="13669" y="6422"/>
                  <a:pt x="12994" y="6422"/>
                </a:cubicBezTo>
                <a:cubicBezTo>
                  <a:pt x="12319" y="6422"/>
                  <a:pt x="11812" y="5838"/>
                  <a:pt x="11812" y="5059"/>
                </a:cubicBezTo>
                <a:cubicBezTo>
                  <a:pt x="11812" y="4281"/>
                  <a:pt x="12319" y="3697"/>
                  <a:pt x="12994" y="3697"/>
                </a:cubicBezTo>
                <a:close/>
                <a:moveTo>
                  <a:pt x="6413" y="13622"/>
                </a:moveTo>
                <a:cubicBezTo>
                  <a:pt x="7088" y="13622"/>
                  <a:pt x="7594" y="14205"/>
                  <a:pt x="7594" y="14984"/>
                </a:cubicBezTo>
                <a:cubicBezTo>
                  <a:pt x="7594" y="15762"/>
                  <a:pt x="7088" y="16346"/>
                  <a:pt x="6413" y="16346"/>
                </a:cubicBezTo>
                <a:cubicBezTo>
                  <a:pt x="5906" y="16346"/>
                  <a:pt x="5231" y="15762"/>
                  <a:pt x="5231" y="14984"/>
                </a:cubicBezTo>
                <a:cubicBezTo>
                  <a:pt x="5231" y="14205"/>
                  <a:pt x="5906" y="13622"/>
                  <a:pt x="6413" y="13622"/>
                </a:cubicBezTo>
                <a:close/>
                <a:moveTo>
                  <a:pt x="21600" y="21211"/>
                </a:moveTo>
                <a:cubicBezTo>
                  <a:pt x="21600" y="21405"/>
                  <a:pt x="21431" y="21600"/>
                  <a:pt x="21262" y="21600"/>
                </a:cubicBezTo>
                <a:cubicBezTo>
                  <a:pt x="2869" y="21600"/>
                  <a:pt x="2869" y="21600"/>
                  <a:pt x="2869" y="21600"/>
                </a:cubicBezTo>
                <a:cubicBezTo>
                  <a:pt x="2700" y="21600"/>
                  <a:pt x="2363" y="21600"/>
                  <a:pt x="2025" y="21211"/>
                </a:cubicBezTo>
                <a:cubicBezTo>
                  <a:pt x="1688" y="21016"/>
                  <a:pt x="1519" y="20432"/>
                  <a:pt x="1519" y="19849"/>
                </a:cubicBezTo>
                <a:cubicBezTo>
                  <a:pt x="1519" y="19070"/>
                  <a:pt x="1519" y="19070"/>
                  <a:pt x="1519" y="19070"/>
                </a:cubicBezTo>
                <a:cubicBezTo>
                  <a:pt x="506" y="19070"/>
                  <a:pt x="506" y="19070"/>
                  <a:pt x="506" y="19070"/>
                </a:cubicBezTo>
                <a:cubicBezTo>
                  <a:pt x="169" y="19070"/>
                  <a:pt x="0" y="18681"/>
                  <a:pt x="0" y="18486"/>
                </a:cubicBezTo>
                <a:cubicBezTo>
                  <a:pt x="0" y="18097"/>
                  <a:pt x="169" y="17903"/>
                  <a:pt x="506" y="17903"/>
                </a:cubicBezTo>
                <a:cubicBezTo>
                  <a:pt x="1519" y="17903"/>
                  <a:pt x="1519" y="17903"/>
                  <a:pt x="1519" y="17903"/>
                </a:cubicBezTo>
                <a:cubicBezTo>
                  <a:pt x="1519" y="15373"/>
                  <a:pt x="1519" y="15373"/>
                  <a:pt x="1519" y="15373"/>
                </a:cubicBezTo>
                <a:cubicBezTo>
                  <a:pt x="506" y="15373"/>
                  <a:pt x="506" y="15373"/>
                  <a:pt x="506" y="15373"/>
                </a:cubicBezTo>
                <a:cubicBezTo>
                  <a:pt x="169" y="15373"/>
                  <a:pt x="0" y="15178"/>
                  <a:pt x="0" y="14984"/>
                </a:cubicBezTo>
                <a:cubicBezTo>
                  <a:pt x="0" y="14595"/>
                  <a:pt x="169" y="14400"/>
                  <a:pt x="506" y="14400"/>
                </a:cubicBezTo>
                <a:cubicBezTo>
                  <a:pt x="1519" y="14400"/>
                  <a:pt x="1519" y="14400"/>
                  <a:pt x="1519" y="14400"/>
                </a:cubicBezTo>
                <a:cubicBezTo>
                  <a:pt x="1519" y="11870"/>
                  <a:pt x="1519" y="11870"/>
                  <a:pt x="1519" y="11870"/>
                </a:cubicBezTo>
                <a:cubicBezTo>
                  <a:pt x="506" y="11870"/>
                  <a:pt x="506" y="11870"/>
                  <a:pt x="506" y="11870"/>
                </a:cubicBezTo>
                <a:cubicBezTo>
                  <a:pt x="169" y="11870"/>
                  <a:pt x="0" y="11676"/>
                  <a:pt x="0" y="11286"/>
                </a:cubicBezTo>
                <a:cubicBezTo>
                  <a:pt x="0" y="11092"/>
                  <a:pt x="169" y="10897"/>
                  <a:pt x="506" y="10897"/>
                </a:cubicBezTo>
                <a:cubicBezTo>
                  <a:pt x="1519" y="10897"/>
                  <a:pt x="1519" y="10897"/>
                  <a:pt x="1519" y="10897"/>
                </a:cubicBezTo>
                <a:cubicBezTo>
                  <a:pt x="1519" y="8368"/>
                  <a:pt x="1519" y="8368"/>
                  <a:pt x="1519" y="8368"/>
                </a:cubicBezTo>
                <a:cubicBezTo>
                  <a:pt x="506" y="8368"/>
                  <a:pt x="506" y="8368"/>
                  <a:pt x="506" y="8368"/>
                </a:cubicBezTo>
                <a:cubicBezTo>
                  <a:pt x="169" y="8368"/>
                  <a:pt x="0" y="8173"/>
                  <a:pt x="0" y="7784"/>
                </a:cubicBezTo>
                <a:cubicBezTo>
                  <a:pt x="0" y="7589"/>
                  <a:pt x="169" y="7200"/>
                  <a:pt x="506" y="7200"/>
                </a:cubicBezTo>
                <a:cubicBezTo>
                  <a:pt x="1519" y="7200"/>
                  <a:pt x="1519" y="7200"/>
                  <a:pt x="1519" y="7200"/>
                </a:cubicBezTo>
                <a:cubicBezTo>
                  <a:pt x="1519" y="4865"/>
                  <a:pt x="1519" y="4865"/>
                  <a:pt x="1519" y="4865"/>
                </a:cubicBezTo>
                <a:cubicBezTo>
                  <a:pt x="506" y="4865"/>
                  <a:pt x="506" y="4865"/>
                  <a:pt x="506" y="4865"/>
                </a:cubicBezTo>
                <a:cubicBezTo>
                  <a:pt x="169" y="4865"/>
                  <a:pt x="0" y="4476"/>
                  <a:pt x="0" y="4281"/>
                </a:cubicBezTo>
                <a:cubicBezTo>
                  <a:pt x="0" y="3892"/>
                  <a:pt x="169" y="3697"/>
                  <a:pt x="506" y="3697"/>
                </a:cubicBezTo>
                <a:cubicBezTo>
                  <a:pt x="1519" y="3697"/>
                  <a:pt x="1519" y="3697"/>
                  <a:pt x="1519" y="3697"/>
                </a:cubicBezTo>
                <a:cubicBezTo>
                  <a:pt x="1519" y="1168"/>
                  <a:pt x="1519" y="1168"/>
                  <a:pt x="1519" y="1168"/>
                </a:cubicBezTo>
                <a:cubicBezTo>
                  <a:pt x="506" y="1168"/>
                  <a:pt x="506" y="1168"/>
                  <a:pt x="506" y="1168"/>
                </a:cubicBezTo>
                <a:cubicBezTo>
                  <a:pt x="169" y="1168"/>
                  <a:pt x="0" y="778"/>
                  <a:pt x="0" y="584"/>
                </a:cubicBezTo>
                <a:cubicBezTo>
                  <a:pt x="0" y="195"/>
                  <a:pt x="169" y="0"/>
                  <a:pt x="506" y="0"/>
                </a:cubicBezTo>
                <a:cubicBezTo>
                  <a:pt x="2025" y="0"/>
                  <a:pt x="2025" y="0"/>
                  <a:pt x="2025" y="0"/>
                </a:cubicBezTo>
                <a:cubicBezTo>
                  <a:pt x="2194" y="0"/>
                  <a:pt x="2363" y="195"/>
                  <a:pt x="2363" y="584"/>
                </a:cubicBezTo>
                <a:cubicBezTo>
                  <a:pt x="2363" y="19849"/>
                  <a:pt x="2363" y="19849"/>
                  <a:pt x="2363" y="19849"/>
                </a:cubicBezTo>
                <a:cubicBezTo>
                  <a:pt x="2363" y="20043"/>
                  <a:pt x="2531" y="20432"/>
                  <a:pt x="2531" y="20432"/>
                </a:cubicBezTo>
                <a:cubicBezTo>
                  <a:pt x="2700" y="20627"/>
                  <a:pt x="2869" y="20627"/>
                  <a:pt x="2869" y="20627"/>
                </a:cubicBezTo>
                <a:cubicBezTo>
                  <a:pt x="21262" y="20627"/>
                  <a:pt x="21262" y="20627"/>
                  <a:pt x="21262" y="20627"/>
                </a:cubicBezTo>
                <a:cubicBezTo>
                  <a:pt x="21431" y="20627"/>
                  <a:pt x="21600" y="20822"/>
                  <a:pt x="21600" y="21211"/>
                </a:cubicBezTo>
                <a:close/>
                <a:moveTo>
                  <a:pt x="21600" y="21211"/>
                </a:moveTo>
                <a:cubicBezTo>
                  <a:pt x="21600" y="21211"/>
                  <a:pt x="21600" y="21211"/>
                  <a:pt x="21600" y="21211"/>
                </a:cubicBezTo>
              </a:path>
            </a:pathLst>
          </a:custGeom>
          <a:solidFill>
            <a:srgbClr val="FFFFFF"/>
          </a:solidFill>
          <a:ln w="12700">
            <a:miter lim="400000"/>
          </a:ln>
        </p:spPr>
        <p:txBody>
          <a:bodyPr lIns="121919" tIns="121919" rIns="121919" bIns="121919"/>
          <a:lstStyle/>
          <a:p>
            <a:pPr defTabSz="2438400">
              <a:defRPr sz="4800">
                <a:solidFill>
                  <a:srgbClr val="000000"/>
                </a:solidFill>
              </a:defRPr>
            </a:pPr>
            <a:endParaRPr/>
          </a:p>
        </p:txBody>
      </p:sp>
      <p:sp>
        <p:nvSpPr>
          <p:cNvPr id="633" name="Shape"/>
          <p:cNvSpPr/>
          <p:nvPr/>
        </p:nvSpPr>
        <p:spPr>
          <a:xfrm>
            <a:off x="20106943" y="5082264"/>
            <a:ext cx="770467" cy="77234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790" y="0"/>
                  <a:pt x="0" y="4790"/>
                  <a:pt x="0" y="10800"/>
                </a:cubicBezTo>
                <a:cubicBezTo>
                  <a:pt x="0" y="16810"/>
                  <a:pt x="4790" y="21600"/>
                  <a:pt x="10800" y="21600"/>
                </a:cubicBezTo>
                <a:cubicBezTo>
                  <a:pt x="16810" y="21600"/>
                  <a:pt x="21600" y="16810"/>
                  <a:pt x="21600" y="10800"/>
                </a:cubicBezTo>
                <a:cubicBezTo>
                  <a:pt x="21600" y="4790"/>
                  <a:pt x="16810" y="0"/>
                  <a:pt x="10800" y="0"/>
                </a:cubicBezTo>
                <a:close/>
                <a:moveTo>
                  <a:pt x="20018" y="10800"/>
                </a:moveTo>
                <a:cubicBezTo>
                  <a:pt x="20018" y="13195"/>
                  <a:pt x="19205" y="14822"/>
                  <a:pt x="18030" y="16403"/>
                </a:cubicBezTo>
                <a:cubicBezTo>
                  <a:pt x="17623" y="16403"/>
                  <a:pt x="17217" y="15590"/>
                  <a:pt x="17623" y="14822"/>
                </a:cubicBezTo>
                <a:cubicBezTo>
                  <a:pt x="18030" y="14008"/>
                  <a:pt x="18030" y="12427"/>
                  <a:pt x="18030" y="11613"/>
                </a:cubicBezTo>
                <a:cubicBezTo>
                  <a:pt x="18030" y="10800"/>
                  <a:pt x="17623" y="9218"/>
                  <a:pt x="16810" y="9218"/>
                </a:cubicBezTo>
                <a:cubicBezTo>
                  <a:pt x="15635" y="9218"/>
                  <a:pt x="15228" y="9218"/>
                  <a:pt x="14415" y="8044"/>
                </a:cubicBezTo>
                <a:cubicBezTo>
                  <a:pt x="13602" y="5603"/>
                  <a:pt x="16810" y="5197"/>
                  <a:pt x="15635" y="3977"/>
                </a:cubicBezTo>
                <a:cubicBezTo>
                  <a:pt x="15228" y="3615"/>
                  <a:pt x="13602" y="5197"/>
                  <a:pt x="13240" y="2802"/>
                </a:cubicBezTo>
                <a:lnTo>
                  <a:pt x="13602" y="2395"/>
                </a:lnTo>
                <a:cubicBezTo>
                  <a:pt x="17217" y="3615"/>
                  <a:pt x="20018" y="6778"/>
                  <a:pt x="20018" y="10800"/>
                </a:cubicBezTo>
                <a:close/>
                <a:moveTo>
                  <a:pt x="9580" y="1988"/>
                </a:moveTo>
                <a:cubicBezTo>
                  <a:pt x="9218" y="2395"/>
                  <a:pt x="8767" y="2395"/>
                  <a:pt x="8405" y="2802"/>
                </a:cubicBezTo>
                <a:cubicBezTo>
                  <a:pt x="7592" y="3615"/>
                  <a:pt x="7185" y="3208"/>
                  <a:pt x="6778" y="3977"/>
                </a:cubicBezTo>
                <a:cubicBezTo>
                  <a:pt x="6372" y="4790"/>
                  <a:pt x="5197" y="5603"/>
                  <a:pt x="5197" y="6010"/>
                </a:cubicBezTo>
                <a:cubicBezTo>
                  <a:pt x="5197" y="6417"/>
                  <a:pt x="6010" y="7185"/>
                  <a:pt x="6010" y="7185"/>
                </a:cubicBezTo>
                <a:cubicBezTo>
                  <a:pt x="6372" y="6778"/>
                  <a:pt x="7185" y="6778"/>
                  <a:pt x="7998" y="7185"/>
                </a:cubicBezTo>
                <a:cubicBezTo>
                  <a:pt x="8405" y="7185"/>
                  <a:pt x="12427" y="7637"/>
                  <a:pt x="11207" y="10800"/>
                </a:cubicBezTo>
                <a:cubicBezTo>
                  <a:pt x="10800" y="12020"/>
                  <a:pt x="8767" y="11613"/>
                  <a:pt x="8405" y="13195"/>
                </a:cubicBezTo>
                <a:cubicBezTo>
                  <a:pt x="8405" y="13602"/>
                  <a:pt x="8405" y="14822"/>
                  <a:pt x="7998" y="15228"/>
                </a:cubicBezTo>
                <a:cubicBezTo>
                  <a:pt x="7998" y="15590"/>
                  <a:pt x="8405" y="17623"/>
                  <a:pt x="7998" y="17623"/>
                </a:cubicBezTo>
                <a:cubicBezTo>
                  <a:pt x="7592" y="17623"/>
                  <a:pt x="6010" y="15590"/>
                  <a:pt x="6010" y="15590"/>
                </a:cubicBezTo>
                <a:cubicBezTo>
                  <a:pt x="6010" y="15228"/>
                  <a:pt x="5603" y="14008"/>
                  <a:pt x="5603" y="12833"/>
                </a:cubicBezTo>
                <a:cubicBezTo>
                  <a:pt x="5603" y="12020"/>
                  <a:pt x="3977" y="12020"/>
                  <a:pt x="3977" y="10800"/>
                </a:cubicBezTo>
                <a:cubicBezTo>
                  <a:pt x="3977" y="9625"/>
                  <a:pt x="4790" y="8812"/>
                  <a:pt x="4790" y="8405"/>
                </a:cubicBezTo>
                <a:cubicBezTo>
                  <a:pt x="4383" y="7637"/>
                  <a:pt x="2802" y="7637"/>
                  <a:pt x="2395" y="7637"/>
                </a:cubicBezTo>
                <a:cubicBezTo>
                  <a:pt x="3615" y="4383"/>
                  <a:pt x="6372" y="2395"/>
                  <a:pt x="9580" y="1988"/>
                </a:cubicBezTo>
                <a:close/>
                <a:moveTo>
                  <a:pt x="7998" y="19612"/>
                </a:moveTo>
                <a:cubicBezTo>
                  <a:pt x="8405" y="19205"/>
                  <a:pt x="8405" y="18798"/>
                  <a:pt x="9218" y="18798"/>
                </a:cubicBezTo>
                <a:cubicBezTo>
                  <a:pt x="9580" y="18798"/>
                  <a:pt x="9987" y="18798"/>
                  <a:pt x="10800" y="18392"/>
                </a:cubicBezTo>
                <a:cubicBezTo>
                  <a:pt x="11207" y="18392"/>
                  <a:pt x="12427" y="17985"/>
                  <a:pt x="13240" y="17623"/>
                </a:cubicBezTo>
                <a:cubicBezTo>
                  <a:pt x="14008" y="17623"/>
                  <a:pt x="15635" y="17985"/>
                  <a:pt x="15997" y="18392"/>
                </a:cubicBezTo>
                <a:cubicBezTo>
                  <a:pt x="14415" y="19612"/>
                  <a:pt x="12833" y="20018"/>
                  <a:pt x="10800" y="20018"/>
                </a:cubicBezTo>
                <a:cubicBezTo>
                  <a:pt x="9987" y="20018"/>
                  <a:pt x="8767" y="20018"/>
                  <a:pt x="7998" y="19612"/>
                </a:cubicBezTo>
                <a:close/>
              </a:path>
            </a:pathLst>
          </a:custGeom>
          <a:solidFill>
            <a:srgbClr val="FFFFFF"/>
          </a:solidFill>
          <a:ln w="12700">
            <a:miter lim="400000"/>
          </a:ln>
        </p:spPr>
        <p:txBody>
          <a:bodyPr lIns="121919" tIns="121919" rIns="121919" bIns="121919" anchor="ctr"/>
          <a:lstStyle/>
          <a:p>
            <a:pPr defTabSz="2438400">
              <a:defRPr sz="4800">
                <a:solidFill>
                  <a:srgbClr val="000000"/>
                </a:solidFill>
              </a:defRPr>
            </a:pPr>
            <a:endParaRPr/>
          </a:p>
        </p:txBody>
      </p:sp>
      <p:grpSp>
        <p:nvGrpSpPr>
          <p:cNvPr id="644" name="Group"/>
          <p:cNvGrpSpPr/>
          <p:nvPr/>
        </p:nvGrpSpPr>
        <p:grpSpPr>
          <a:xfrm>
            <a:off x="19194029" y="10557907"/>
            <a:ext cx="2596295" cy="466960"/>
            <a:chOff x="0" y="0"/>
            <a:chExt cx="2596293" cy="466959"/>
          </a:xfrm>
        </p:grpSpPr>
        <p:sp>
          <p:nvSpPr>
            <p:cNvPr id="634" name="Shape"/>
            <p:cNvSpPr/>
            <p:nvPr/>
          </p:nvSpPr>
          <p:spPr>
            <a:xfrm>
              <a:off x="1055225" y="5172"/>
              <a:ext cx="454685" cy="461788"/>
            </a:xfrm>
            <a:custGeom>
              <a:avLst/>
              <a:gdLst/>
              <a:ahLst/>
              <a:cxnLst>
                <a:cxn ang="0">
                  <a:pos x="wd2" y="hd2"/>
                </a:cxn>
                <a:cxn ang="5400000">
                  <a:pos x="wd2" y="hd2"/>
                </a:cxn>
                <a:cxn ang="10800000">
                  <a:pos x="wd2" y="hd2"/>
                </a:cxn>
                <a:cxn ang="16200000">
                  <a:pos x="wd2" y="hd2"/>
                </a:cxn>
              </a:cxnLst>
              <a:rect l="0" t="0" r="r" b="b"/>
              <a:pathLst>
                <a:path w="21600" h="21600" extrusionOk="0">
                  <a:moveTo>
                    <a:pt x="18906" y="0"/>
                  </a:moveTo>
                  <a:cubicBezTo>
                    <a:pt x="2694" y="0"/>
                    <a:pt x="2694" y="0"/>
                    <a:pt x="2694" y="0"/>
                  </a:cubicBezTo>
                  <a:cubicBezTo>
                    <a:pt x="1372" y="0"/>
                    <a:pt x="0" y="1369"/>
                    <a:pt x="0" y="2687"/>
                  </a:cubicBezTo>
                  <a:cubicBezTo>
                    <a:pt x="0" y="18862"/>
                    <a:pt x="0" y="18862"/>
                    <a:pt x="0" y="18862"/>
                  </a:cubicBezTo>
                  <a:cubicBezTo>
                    <a:pt x="0" y="20231"/>
                    <a:pt x="1372" y="21600"/>
                    <a:pt x="2694" y="21600"/>
                  </a:cubicBezTo>
                  <a:cubicBezTo>
                    <a:pt x="10825" y="21600"/>
                    <a:pt x="10825" y="21600"/>
                    <a:pt x="10825" y="21600"/>
                  </a:cubicBezTo>
                  <a:cubicBezTo>
                    <a:pt x="10825" y="13893"/>
                    <a:pt x="10825" y="13893"/>
                    <a:pt x="10825" y="13893"/>
                  </a:cubicBezTo>
                  <a:cubicBezTo>
                    <a:pt x="8132" y="13893"/>
                    <a:pt x="8132" y="13893"/>
                    <a:pt x="8132" y="13893"/>
                  </a:cubicBezTo>
                  <a:cubicBezTo>
                    <a:pt x="8132" y="10344"/>
                    <a:pt x="8132" y="10344"/>
                    <a:pt x="8132" y="10344"/>
                  </a:cubicBezTo>
                  <a:cubicBezTo>
                    <a:pt x="10825" y="10344"/>
                    <a:pt x="10825" y="10344"/>
                    <a:pt x="10825" y="10344"/>
                  </a:cubicBezTo>
                  <a:cubicBezTo>
                    <a:pt x="10825" y="8518"/>
                    <a:pt x="10825" y="8518"/>
                    <a:pt x="10825" y="8518"/>
                  </a:cubicBezTo>
                  <a:cubicBezTo>
                    <a:pt x="10825" y="6287"/>
                    <a:pt x="13062" y="4056"/>
                    <a:pt x="15298" y="4056"/>
                  </a:cubicBezTo>
                  <a:cubicBezTo>
                    <a:pt x="17585" y="4056"/>
                    <a:pt x="17585" y="4056"/>
                    <a:pt x="17585" y="4056"/>
                  </a:cubicBezTo>
                  <a:cubicBezTo>
                    <a:pt x="17585" y="8113"/>
                    <a:pt x="17585" y="8113"/>
                    <a:pt x="17585" y="8113"/>
                  </a:cubicBezTo>
                  <a:cubicBezTo>
                    <a:pt x="15755" y="8113"/>
                    <a:pt x="15755" y="8113"/>
                    <a:pt x="15755" y="8113"/>
                  </a:cubicBezTo>
                  <a:cubicBezTo>
                    <a:pt x="14840" y="8113"/>
                    <a:pt x="14840" y="8113"/>
                    <a:pt x="14840" y="8518"/>
                  </a:cubicBezTo>
                  <a:cubicBezTo>
                    <a:pt x="14840" y="10344"/>
                    <a:pt x="14840" y="10344"/>
                    <a:pt x="14840" y="10344"/>
                  </a:cubicBezTo>
                  <a:cubicBezTo>
                    <a:pt x="17585" y="10344"/>
                    <a:pt x="17585" y="10344"/>
                    <a:pt x="17585" y="10344"/>
                  </a:cubicBezTo>
                  <a:cubicBezTo>
                    <a:pt x="17585" y="13893"/>
                    <a:pt x="17585" y="13893"/>
                    <a:pt x="17585" y="13893"/>
                  </a:cubicBezTo>
                  <a:cubicBezTo>
                    <a:pt x="14840" y="13893"/>
                    <a:pt x="14840" y="13893"/>
                    <a:pt x="14840" y="13893"/>
                  </a:cubicBezTo>
                  <a:cubicBezTo>
                    <a:pt x="14840" y="21600"/>
                    <a:pt x="14840" y="21600"/>
                    <a:pt x="14840" y="21600"/>
                  </a:cubicBezTo>
                  <a:cubicBezTo>
                    <a:pt x="18906" y="21600"/>
                    <a:pt x="18906" y="21600"/>
                    <a:pt x="18906" y="21600"/>
                  </a:cubicBezTo>
                  <a:cubicBezTo>
                    <a:pt x="20279" y="21600"/>
                    <a:pt x="21600" y="20231"/>
                    <a:pt x="21600" y="18862"/>
                  </a:cubicBezTo>
                  <a:cubicBezTo>
                    <a:pt x="21600" y="2687"/>
                    <a:pt x="21600" y="2687"/>
                    <a:pt x="21600" y="2687"/>
                  </a:cubicBezTo>
                  <a:cubicBezTo>
                    <a:pt x="21600" y="1369"/>
                    <a:pt x="20279" y="0"/>
                    <a:pt x="18906" y="0"/>
                  </a:cubicBezTo>
                </a:path>
              </a:pathLst>
            </a:custGeom>
            <a:solidFill>
              <a:srgbClr val="FFFFFF"/>
            </a:solidFill>
            <a:ln w="12700" cap="flat">
              <a:noFill/>
              <a:miter lim="400000"/>
            </a:ln>
            <a:effectLst/>
          </p:spPr>
          <p:txBody>
            <a:bodyPr wrap="square" lIns="121919" tIns="121919" rIns="121919" bIns="121919" numCol="1" anchor="ctr">
              <a:noAutofit/>
            </a:bodyPr>
            <a:lstStyle/>
            <a:p>
              <a:pPr defTabSz="2438400">
                <a:defRPr sz="4800">
                  <a:solidFill>
                    <a:srgbClr val="000000"/>
                  </a:solidFill>
                </a:defRPr>
              </a:pPr>
              <a:endParaRPr/>
            </a:p>
          </p:txBody>
        </p:sp>
        <p:sp>
          <p:nvSpPr>
            <p:cNvPr id="635" name="Shape"/>
            <p:cNvSpPr/>
            <p:nvPr/>
          </p:nvSpPr>
          <p:spPr>
            <a:xfrm>
              <a:off x="543191" y="5172"/>
              <a:ext cx="412870" cy="461788"/>
            </a:xfrm>
            <a:custGeom>
              <a:avLst/>
              <a:gdLst/>
              <a:ahLst/>
              <a:cxnLst>
                <a:cxn ang="0">
                  <a:pos x="wd2" y="hd2"/>
                </a:cxn>
                <a:cxn ang="5400000">
                  <a:pos x="wd2" y="hd2"/>
                </a:cxn>
                <a:cxn ang="10800000">
                  <a:pos x="wd2" y="hd2"/>
                </a:cxn>
                <a:cxn ang="16200000">
                  <a:pos x="wd2" y="hd2"/>
                </a:cxn>
              </a:cxnLst>
              <a:rect l="0" t="0" r="r" b="b"/>
              <a:pathLst>
                <a:path w="21600" h="21600" extrusionOk="0">
                  <a:moveTo>
                    <a:pt x="21600" y="4529"/>
                  </a:moveTo>
                  <a:cubicBezTo>
                    <a:pt x="21600" y="17071"/>
                    <a:pt x="21600" y="17071"/>
                    <a:pt x="21600" y="17071"/>
                  </a:cubicBezTo>
                  <a:cubicBezTo>
                    <a:pt x="21600" y="19510"/>
                    <a:pt x="19830" y="21600"/>
                    <a:pt x="17351" y="21600"/>
                  </a:cubicBezTo>
                  <a:cubicBezTo>
                    <a:pt x="4603" y="21600"/>
                    <a:pt x="4603" y="21600"/>
                    <a:pt x="4603" y="21600"/>
                  </a:cubicBezTo>
                  <a:cubicBezTo>
                    <a:pt x="2125" y="21600"/>
                    <a:pt x="0" y="19510"/>
                    <a:pt x="0" y="17071"/>
                  </a:cubicBezTo>
                  <a:cubicBezTo>
                    <a:pt x="0" y="4529"/>
                    <a:pt x="0" y="4529"/>
                    <a:pt x="0" y="4529"/>
                  </a:cubicBezTo>
                  <a:cubicBezTo>
                    <a:pt x="0" y="2090"/>
                    <a:pt x="2125" y="0"/>
                    <a:pt x="4603" y="0"/>
                  </a:cubicBezTo>
                  <a:cubicBezTo>
                    <a:pt x="17351" y="0"/>
                    <a:pt x="17351" y="0"/>
                    <a:pt x="17351" y="0"/>
                  </a:cubicBezTo>
                  <a:cubicBezTo>
                    <a:pt x="19830" y="0"/>
                    <a:pt x="21600" y="2090"/>
                    <a:pt x="21600" y="4529"/>
                  </a:cubicBezTo>
                  <a:close/>
                  <a:moveTo>
                    <a:pt x="19830" y="9755"/>
                  </a:moveTo>
                  <a:cubicBezTo>
                    <a:pt x="19830" y="9058"/>
                    <a:pt x="19121" y="8013"/>
                    <a:pt x="18059" y="8013"/>
                  </a:cubicBezTo>
                  <a:cubicBezTo>
                    <a:pt x="17351" y="8013"/>
                    <a:pt x="16997" y="8361"/>
                    <a:pt x="16643" y="8710"/>
                  </a:cubicBezTo>
                  <a:cubicBezTo>
                    <a:pt x="15226" y="8013"/>
                    <a:pt x="13456" y="7316"/>
                    <a:pt x="11331" y="7316"/>
                  </a:cubicBezTo>
                  <a:cubicBezTo>
                    <a:pt x="12393" y="3484"/>
                    <a:pt x="12393" y="3484"/>
                    <a:pt x="12393" y="3484"/>
                  </a:cubicBezTo>
                  <a:cubicBezTo>
                    <a:pt x="15580" y="4181"/>
                    <a:pt x="15580" y="4181"/>
                    <a:pt x="15580" y="4181"/>
                  </a:cubicBezTo>
                  <a:cubicBezTo>
                    <a:pt x="15580" y="5226"/>
                    <a:pt x="16289" y="5923"/>
                    <a:pt x="17351" y="5923"/>
                  </a:cubicBezTo>
                  <a:cubicBezTo>
                    <a:pt x="18059" y="5923"/>
                    <a:pt x="18767" y="5226"/>
                    <a:pt x="18767" y="4181"/>
                  </a:cubicBezTo>
                  <a:cubicBezTo>
                    <a:pt x="18767" y="3135"/>
                    <a:pt x="18059" y="2439"/>
                    <a:pt x="17351" y="2439"/>
                  </a:cubicBezTo>
                  <a:cubicBezTo>
                    <a:pt x="16643" y="2439"/>
                    <a:pt x="15934" y="2787"/>
                    <a:pt x="15580" y="3484"/>
                  </a:cubicBezTo>
                  <a:cubicBezTo>
                    <a:pt x="12393" y="2787"/>
                    <a:pt x="12393" y="2787"/>
                    <a:pt x="12393" y="2787"/>
                  </a:cubicBezTo>
                  <a:cubicBezTo>
                    <a:pt x="12039" y="2787"/>
                    <a:pt x="12039" y="2787"/>
                    <a:pt x="12039" y="3135"/>
                  </a:cubicBezTo>
                  <a:cubicBezTo>
                    <a:pt x="10623" y="7316"/>
                    <a:pt x="10623" y="7316"/>
                    <a:pt x="10623" y="7316"/>
                  </a:cubicBezTo>
                  <a:cubicBezTo>
                    <a:pt x="8498" y="7316"/>
                    <a:pt x="6728" y="8013"/>
                    <a:pt x="5311" y="8710"/>
                  </a:cubicBezTo>
                  <a:cubicBezTo>
                    <a:pt x="4957" y="8361"/>
                    <a:pt x="4249" y="8361"/>
                    <a:pt x="3895" y="8361"/>
                  </a:cubicBezTo>
                  <a:cubicBezTo>
                    <a:pt x="2833" y="8361"/>
                    <a:pt x="2125" y="9058"/>
                    <a:pt x="2125" y="10103"/>
                  </a:cubicBezTo>
                  <a:cubicBezTo>
                    <a:pt x="2125" y="10800"/>
                    <a:pt x="2479" y="11148"/>
                    <a:pt x="3187" y="11497"/>
                  </a:cubicBezTo>
                  <a:cubicBezTo>
                    <a:pt x="3187" y="11845"/>
                    <a:pt x="3187" y="12194"/>
                    <a:pt x="3187" y="12194"/>
                  </a:cubicBezTo>
                  <a:cubicBezTo>
                    <a:pt x="3187" y="14981"/>
                    <a:pt x="6728" y="17419"/>
                    <a:pt x="10977" y="17419"/>
                  </a:cubicBezTo>
                  <a:cubicBezTo>
                    <a:pt x="15226" y="17419"/>
                    <a:pt x="18767" y="14981"/>
                    <a:pt x="18767" y="12194"/>
                  </a:cubicBezTo>
                  <a:cubicBezTo>
                    <a:pt x="18767" y="12194"/>
                    <a:pt x="18767" y="11845"/>
                    <a:pt x="18767" y="11497"/>
                  </a:cubicBezTo>
                  <a:cubicBezTo>
                    <a:pt x="19475" y="11148"/>
                    <a:pt x="19830" y="10800"/>
                    <a:pt x="19830" y="9755"/>
                  </a:cubicBezTo>
                  <a:close/>
                  <a:moveTo>
                    <a:pt x="8144" y="12542"/>
                  </a:moveTo>
                  <a:cubicBezTo>
                    <a:pt x="7436" y="12542"/>
                    <a:pt x="7082" y="11845"/>
                    <a:pt x="7082" y="11148"/>
                  </a:cubicBezTo>
                  <a:cubicBezTo>
                    <a:pt x="7082" y="10452"/>
                    <a:pt x="7436" y="10103"/>
                    <a:pt x="8144" y="10103"/>
                  </a:cubicBezTo>
                  <a:cubicBezTo>
                    <a:pt x="8852" y="10103"/>
                    <a:pt x="9561" y="10452"/>
                    <a:pt x="9561" y="11148"/>
                  </a:cubicBezTo>
                  <a:cubicBezTo>
                    <a:pt x="9561" y="11845"/>
                    <a:pt x="8852" y="12542"/>
                    <a:pt x="8144" y="12542"/>
                  </a:cubicBezTo>
                  <a:close/>
                  <a:moveTo>
                    <a:pt x="13810" y="14284"/>
                  </a:moveTo>
                  <a:cubicBezTo>
                    <a:pt x="14164" y="14632"/>
                    <a:pt x="14164" y="14632"/>
                    <a:pt x="13810" y="14981"/>
                  </a:cubicBezTo>
                  <a:cubicBezTo>
                    <a:pt x="13456" y="15329"/>
                    <a:pt x="12393" y="15677"/>
                    <a:pt x="10977" y="15677"/>
                  </a:cubicBezTo>
                  <a:cubicBezTo>
                    <a:pt x="10977" y="15677"/>
                    <a:pt x="10977" y="15677"/>
                    <a:pt x="10977" y="15677"/>
                  </a:cubicBezTo>
                  <a:cubicBezTo>
                    <a:pt x="10977" y="15677"/>
                    <a:pt x="10977" y="15677"/>
                    <a:pt x="10977" y="15677"/>
                  </a:cubicBezTo>
                  <a:cubicBezTo>
                    <a:pt x="9561" y="15677"/>
                    <a:pt x="8498" y="15329"/>
                    <a:pt x="8144" y="14981"/>
                  </a:cubicBezTo>
                  <a:cubicBezTo>
                    <a:pt x="7790" y="14632"/>
                    <a:pt x="7790" y="14632"/>
                    <a:pt x="8144" y="14284"/>
                  </a:cubicBezTo>
                  <a:cubicBezTo>
                    <a:pt x="8144" y="14284"/>
                    <a:pt x="8498" y="14284"/>
                    <a:pt x="8498" y="14284"/>
                  </a:cubicBezTo>
                  <a:cubicBezTo>
                    <a:pt x="8852" y="14981"/>
                    <a:pt x="9915" y="14981"/>
                    <a:pt x="10977" y="14981"/>
                  </a:cubicBezTo>
                  <a:cubicBezTo>
                    <a:pt x="10977" y="14981"/>
                    <a:pt x="10977" y="14981"/>
                    <a:pt x="10977" y="14981"/>
                  </a:cubicBezTo>
                  <a:cubicBezTo>
                    <a:pt x="10977" y="14981"/>
                    <a:pt x="10977" y="14981"/>
                    <a:pt x="10977" y="14981"/>
                  </a:cubicBezTo>
                  <a:cubicBezTo>
                    <a:pt x="12039" y="14981"/>
                    <a:pt x="13102" y="14981"/>
                    <a:pt x="13456" y="14284"/>
                  </a:cubicBezTo>
                  <a:cubicBezTo>
                    <a:pt x="13456" y="14284"/>
                    <a:pt x="13810" y="14284"/>
                    <a:pt x="13810" y="14284"/>
                  </a:cubicBezTo>
                  <a:close/>
                  <a:moveTo>
                    <a:pt x="14872" y="11148"/>
                  </a:moveTo>
                  <a:cubicBezTo>
                    <a:pt x="14872" y="11845"/>
                    <a:pt x="14518" y="12542"/>
                    <a:pt x="13810" y="12542"/>
                  </a:cubicBezTo>
                  <a:cubicBezTo>
                    <a:pt x="13102" y="12542"/>
                    <a:pt x="12393" y="11845"/>
                    <a:pt x="12393" y="11148"/>
                  </a:cubicBezTo>
                  <a:cubicBezTo>
                    <a:pt x="12393" y="10452"/>
                    <a:pt x="13102" y="10103"/>
                    <a:pt x="13810" y="10103"/>
                  </a:cubicBezTo>
                  <a:cubicBezTo>
                    <a:pt x="14518" y="10103"/>
                    <a:pt x="14872" y="10452"/>
                    <a:pt x="14872" y="11148"/>
                  </a:cubicBezTo>
                  <a:close/>
                  <a:moveTo>
                    <a:pt x="16289" y="4181"/>
                  </a:moveTo>
                  <a:cubicBezTo>
                    <a:pt x="16289" y="3484"/>
                    <a:pt x="16643" y="3135"/>
                    <a:pt x="17351" y="3135"/>
                  </a:cubicBezTo>
                  <a:cubicBezTo>
                    <a:pt x="17705" y="3135"/>
                    <a:pt x="18059" y="3484"/>
                    <a:pt x="18059" y="4181"/>
                  </a:cubicBezTo>
                  <a:cubicBezTo>
                    <a:pt x="18059" y="4877"/>
                    <a:pt x="17705" y="5226"/>
                    <a:pt x="17351" y="5226"/>
                  </a:cubicBezTo>
                  <a:cubicBezTo>
                    <a:pt x="16643" y="5226"/>
                    <a:pt x="16289" y="4877"/>
                    <a:pt x="16289" y="4181"/>
                  </a:cubicBezTo>
                  <a:close/>
                </a:path>
              </a:pathLst>
            </a:custGeom>
            <a:solidFill>
              <a:srgbClr val="FFFFFF"/>
            </a:solidFill>
            <a:ln w="12700" cap="flat">
              <a:noFill/>
              <a:miter lim="400000"/>
            </a:ln>
            <a:effectLst/>
          </p:spPr>
          <p:txBody>
            <a:bodyPr wrap="square" lIns="121919" tIns="121919" rIns="121919" bIns="121919" numCol="1" anchor="t">
              <a:noAutofit/>
            </a:bodyPr>
            <a:lstStyle/>
            <a:p>
              <a:pPr defTabSz="2438400">
                <a:defRPr sz="4800">
                  <a:solidFill>
                    <a:srgbClr val="000000"/>
                  </a:solidFill>
                </a:defRPr>
              </a:pPr>
              <a:endParaRPr/>
            </a:p>
          </p:txBody>
        </p:sp>
        <p:sp>
          <p:nvSpPr>
            <p:cNvPr id="636" name="Rounded Rectangle"/>
            <p:cNvSpPr/>
            <p:nvPr/>
          </p:nvSpPr>
          <p:spPr>
            <a:xfrm>
              <a:off x="1609074" y="10656"/>
              <a:ext cx="444028" cy="450819"/>
            </a:xfrm>
            <a:prstGeom prst="roundRect">
              <a:avLst>
                <a:gd name="adj" fmla="val 14509"/>
              </a:avLst>
            </a:prstGeom>
            <a:solidFill>
              <a:srgbClr val="FFFFFF"/>
            </a:solidFill>
            <a:ln w="12700" cap="flat">
              <a:noFill/>
              <a:miter lim="400000"/>
            </a:ln>
            <a:effectLst/>
          </p:spPr>
          <p:txBody>
            <a:bodyPr wrap="square" lIns="45719" tIns="45719" rIns="45719" bIns="45719" numCol="1" anchor="ctr">
              <a:noAutofit/>
            </a:bodyPr>
            <a:lstStyle/>
            <a:p>
              <a:endParaRPr/>
            </a:p>
          </p:txBody>
        </p:sp>
        <p:sp>
          <p:nvSpPr>
            <p:cNvPr id="637" name="Shape"/>
            <p:cNvSpPr/>
            <p:nvPr/>
          </p:nvSpPr>
          <p:spPr>
            <a:xfrm>
              <a:off x="1645966" y="93994"/>
              <a:ext cx="391556" cy="269476"/>
            </a:xfrm>
            <a:custGeom>
              <a:avLst/>
              <a:gdLst/>
              <a:ahLst/>
              <a:cxnLst>
                <a:cxn ang="0">
                  <a:pos x="wd2" y="hd2"/>
                </a:cxn>
                <a:cxn ang="5400000">
                  <a:pos x="wd2" y="hd2"/>
                </a:cxn>
                <a:cxn ang="10800000">
                  <a:pos x="wd2" y="hd2"/>
                </a:cxn>
                <a:cxn ang="16200000">
                  <a:pos x="wd2" y="hd2"/>
                </a:cxn>
              </a:cxnLst>
              <a:rect l="0" t="0" r="r" b="b"/>
              <a:pathLst>
                <a:path w="21600" h="17917" extrusionOk="0">
                  <a:moveTo>
                    <a:pt x="0" y="8345"/>
                  </a:moveTo>
                  <a:cubicBezTo>
                    <a:pt x="815" y="8345"/>
                    <a:pt x="1834" y="8345"/>
                    <a:pt x="2445" y="7855"/>
                  </a:cubicBezTo>
                  <a:cubicBezTo>
                    <a:pt x="1223" y="7855"/>
                    <a:pt x="408" y="7118"/>
                    <a:pt x="204" y="6136"/>
                  </a:cubicBezTo>
                  <a:cubicBezTo>
                    <a:pt x="611" y="6627"/>
                    <a:pt x="2038" y="6873"/>
                    <a:pt x="2649" y="6627"/>
                  </a:cubicBezTo>
                  <a:cubicBezTo>
                    <a:pt x="2649" y="6382"/>
                    <a:pt x="2853" y="6136"/>
                    <a:pt x="2853" y="5891"/>
                  </a:cubicBezTo>
                  <a:cubicBezTo>
                    <a:pt x="3464" y="3436"/>
                    <a:pt x="5298" y="1473"/>
                    <a:pt x="7336" y="1718"/>
                  </a:cubicBezTo>
                  <a:cubicBezTo>
                    <a:pt x="7132" y="1473"/>
                    <a:pt x="7132" y="1473"/>
                    <a:pt x="6928" y="1473"/>
                  </a:cubicBezTo>
                  <a:cubicBezTo>
                    <a:pt x="6725" y="1227"/>
                    <a:pt x="5298" y="982"/>
                    <a:pt x="5502" y="491"/>
                  </a:cubicBezTo>
                  <a:cubicBezTo>
                    <a:pt x="5706" y="0"/>
                    <a:pt x="7336" y="982"/>
                    <a:pt x="7743" y="982"/>
                  </a:cubicBezTo>
                  <a:cubicBezTo>
                    <a:pt x="7336" y="736"/>
                    <a:pt x="6521" y="491"/>
                    <a:pt x="6521" y="0"/>
                  </a:cubicBezTo>
                  <a:cubicBezTo>
                    <a:pt x="7132" y="0"/>
                    <a:pt x="7743" y="491"/>
                    <a:pt x="8151" y="982"/>
                  </a:cubicBezTo>
                  <a:cubicBezTo>
                    <a:pt x="7947" y="736"/>
                    <a:pt x="7947" y="491"/>
                    <a:pt x="7947" y="245"/>
                  </a:cubicBezTo>
                  <a:cubicBezTo>
                    <a:pt x="9577" y="1473"/>
                    <a:pt x="10392" y="3927"/>
                    <a:pt x="11208" y="6382"/>
                  </a:cubicBezTo>
                  <a:cubicBezTo>
                    <a:pt x="11819" y="5645"/>
                    <a:pt x="12430" y="5155"/>
                    <a:pt x="12838" y="4909"/>
                  </a:cubicBezTo>
                  <a:cubicBezTo>
                    <a:pt x="14264" y="3927"/>
                    <a:pt x="15894" y="2945"/>
                    <a:pt x="18543" y="1964"/>
                  </a:cubicBezTo>
                  <a:cubicBezTo>
                    <a:pt x="18543" y="2945"/>
                    <a:pt x="18136" y="4173"/>
                    <a:pt x="16709" y="5155"/>
                  </a:cubicBezTo>
                  <a:cubicBezTo>
                    <a:pt x="16913" y="5155"/>
                    <a:pt x="17525" y="5155"/>
                    <a:pt x="17932" y="5400"/>
                  </a:cubicBezTo>
                  <a:cubicBezTo>
                    <a:pt x="17728" y="6627"/>
                    <a:pt x="17117" y="7609"/>
                    <a:pt x="15487" y="8100"/>
                  </a:cubicBezTo>
                  <a:cubicBezTo>
                    <a:pt x="16302" y="8100"/>
                    <a:pt x="16709" y="8345"/>
                    <a:pt x="16913" y="8591"/>
                  </a:cubicBezTo>
                  <a:cubicBezTo>
                    <a:pt x="16709" y="9573"/>
                    <a:pt x="15894" y="10555"/>
                    <a:pt x="14264" y="10309"/>
                  </a:cubicBezTo>
                  <a:cubicBezTo>
                    <a:pt x="16098" y="11045"/>
                    <a:pt x="15079" y="12764"/>
                    <a:pt x="13653" y="12518"/>
                  </a:cubicBezTo>
                  <a:cubicBezTo>
                    <a:pt x="15894" y="15464"/>
                    <a:pt x="19562" y="15218"/>
                    <a:pt x="21600" y="12764"/>
                  </a:cubicBezTo>
                  <a:cubicBezTo>
                    <a:pt x="16302" y="21600"/>
                    <a:pt x="4483" y="18164"/>
                    <a:pt x="2649" y="9327"/>
                  </a:cubicBezTo>
                  <a:cubicBezTo>
                    <a:pt x="1223" y="9327"/>
                    <a:pt x="611" y="8836"/>
                    <a:pt x="0" y="8345"/>
                  </a:cubicBezTo>
                  <a:close/>
                </a:path>
              </a:pathLst>
            </a:custGeom>
            <a:solidFill>
              <a:srgbClr val="2D494A"/>
            </a:solidFill>
            <a:ln w="12700" cap="flat">
              <a:noFill/>
              <a:miter lim="400000"/>
            </a:ln>
            <a:effectLst/>
          </p:spPr>
          <p:txBody>
            <a:bodyPr wrap="square" lIns="121919" tIns="121919" rIns="121919" bIns="121919" numCol="1" anchor="t">
              <a:noAutofit/>
            </a:bodyPr>
            <a:lstStyle/>
            <a:p>
              <a:endParaRPr/>
            </a:p>
          </p:txBody>
        </p:sp>
        <p:sp>
          <p:nvSpPr>
            <p:cNvPr id="638" name="Rounded Rectangle"/>
            <p:cNvSpPr/>
            <p:nvPr/>
          </p:nvSpPr>
          <p:spPr>
            <a:xfrm>
              <a:off x="2152266" y="0"/>
              <a:ext cx="444028" cy="450818"/>
            </a:xfrm>
            <a:prstGeom prst="roundRect">
              <a:avLst>
                <a:gd name="adj" fmla="val 14509"/>
              </a:avLst>
            </a:prstGeom>
            <a:solidFill>
              <a:srgbClr val="FFFFFF"/>
            </a:solidFill>
            <a:ln w="12700" cap="flat">
              <a:noFill/>
              <a:miter lim="400000"/>
            </a:ln>
            <a:effectLst/>
          </p:spPr>
          <p:txBody>
            <a:bodyPr wrap="square" lIns="45719" tIns="45719" rIns="45719" bIns="45719" numCol="1" anchor="ctr">
              <a:noAutofit/>
            </a:bodyPr>
            <a:lstStyle/>
            <a:p>
              <a:endParaRPr/>
            </a:p>
          </p:txBody>
        </p:sp>
        <p:grpSp>
          <p:nvGrpSpPr>
            <p:cNvPr id="641" name="Group"/>
            <p:cNvGrpSpPr/>
            <p:nvPr/>
          </p:nvGrpSpPr>
          <p:grpSpPr>
            <a:xfrm>
              <a:off x="2243801" y="83337"/>
              <a:ext cx="282271" cy="284144"/>
              <a:chOff x="0" y="0"/>
              <a:chExt cx="282269" cy="284143"/>
            </a:xfrm>
          </p:grpSpPr>
          <p:sp>
            <p:nvSpPr>
              <p:cNvPr id="639" name="Shape"/>
              <p:cNvSpPr/>
              <p:nvPr/>
            </p:nvSpPr>
            <p:spPr>
              <a:xfrm>
                <a:off x="0" y="0"/>
                <a:ext cx="61612" cy="280375"/>
              </a:xfrm>
              <a:custGeom>
                <a:avLst/>
                <a:gdLst/>
                <a:ahLst/>
                <a:cxnLst>
                  <a:cxn ang="0">
                    <a:pos x="wd2" y="hd2"/>
                  </a:cxn>
                  <a:cxn ang="5400000">
                    <a:pos x="wd2" y="hd2"/>
                  </a:cxn>
                  <a:cxn ang="10800000">
                    <a:pos x="wd2" y="hd2"/>
                  </a:cxn>
                  <a:cxn ang="16200000">
                    <a:pos x="wd2" y="hd2"/>
                  </a:cxn>
                </a:cxnLst>
                <a:rect l="0" t="0" r="r" b="b"/>
                <a:pathLst>
                  <a:path w="21600" h="21600" extrusionOk="0">
                    <a:moveTo>
                      <a:pt x="21600" y="2190"/>
                    </a:moveTo>
                    <a:cubicBezTo>
                      <a:pt x="21600" y="3534"/>
                      <a:pt x="17633" y="4380"/>
                      <a:pt x="9918" y="4380"/>
                    </a:cubicBezTo>
                    <a:cubicBezTo>
                      <a:pt x="3747" y="4380"/>
                      <a:pt x="0" y="3534"/>
                      <a:pt x="0" y="2190"/>
                    </a:cubicBezTo>
                    <a:cubicBezTo>
                      <a:pt x="0" y="896"/>
                      <a:pt x="3747" y="0"/>
                      <a:pt x="9918" y="0"/>
                    </a:cubicBezTo>
                    <a:cubicBezTo>
                      <a:pt x="17633" y="0"/>
                      <a:pt x="21600" y="896"/>
                      <a:pt x="21600" y="2190"/>
                    </a:cubicBezTo>
                    <a:close/>
                    <a:moveTo>
                      <a:pt x="0" y="21600"/>
                    </a:moveTo>
                    <a:cubicBezTo>
                      <a:pt x="0" y="6570"/>
                      <a:pt x="0" y="6570"/>
                      <a:pt x="0" y="6570"/>
                    </a:cubicBezTo>
                    <a:cubicBezTo>
                      <a:pt x="21600" y="6570"/>
                      <a:pt x="21600" y="6570"/>
                      <a:pt x="21600" y="6570"/>
                    </a:cubicBezTo>
                    <a:cubicBezTo>
                      <a:pt x="21600" y="21600"/>
                      <a:pt x="21600" y="21600"/>
                      <a:pt x="21600" y="21600"/>
                    </a:cubicBezTo>
                    <a:lnTo>
                      <a:pt x="0" y="21600"/>
                    </a:lnTo>
                    <a:close/>
                  </a:path>
                </a:pathLst>
              </a:custGeom>
              <a:solidFill>
                <a:srgbClr val="2D494A"/>
              </a:solidFill>
              <a:ln w="12700" cap="flat">
                <a:noFill/>
                <a:miter lim="400000"/>
              </a:ln>
              <a:effectLst/>
            </p:spPr>
            <p:txBody>
              <a:bodyPr wrap="square" lIns="121919" tIns="121919" rIns="121919" bIns="121919" numCol="1" anchor="ctr">
                <a:noAutofit/>
              </a:bodyPr>
              <a:lstStyle/>
              <a:p>
                <a:pPr defTabSz="2438400">
                  <a:defRPr sz="4800">
                    <a:solidFill>
                      <a:srgbClr val="000000"/>
                    </a:solidFill>
                  </a:defRPr>
                </a:pPr>
                <a:endParaRPr/>
              </a:p>
            </p:txBody>
          </p:sp>
          <p:sp>
            <p:nvSpPr>
              <p:cNvPr id="640" name="Shape"/>
              <p:cNvSpPr/>
              <p:nvPr/>
            </p:nvSpPr>
            <p:spPr>
              <a:xfrm>
                <a:off x="96188" y="82985"/>
                <a:ext cx="186082" cy="201159"/>
              </a:xfrm>
              <a:custGeom>
                <a:avLst/>
                <a:gdLst/>
                <a:ahLst/>
                <a:cxnLst>
                  <a:cxn ang="0">
                    <a:pos x="wd2" y="hd2"/>
                  </a:cxn>
                  <a:cxn ang="5400000">
                    <a:pos x="wd2" y="hd2"/>
                  </a:cxn>
                  <a:cxn ang="10800000">
                    <a:pos x="wd2" y="hd2"/>
                  </a:cxn>
                  <a:cxn ang="16200000">
                    <a:pos x="wd2" y="hd2"/>
                  </a:cxn>
                </a:cxnLst>
                <a:rect l="0" t="0" r="r" b="b"/>
                <a:pathLst>
                  <a:path w="21600" h="21600" extrusionOk="0">
                    <a:moveTo>
                      <a:pt x="0" y="7386"/>
                    </a:moveTo>
                    <a:cubicBezTo>
                      <a:pt x="0" y="4320"/>
                      <a:pt x="0" y="2439"/>
                      <a:pt x="0" y="557"/>
                    </a:cubicBezTo>
                    <a:cubicBezTo>
                      <a:pt x="5844" y="557"/>
                      <a:pt x="5844" y="557"/>
                      <a:pt x="5844" y="557"/>
                    </a:cubicBezTo>
                    <a:cubicBezTo>
                      <a:pt x="6510" y="3066"/>
                      <a:pt x="6510" y="3066"/>
                      <a:pt x="6510" y="3066"/>
                    </a:cubicBezTo>
                    <a:cubicBezTo>
                      <a:pt x="7175" y="1812"/>
                      <a:pt x="9764" y="0"/>
                      <a:pt x="13759" y="0"/>
                    </a:cubicBezTo>
                    <a:cubicBezTo>
                      <a:pt x="18345" y="0"/>
                      <a:pt x="21600" y="3066"/>
                      <a:pt x="21600" y="9197"/>
                    </a:cubicBezTo>
                    <a:cubicBezTo>
                      <a:pt x="21600" y="21600"/>
                      <a:pt x="21600" y="21600"/>
                      <a:pt x="21600" y="21600"/>
                    </a:cubicBezTo>
                    <a:cubicBezTo>
                      <a:pt x="14351" y="21600"/>
                      <a:pt x="14351" y="21600"/>
                      <a:pt x="14351" y="21600"/>
                    </a:cubicBezTo>
                    <a:cubicBezTo>
                      <a:pt x="14351" y="9825"/>
                      <a:pt x="14351" y="9825"/>
                      <a:pt x="14351" y="9825"/>
                    </a:cubicBezTo>
                    <a:cubicBezTo>
                      <a:pt x="14351" y="7386"/>
                      <a:pt x="13759" y="5505"/>
                      <a:pt x="11096" y="5505"/>
                    </a:cubicBezTo>
                    <a:cubicBezTo>
                      <a:pt x="9099" y="5505"/>
                      <a:pt x="7841" y="6759"/>
                      <a:pt x="7175" y="8013"/>
                    </a:cubicBezTo>
                    <a:cubicBezTo>
                      <a:pt x="7175" y="8013"/>
                      <a:pt x="7175" y="8640"/>
                      <a:pt x="7175" y="9197"/>
                    </a:cubicBezTo>
                    <a:cubicBezTo>
                      <a:pt x="7175" y="21600"/>
                      <a:pt x="7175" y="21600"/>
                      <a:pt x="7175" y="21600"/>
                    </a:cubicBezTo>
                    <a:cubicBezTo>
                      <a:pt x="0" y="21600"/>
                      <a:pt x="0" y="21600"/>
                      <a:pt x="0" y="21600"/>
                    </a:cubicBezTo>
                    <a:lnTo>
                      <a:pt x="0" y="7386"/>
                    </a:lnTo>
                  </a:path>
                </a:pathLst>
              </a:custGeom>
              <a:solidFill>
                <a:srgbClr val="2D494A"/>
              </a:solidFill>
              <a:ln w="12700" cap="flat">
                <a:noFill/>
                <a:miter lim="400000"/>
              </a:ln>
              <a:effectLst/>
            </p:spPr>
            <p:txBody>
              <a:bodyPr wrap="square" lIns="121919" tIns="121919" rIns="121919" bIns="121919" numCol="1" anchor="ctr">
                <a:noAutofit/>
              </a:bodyPr>
              <a:lstStyle/>
              <a:p>
                <a:pPr defTabSz="2438400">
                  <a:defRPr sz="4800">
                    <a:solidFill>
                      <a:srgbClr val="000000"/>
                    </a:solidFill>
                  </a:defRPr>
                </a:pPr>
                <a:endParaRPr/>
              </a:p>
            </p:txBody>
          </p:sp>
        </p:grpSp>
        <p:sp>
          <p:nvSpPr>
            <p:cNvPr id="642" name="Rounded Rectangle"/>
            <p:cNvSpPr/>
            <p:nvPr/>
          </p:nvSpPr>
          <p:spPr>
            <a:xfrm>
              <a:off x="0" y="10656"/>
              <a:ext cx="444027" cy="450819"/>
            </a:xfrm>
            <a:prstGeom prst="roundRect">
              <a:avLst>
                <a:gd name="adj" fmla="val 14509"/>
              </a:avLst>
            </a:prstGeom>
            <a:solidFill>
              <a:srgbClr val="FFFFFF"/>
            </a:solidFill>
            <a:ln w="12700" cap="flat">
              <a:noFill/>
              <a:miter lim="400000"/>
            </a:ln>
            <a:effectLst/>
          </p:spPr>
          <p:txBody>
            <a:bodyPr wrap="square" lIns="45719" tIns="45719" rIns="45719" bIns="45719" numCol="1" anchor="ctr">
              <a:noAutofit/>
            </a:bodyPr>
            <a:lstStyle/>
            <a:p>
              <a:endParaRPr/>
            </a:p>
          </p:txBody>
        </p:sp>
        <p:sp>
          <p:nvSpPr>
            <p:cNvPr id="643" name="Shape"/>
            <p:cNvSpPr/>
            <p:nvPr/>
          </p:nvSpPr>
          <p:spPr>
            <a:xfrm>
              <a:off x="51337" y="80057"/>
              <a:ext cx="341352" cy="312017"/>
            </a:xfrm>
            <a:custGeom>
              <a:avLst/>
              <a:gdLst/>
              <a:ahLst/>
              <a:cxnLst>
                <a:cxn ang="0">
                  <a:pos x="wd2" y="hd2"/>
                </a:cxn>
                <a:cxn ang="5400000">
                  <a:pos x="wd2" y="hd2"/>
                </a:cxn>
                <a:cxn ang="10800000">
                  <a:pos x="wd2" y="hd2"/>
                </a:cxn>
                <a:cxn ang="16200000">
                  <a:pos x="wd2" y="hd2"/>
                </a:cxn>
              </a:cxnLst>
              <a:rect l="0" t="0" r="r" b="b"/>
              <a:pathLst>
                <a:path w="21600" h="21600" extrusionOk="0">
                  <a:moveTo>
                    <a:pt x="21234" y="19800"/>
                  </a:moveTo>
                  <a:cubicBezTo>
                    <a:pt x="21234" y="20700"/>
                    <a:pt x="20136" y="21300"/>
                    <a:pt x="19037" y="21300"/>
                  </a:cubicBezTo>
                  <a:cubicBezTo>
                    <a:pt x="16475" y="21600"/>
                    <a:pt x="13546" y="21600"/>
                    <a:pt x="10983" y="21600"/>
                  </a:cubicBezTo>
                  <a:cubicBezTo>
                    <a:pt x="8054" y="21600"/>
                    <a:pt x="5492" y="21600"/>
                    <a:pt x="2563" y="21300"/>
                  </a:cubicBezTo>
                  <a:cubicBezTo>
                    <a:pt x="1464" y="21300"/>
                    <a:pt x="732" y="20700"/>
                    <a:pt x="366" y="19800"/>
                  </a:cubicBezTo>
                  <a:cubicBezTo>
                    <a:pt x="0" y="18300"/>
                    <a:pt x="0" y="16800"/>
                    <a:pt x="0" y="15600"/>
                  </a:cubicBezTo>
                  <a:cubicBezTo>
                    <a:pt x="0" y="14100"/>
                    <a:pt x="0" y="12600"/>
                    <a:pt x="366" y="11400"/>
                  </a:cubicBezTo>
                  <a:cubicBezTo>
                    <a:pt x="732" y="10200"/>
                    <a:pt x="1464" y="9600"/>
                    <a:pt x="2563" y="9600"/>
                  </a:cubicBezTo>
                  <a:cubicBezTo>
                    <a:pt x="5492" y="9300"/>
                    <a:pt x="8054" y="9300"/>
                    <a:pt x="10983" y="9300"/>
                  </a:cubicBezTo>
                  <a:cubicBezTo>
                    <a:pt x="13546" y="9300"/>
                    <a:pt x="16475" y="9300"/>
                    <a:pt x="19037" y="9600"/>
                  </a:cubicBezTo>
                  <a:cubicBezTo>
                    <a:pt x="20136" y="9600"/>
                    <a:pt x="21234" y="10200"/>
                    <a:pt x="21234" y="11400"/>
                  </a:cubicBezTo>
                  <a:cubicBezTo>
                    <a:pt x="21600" y="12600"/>
                    <a:pt x="21600" y="14100"/>
                    <a:pt x="21600" y="15600"/>
                  </a:cubicBezTo>
                  <a:cubicBezTo>
                    <a:pt x="21600" y="16800"/>
                    <a:pt x="21600" y="18300"/>
                    <a:pt x="21234" y="19800"/>
                  </a:cubicBezTo>
                  <a:close/>
                  <a:moveTo>
                    <a:pt x="6224" y="12600"/>
                  </a:moveTo>
                  <a:cubicBezTo>
                    <a:pt x="6224" y="11400"/>
                    <a:pt x="6224" y="11400"/>
                    <a:pt x="6224" y="11400"/>
                  </a:cubicBezTo>
                  <a:cubicBezTo>
                    <a:pt x="1464" y="11400"/>
                    <a:pt x="1464" y="11400"/>
                    <a:pt x="1464" y="11400"/>
                  </a:cubicBezTo>
                  <a:cubicBezTo>
                    <a:pt x="1464" y="12600"/>
                    <a:pt x="1464" y="12600"/>
                    <a:pt x="1464" y="12600"/>
                  </a:cubicBezTo>
                  <a:cubicBezTo>
                    <a:pt x="3295" y="12600"/>
                    <a:pt x="3295" y="12600"/>
                    <a:pt x="3295" y="12600"/>
                  </a:cubicBezTo>
                  <a:cubicBezTo>
                    <a:pt x="3295" y="19200"/>
                    <a:pt x="3295" y="19200"/>
                    <a:pt x="3295" y="19200"/>
                  </a:cubicBezTo>
                  <a:cubicBezTo>
                    <a:pt x="4759" y="19200"/>
                    <a:pt x="4759" y="19200"/>
                    <a:pt x="4759" y="19200"/>
                  </a:cubicBezTo>
                  <a:cubicBezTo>
                    <a:pt x="4759" y="12600"/>
                    <a:pt x="4759" y="12600"/>
                    <a:pt x="4759" y="12600"/>
                  </a:cubicBezTo>
                  <a:lnTo>
                    <a:pt x="6224" y="12600"/>
                  </a:lnTo>
                  <a:close/>
                  <a:moveTo>
                    <a:pt x="8420" y="0"/>
                  </a:moveTo>
                  <a:cubicBezTo>
                    <a:pt x="6956" y="4800"/>
                    <a:pt x="6956" y="4800"/>
                    <a:pt x="6956" y="4800"/>
                  </a:cubicBezTo>
                  <a:cubicBezTo>
                    <a:pt x="6956" y="8100"/>
                    <a:pt x="6956" y="8100"/>
                    <a:pt x="6956" y="8100"/>
                  </a:cubicBezTo>
                  <a:cubicBezTo>
                    <a:pt x="5492" y="8100"/>
                    <a:pt x="5492" y="8100"/>
                    <a:pt x="5492" y="8100"/>
                  </a:cubicBezTo>
                  <a:cubicBezTo>
                    <a:pt x="5492" y="4800"/>
                    <a:pt x="5492" y="4800"/>
                    <a:pt x="5492" y="4800"/>
                  </a:cubicBezTo>
                  <a:cubicBezTo>
                    <a:pt x="5125" y="4200"/>
                    <a:pt x="4759" y="3600"/>
                    <a:pt x="4393" y="2400"/>
                  </a:cubicBezTo>
                  <a:cubicBezTo>
                    <a:pt x="4027" y="1500"/>
                    <a:pt x="3661" y="900"/>
                    <a:pt x="3295" y="0"/>
                  </a:cubicBezTo>
                  <a:cubicBezTo>
                    <a:pt x="5125" y="0"/>
                    <a:pt x="5125" y="0"/>
                    <a:pt x="5125" y="0"/>
                  </a:cubicBezTo>
                  <a:cubicBezTo>
                    <a:pt x="6224" y="3300"/>
                    <a:pt x="6224" y="3300"/>
                    <a:pt x="6224" y="3300"/>
                  </a:cubicBezTo>
                  <a:cubicBezTo>
                    <a:pt x="6956" y="0"/>
                    <a:pt x="6956" y="0"/>
                    <a:pt x="6956" y="0"/>
                  </a:cubicBezTo>
                  <a:lnTo>
                    <a:pt x="8420" y="0"/>
                  </a:lnTo>
                  <a:close/>
                  <a:moveTo>
                    <a:pt x="10251" y="19200"/>
                  </a:moveTo>
                  <a:cubicBezTo>
                    <a:pt x="10251" y="13500"/>
                    <a:pt x="10251" y="13500"/>
                    <a:pt x="10251" y="13500"/>
                  </a:cubicBezTo>
                  <a:cubicBezTo>
                    <a:pt x="8786" y="13500"/>
                    <a:pt x="8786" y="13500"/>
                    <a:pt x="8786" y="13500"/>
                  </a:cubicBezTo>
                  <a:cubicBezTo>
                    <a:pt x="8786" y="18000"/>
                    <a:pt x="8786" y="18000"/>
                    <a:pt x="8786" y="18000"/>
                  </a:cubicBezTo>
                  <a:cubicBezTo>
                    <a:pt x="8420" y="18300"/>
                    <a:pt x="8420" y="18300"/>
                    <a:pt x="8054" y="18300"/>
                  </a:cubicBezTo>
                  <a:cubicBezTo>
                    <a:pt x="7688" y="18300"/>
                    <a:pt x="7688" y="18300"/>
                    <a:pt x="7688" y="18300"/>
                  </a:cubicBezTo>
                  <a:cubicBezTo>
                    <a:pt x="7688" y="18000"/>
                    <a:pt x="7688" y="18000"/>
                    <a:pt x="7688" y="17700"/>
                  </a:cubicBezTo>
                  <a:cubicBezTo>
                    <a:pt x="7688" y="13500"/>
                    <a:pt x="7688" y="13500"/>
                    <a:pt x="7688" y="13500"/>
                  </a:cubicBezTo>
                  <a:cubicBezTo>
                    <a:pt x="6224" y="13500"/>
                    <a:pt x="6224" y="13500"/>
                    <a:pt x="6224" y="13500"/>
                  </a:cubicBezTo>
                  <a:cubicBezTo>
                    <a:pt x="6224" y="18000"/>
                    <a:pt x="6224" y="18000"/>
                    <a:pt x="6224" y="18000"/>
                  </a:cubicBezTo>
                  <a:cubicBezTo>
                    <a:pt x="6224" y="18600"/>
                    <a:pt x="6224" y="18900"/>
                    <a:pt x="6590" y="18900"/>
                  </a:cubicBezTo>
                  <a:cubicBezTo>
                    <a:pt x="6590" y="19200"/>
                    <a:pt x="6956" y="19500"/>
                    <a:pt x="7322" y="19500"/>
                  </a:cubicBezTo>
                  <a:cubicBezTo>
                    <a:pt x="7688" y="19500"/>
                    <a:pt x="8420" y="19200"/>
                    <a:pt x="8786" y="18600"/>
                  </a:cubicBezTo>
                  <a:cubicBezTo>
                    <a:pt x="8786" y="19200"/>
                    <a:pt x="8786" y="19200"/>
                    <a:pt x="8786" y="19200"/>
                  </a:cubicBezTo>
                  <a:lnTo>
                    <a:pt x="10251" y="19200"/>
                  </a:lnTo>
                  <a:close/>
                  <a:moveTo>
                    <a:pt x="12447" y="6300"/>
                  </a:moveTo>
                  <a:cubicBezTo>
                    <a:pt x="12447" y="6900"/>
                    <a:pt x="12447" y="7200"/>
                    <a:pt x="12081" y="7500"/>
                  </a:cubicBezTo>
                  <a:cubicBezTo>
                    <a:pt x="11715" y="8100"/>
                    <a:pt x="11349" y="8400"/>
                    <a:pt x="10617" y="8400"/>
                  </a:cubicBezTo>
                  <a:cubicBezTo>
                    <a:pt x="9885" y="8400"/>
                    <a:pt x="9519" y="8100"/>
                    <a:pt x="9153" y="7500"/>
                  </a:cubicBezTo>
                  <a:cubicBezTo>
                    <a:pt x="8786" y="7200"/>
                    <a:pt x="8420" y="6900"/>
                    <a:pt x="8420" y="6300"/>
                  </a:cubicBezTo>
                  <a:cubicBezTo>
                    <a:pt x="8420" y="4200"/>
                    <a:pt x="8420" y="4200"/>
                    <a:pt x="8420" y="4200"/>
                  </a:cubicBezTo>
                  <a:cubicBezTo>
                    <a:pt x="8420" y="3600"/>
                    <a:pt x="8786" y="3000"/>
                    <a:pt x="9153" y="2700"/>
                  </a:cubicBezTo>
                  <a:cubicBezTo>
                    <a:pt x="9519" y="2400"/>
                    <a:pt x="9885" y="2100"/>
                    <a:pt x="10617" y="2100"/>
                  </a:cubicBezTo>
                  <a:cubicBezTo>
                    <a:pt x="11349" y="2100"/>
                    <a:pt x="11715" y="2400"/>
                    <a:pt x="12081" y="2700"/>
                  </a:cubicBezTo>
                  <a:cubicBezTo>
                    <a:pt x="12447" y="3000"/>
                    <a:pt x="12447" y="3600"/>
                    <a:pt x="12447" y="4200"/>
                  </a:cubicBezTo>
                  <a:lnTo>
                    <a:pt x="12447" y="6300"/>
                  </a:lnTo>
                  <a:close/>
                  <a:moveTo>
                    <a:pt x="10983" y="3900"/>
                  </a:moveTo>
                  <a:cubicBezTo>
                    <a:pt x="10983" y="3300"/>
                    <a:pt x="10983" y="3000"/>
                    <a:pt x="10617" y="3000"/>
                  </a:cubicBezTo>
                  <a:cubicBezTo>
                    <a:pt x="10251" y="3000"/>
                    <a:pt x="9885" y="3300"/>
                    <a:pt x="9885" y="3900"/>
                  </a:cubicBezTo>
                  <a:cubicBezTo>
                    <a:pt x="9885" y="6300"/>
                    <a:pt x="9885" y="6300"/>
                    <a:pt x="9885" y="6300"/>
                  </a:cubicBezTo>
                  <a:cubicBezTo>
                    <a:pt x="9885" y="6900"/>
                    <a:pt x="10251" y="7200"/>
                    <a:pt x="10617" y="7200"/>
                  </a:cubicBezTo>
                  <a:cubicBezTo>
                    <a:pt x="10983" y="7200"/>
                    <a:pt x="10983" y="6900"/>
                    <a:pt x="10983" y="6300"/>
                  </a:cubicBezTo>
                  <a:lnTo>
                    <a:pt x="10983" y="3900"/>
                  </a:lnTo>
                  <a:close/>
                  <a:moveTo>
                    <a:pt x="15010" y="15300"/>
                  </a:moveTo>
                  <a:cubicBezTo>
                    <a:pt x="15010" y="14700"/>
                    <a:pt x="15010" y="14100"/>
                    <a:pt x="15010" y="14100"/>
                  </a:cubicBezTo>
                  <a:cubicBezTo>
                    <a:pt x="15010" y="13500"/>
                    <a:pt x="14644" y="13200"/>
                    <a:pt x="13912" y="13200"/>
                  </a:cubicBezTo>
                  <a:cubicBezTo>
                    <a:pt x="13546" y="13200"/>
                    <a:pt x="13180" y="13500"/>
                    <a:pt x="12447" y="13800"/>
                  </a:cubicBezTo>
                  <a:cubicBezTo>
                    <a:pt x="12447" y="11400"/>
                    <a:pt x="12447" y="11400"/>
                    <a:pt x="12447" y="11400"/>
                  </a:cubicBezTo>
                  <a:cubicBezTo>
                    <a:pt x="11349" y="11400"/>
                    <a:pt x="11349" y="11400"/>
                    <a:pt x="11349" y="11400"/>
                  </a:cubicBezTo>
                  <a:cubicBezTo>
                    <a:pt x="11349" y="19200"/>
                    <a:pt x="11349" y="19200"/>
                    <a:pt x="11349" y="19200"/>
                  </a:cubicBezTo>
                  <a:cubicBezTo>
                    <a:pt x="12447" y="19200"/>
                    <a:pt x="12447" y="19200"/>
                    <a:pt x="12447" y="19200"/>
                  </a:cubicBezTo>
                  <a:cubicBezTo>
                    <a:pt x="12447" y="18600"/>
                    <a:pt x="12447" y="18600"/>
                    <a:pt x="12447" y="18600"/>
                  </a:cubicBezTo>
                  <a:cubicBezTo>
                    <a:pt x="13180" y="19200"/>
                    <a:pt x="13546" y="19500"/>
                    <a:pt x="13912" y="19500"/>
                  </a:cubicBezTo>
                  <a:cubicBezTo>
                    <a:pt x="14644" y="19500"/>
                    <a:pt x="15010" y="19200"/>
                    <a:pt x="15010" y="18600"/>
                  </a:cubicBezTo>
                  <a:cubicBezTo>
                    <a:pt x="15010" y="18600"/>
                    <a:pt x="15010" y="18000"/>
                    <a:pt x="15010" y="17400"/>
                  </a:cubicBezTo>
                  <a:lnTo>
                    <a:pt x="15010" y="15300"/>
                  </a:lnTo>
                  <a:close/>
                  <a:moveTo>
                    <a:pt x="13912" y="17700"/>
                  </a:moveTo>
                  <a:cubicBezTo>
                    <a:pt x="13912" y="18300"/>
                    <a:pt x="13546" y="18300"/>
                    <a:pt x="13180" y="18300"/>
                  </a:cubicBezTo>
                  <a:cubicBezTo>
                    <a:pt x="13180" y="18300"/>
                    <a:pt x="12814" y="18300"/>
                    <a:pt x="12447" y="18300"/>
                  </a:cubicBezTo>
                  <a:cubicBezTo>
                    <a:pt x="12447" y="14400"/>
                    <a:pt x="12447" y="14400"/>
                    <a:pt x="12447" y="14400"/>
                  </a:cubicBezTo>
                  <a:cubicBezTo>
                    <a:pt x="12814" y="14400"/>
                    <a:pt x="13180" y="14400"/>
                    <a:pt x="13180" y="14400"/>
                  </a:cubicBezTo>
                  <a:cubicBezTo>
                    <a:pt x="13546" y="14400"/>
                    <a:pt x="13912" y="14700"/>
                    <a:pt x="13912" y="15000"/>
                  </a:cubicBezTo>
                  <a:lnTo>
                    <a:pt x="13912" y="17700"/>
                  </a:lnTo>
                  <a:close/>
                  <a:moveTo>
                    <a:pt x="17573" y="8100"/>
                  </a:moveTo>
                  <a:cubicBezTo>
                    <a:pt x="16108" y="8100"/>
                    <a:pt x="16108" y="8100"/>
                    <a:pt x="16108" y="8100"/>
                  </a:cubicBezTo>
                  <a:cubicBezTo>
                    <a:pt x="16108" y="7500"/>
                    <a:pt x="16108" y="7500"/>
                    <a:pt x="16108" y="7500"/>
                  </a:cubicBezTo>
                  <a:cubicBezTo>
                    <a:pt x="15376" y="8100"/>
                    <a:pt x="15010" y="8400"/>
                    <a:pt x="14644" y="8400"/>
                  </a:cubicBezTo>
                  <a:cubicBezTo>
                    <a:pt x="14278" y="8400"/>
                    <a:pt x="13912" y="8100"/>
                    <a:pt x="13546" y="7800"/>
                  </a:cubicBezTo>
                  <a:cubicBezTo>
                    <a:pt x="13546" y="7500"/>
                    <a:pt x="13546" y="7200"/>
                    <a:pt x="13546" y="6900"/>
                  </a:cubicBezTo>
                  <a:cubicBezTo>
                    <a:pt x="13546" y="2100"/>
                    <a:pt x="13546" y="2100"/>
                    <a:pt x="13546" y="2100"/>
                  </a:cubicBezTo>
                  <a:cubicBezTo>
                    <a:pt x="15010" y="2100"/>
                    <a:pt x="15010" y="2100"/>
                    <a:pt x="15010" y="2100"/>
                  </a:cubicBezTo>
                  <a:cubicBezTo>
                    <a:pt x="15010" y="6600"/>
                    <a:pt x="15010" y="6600"/>
                    <a:pt x="15010" y="6600"/>
                  </a:cubicBezTo>
                  <a:cubicBezTo>
                    <a:pt x="15010" y="6900"/>
                    <a:pt x="15010" y="6900"/>
                    <a:pt x="15010" y="6900"/>
                  </a:cubicBezTo>
                  <a:cubicBezTo>
                    <a:pt x="15010" y="7200"/>
                    <a:pt x="15010" y="7200"/>
                    <a:pt x="15376" y="7200"/>
                  </a:cubicBezTo>
                  <a:cubicBezTo>
                    <a:pt x="15376" y="7200"/>
                    <a:pt x="15742" y="7200"/>
                    <a:pt x="16108" y="6600"/>
                  </a:cubicBezTo>
                  <a:cubicBezTo>
                    <a:pt x="16108" y="2100"/>
                    <a:pt x="16108" y="2100"/>
                    <a:pt x="16108" y="2100"/>
                  </a:cubicBezTo>
                  <a:cubicBezTo>
                    <a:pt x="17573" y="2100"/>
                    <a:pt x="17573" y="2100"/>
                    <a:pt x="17573" y="2100"/>
                  </a:cubicBezTo>
                  <a:lnTo>
                    <a:pt x="17573" y="8100"/>
                  </a:lnTo>
                  <a:close/>
                  <a:moveTo>
                    <a:pt x="20136" y="17400"/>
                  </a:moveTo>
                  <a:cubicBezTo>
                    <a:pt x="18671" y="17400"/>
                    <a:pt x="18671" y="17400"/>
                    <a:pt x="18671" y="17400"/>
                  </a:cubicBezTo>
                  <a:cubicBezTo>
                    <a:pt x="18671" y="17700"/>
                    <a:pt x="18671" y="18000"/>
                    <a:pt x="18671" y="18000"/>
                  </a:cubicBezTo>
                  <a:cubicBezTo>
                    <a:pt x="18671" y="18300"/>
                    <a:pt x="18305" y="18300"/>
                    <a:pt x="18305" y="18300"/>
                  </a:cubicBezTo>
                  <a:cubicBezTo>
                    <a:pt x="17573" y="18300"/>
                    <a:pt x="17573" y="18300"/>
                    <a:pt x="17573" y="17700"/>
                  </a:cubicBezTo>
                  <a:cubicBezTo>
                    <a:pt x="17573" y="16500"/>
                    <a:pt x="17573" y="16500"/>
                    <a:pt x="17573" y="16500"/>
                  </a:cubicBezTo>
                  <a:cubicBezTo>
                    <a:pt x="20136" y="16500"/>
                    <a:pt x="20136" y="16500"/>
                    <a:pt x="20136" y="16500"/>
                  </a:cubicBezTo>
                  <a:cubicBezTo>
                    <a:pt x="20136" y="15300"/>
                    <a:pt x="20136" y="15300"/>
                    <a:pt x="20136" y="15300"/>
                  </a:cubicBezTo>
                  <a:cubicBezTo>
                    <a:pt x="20136" y="14700"/>
                    <a:pt x="20136" y="14100"/>
                    <a:pt x="19769" y="13800"/>
                  </a:cubicBezTo>
                  <a:cubicBezTo>
                    <a:pt x="19403" y="13500"/>
                    <a:pt x="18671" y="13200"/>
                    <a:pt x="18305" y="13200"/>
                  </a:cubicBezTo>
                  <a:cubicBezTo>
                    <a:pt x="17573" y="13200"/>
                    <a:pt x="16841" y="13500"/>
                    <a:pt x="16475" y="13800"/>
                  </a:cubicBezTo>
                  <a:cubicBezTo>
                    <a:pt x="16475" y="14100"/>
                    <a:pt x="16108" y="14700"/>
                    <a:pt x="16108" y="15300"/>
                  </a:cubicBezTo>
                  <a:cubicBezTo>
                    <a:pt x="16108" y="17400"/>
                    <a:pt x="16108" y="17400"/>
                    <a:pt x="16108" y="17400"/>
                  </a:cubicBezTo>
                  <a:cubicBezTo>
                    <a:pt x="16108" y="18000"/>
                    <a:pt x="16475" y="18600"/>
                    <a:pt x="16475" y="18900"/>
                  </a:cubicBezTo>
                  <a:cubicBezTo>
                    <a:pt x="16841" y="19200"/>
                    <a:pt x="17573" y="19500"/>
                    <a:pt x="18305" y="19500"/>
                  </a:cubicBezTo>
                  <a:cubicBezTo>
                    <a:pt x="19037" y="19500"/>
                    <a:pt x="19403" y="19200"/>
                    <a:pt x="19769" y="18900"/>
                  </a:cubicBezTo>
                  <a:cubicBezTo>
                    <a:pt x="19769" y="18600"/>
                    <a:pt x="20136" y="18300"/>
                    <a:pt x="20136" y="18000"/>
                  </a:cubicBezTo>
                  <a:cubicBezTo>
                    <a:pt x="20136" y="18000"/>
                    <a:pt x="20136" y="17700"/>
                    <a:pt x="20136" y="17400"/>
                  </a:cubicBezTo>
                  <a:close/>
                  <a:moveTo>
                    <a:pt x="18671" y="15600"/>
                  </a:moveTo>
                  <a:cubicBezTo>
                    <a:pt x="17573" y="15600"/>
                    <a:pt x="17573" y="15600"/>
                    <a:pt x="17573" y="15600"/>
                  </a:cubicBezTo>
                  <a:cubicBezTo>
                    <a:pt x="17573" y="15000"/>
                    <a:pt x="17573" y="15000"/>
                    <a:pt x="17573" y="15000"/>
                  </a:cubicBezTo>
                  <a:cubicBezTo>
                    <a:pt x="17573" y="14700"/>
                    <a:pt x="17573" y="14400"/>
                    <a:pt x="18305" y="14400"/>
                  </a:cubicBezTo>
                  <a:cubicBezTo>
                    <a:pt x="18671" y="14400"/>
                    <a:pt x="18671" y="14700"/>
                    <a:pt x="18671" y="15000"/>
                  </a:cubicBezTo>
                  <a:lnTo>
                    <a:pt x="18671" y="15600"/>
                  </a:lnTo>
                  <a:close/>
                </a:path>
              </a:pathLst>
            </a:custGeom>
            <a:solidFill>
              <a:srgbClr val="2D494A"/>
            </a:solidFill>
            <a:ln w="12700" cap="flat">
              <a:noFill/>
              <a:miter lim="400000"/>
            </a:ln>
            <a:effectLst/>
          </p:spPr>
          <p:txBody>
            <a:bodyPr wrap="square" lIns="121919" tIns="121919" rIns="121919" bIns="121919" numCol="1" anchor="t">
              <a:noAutofit/>
            </a:bodyPr>
            <a:lstStyle/>
            <a:p>
              <a:pPr defTabSz="2438400">
                <a:defRPr sz="4800">
                  <a:solidFill>
                    <a:srgbClr val="000000"/>
                  </a:solidFill>
                </a:defRPr>
              </a:pPr>
              <a:endParaRPr/>
            </a:p>
          </p:txBody>
        </p:sp>
      </p:grpSp>
      <p:sp>
        <p:nvSpPr>
          <p:cNvPr id="645" name="https://www.r-project.org/"/>
          <p:cNvSpPr txBox="1"/>
          <p:nvPr/>
        </p:nvSpPr>
        <p:spPr>
          <a:xfrm>
            <a:off x="1501464" y="3314700"/>
            <a:ext cx="3766172" cy="4953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ctr">
              <a:defRPr sz="2600" u="sng">
                <a:solidFill>
                  <a:srgbClr val="374556"/>
                </a:solidFill>
                <a:latin typeface="Helvetica"/>
                <a:ea typeface="Helvetica"/>
                <a:cs typeface="Helvetica"/>
                <a:sym typeface="Helvetica"/>
                <a:hlinkClick r:id="rId15"/>
              </a:defRPr>
            </a:lvl1pPr>
          </a:lstStyle>
          <a:p>
            <a:pPr>
              <a:defRPr u="none"/>
            </a:pPr>
            <a:r>
              <a:rPr u="sng">
                <a:hlinkClick r:id="rId15"/>
              </a:rPr>
              <a:t>https://www.r-project.org/</a:t>
            </a:r>
          </a:p>
        </p:txBody>
      </p:sp>
      <p:sp>
        <p:nvSpPr>
          <p:cNvPr id="646" name="12"/>
          <p:cNvSpPr txBox="1"/>
          <p:nvPr/>
        </p:nvSpPr>
        <p:spPr>
          <a:xfrm>
            <a:off x="374649" y="12998449"/>
            <a:ext cx="575561" cy="1409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defRPr sz="2600">
                <a:solidFill>
                  <a:srgbClr val="374556"/>
                </a:solidFill>
                <a:latin typeface="Helvetica"/>
                <a:ea typeface="Helvetica"/>
                <a:cs typeface="Helvetica"/>
                <a:sym typeface="Helvetica"/>
              </a:defRPr>
            </a:pPr>
            <a:r>
              <a:t>12</a:t>
            </a:r>
          </a:p>
          <a:p>
            <a:pPr lvl="1">
              <a:defRPr sz="3000">
                <a:solidFill>
                  <a:srgbClr val="EBEBEB"/>
                </a:solidFill>
                <a:latin typeface="Helvetica"/>
                <a:ea typeface="Helvetica"/>
                <a:cs typeface="Helvetica"/>
                <a:sym typeface="Helvetica"/>
              </a:defRPr>
            </a:pPr>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0" y="3573"/>
            <a:ext cx="1251809" cy="13708856"/>
            <a:chOff x="0" y="0"/>
            <a:chExt cx="220314" cy="2861297"/>
          </a:xfrm>
        </p:grpSpPr>
        <p:sp>
          <p:nvSpPr>
            <p:cNvPr id="4" name="Freeform 4"/>
            <p:cNvSpPr/>
            <p:nvPr/>
          </p:nvSpPr>
          <p:spPr>
            <a:xfrm>
              <a:off x="0" y="0"/>
              <a:ext cx="220314" cy="2861297"/>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sz="4797"/>
            </a:p>
          </p:txBody>
        </p:sp>
        <p:sp>
          <p:nvSpPr>
            <p:cNvPr id="5" name="TextBox 5"/>
            <p:cNvSpPr txBox="1"/>
            <p:nvPr/>
          </p:nvSpPr>
          <p:spPr>
            <a:xfrm>
              <a:off x="0" y="-38100"/>
              <a:ext cx="812800" cy="850900"/>
            </a:xfrm>
            <a:prstGeom prst="rect">
              <a:avLst/>
            </a:prstGeom>
          </p:spPr>
          <p:txBody>
            <a:bodyPr lIns="67698" tIns="67698" rIns="67698" bIns="67698" rtlCol="0" anchor="ctr"/>
            <a:lstStyle/>
            <a:p>
              <a:pPr algn="ctr">
                <a:lnSpc>
                  <a:spcPts val="4218"/>
                </a:lnSpc>
              </a:pPr>
              <a:endParaRPr sz="4797"/>
            </a:p>
          </p:txBody>
        </p:sp>
      </p:grpSp>
      <p:sp>
        <p:nvSpPr>
          <p:cNvPr id="16" name="Rectangle 15">
            <a:extLst>
              <a:ext uri="{FF2B5EF4-FFF2-40B4-BE49-F238E27FC236}">
                <a16:creationId xmlns:a16="http://schemas.microsoft.com/office/drawing/2014/main" id="{9AA12D5A-5DF4-7548-AC2B-41958F1875AD}"/>
              </a:ext>
            </a:extLst>
          </p:cNvPr>
          <p:cNvSpPr/>
          <p:nvPr/>
        </p:nvSpPr>
        <p:spPr>
          <a:xfrm>
            <a:off x="12942436" y="43786"/>
            <a:ext cx="11466583" cy="137088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sz="4797"/>
          </a:p>
        </p:txBody>
      </p:sp>
      <p:grpSp>
        <p:nvGrpSpPr>
          <p:cNvPr id="27" name="Group 26">
            <a:extLst>
              <a:ext uri="{FF2B5EF4-FFF2-40B4-BE49-F238E27FC236}">
                <a16:creationId xmlns:a16="http://schemas.microsoft.com/office/drawing/2014/main" id="{27E055AA-0EC9-FBF1-B4D0-AB773551C6C7}"/>
              </a:ext>
            </a:extLst>
          </p:cNvPr>
          <p:cNvGrpSpPr/>
          <p:nvPr/>
        </p:nvGrpSpPr>
        <p:grpSpPr>
          <a:xfrm>
            <a:off x="14013498" y="8738981"/>
            <a:ext cx="5216619" cy="3637135"/>
            <a:chOff x="8380145" y="7341528"/>
            <a:chExt cx="4419600" cy="2665379"/>
          </a:xfrm>
        </p:grpSpPr>
        <p:sp>
          <p:nvSpPr>
            <p:cNvPr id="28" name="Freeform 8">
              <a:extLst>
                <a:ext uri="{FF2B5EF4-FFF2-40B4-BE49-F238E27FC236}">
                  <a16:creationId xmlns:a16="http://schemas.microsoft.com/office/drawing/2014/main" id="{7E35FD7A-53FF-AB1D-3296-37472F669CE9}"/>
                </a:ext>
              </a:extLst>
            </p:cNvPr>
            <p:cNvSpPr/>
            <p:nvPr/>
          </p:nvSpPr>
          <p:spPr>
            <a:xfrm>
              <a:off x="8380145" y="7341528"/>
              <a:ext cx="4419600" cy="2665379"/>
            </a:xfrm>
            <a:custGeom>
              <a:avLst/>
              <a:gdLst/>
              <a:ahLst/>
              <a:cxnLst/>
              <a:rect l="l" t="t" r="r" b="b"/>
              <a:pathLst>
                <a:path w="4837349" h="3224899">
                  <a:moveTo>
                    <a:pt x="0" y="0"/>
                  </a:moveTo>
                  <a:lnTo>
                    <a:pt x="4837348" y="0"/>
                  </a:lnTo>
                  <a:lnTo>
                    <a:pt x="4837348" y="3224899"/>
                  </a:lnTo>
                  <a:lnTo>
                    <a:pt x="0" y="3224899"/>
                  </a:lnTo>
                  <a:lnTo>
                    <a:pt x="0" y="0"/>
                  </a:lnTo>
                  <a:close/>
                </a:path>
              </a:pathLst>
            </a:custGeom>
            <a:blipFill>
              <a:blip r:embed="rId3"/>
              <a:stretch>
                <a:fillRect l="-6012" t="-12577" r="-3440" b="-8416"/>
              </a:stretch>
            </a:blipFill>
            <a:ln>
              <a:solidFill>
                <a:schemeClr val="tx1">
                  <a:lumMod val="65000"/>
                  <a:lumOff val="35000"/>
                </a:schemeClr>
              </a:solidFill>
            </a:ln>
          </p:spPr>
          <p:txBody>
            <a:bodyPr/>
            <a:lstStyle/>
            <a:p>
              <a:endParaRPr lang="en-DK" sz="4797"/>
            </a:p>
          </p:txBody>
        </p:sp>
        <p:cxnSp>
          <p:nvCxnSpPr>
            <p:cNvPr id="29" name="Straight Connector 28">
              <a:extLst>
                <a:ext uri="{FF2B5EF4-FFF2-40B4-BE49-F238E27FC236}">
                  <a16:creationId xmlns:a16="http://schemas.microsoft.com/office/drawing/2014/main" id="{C54C7D09-3819-67F7-5F7F-4E696AFE6978}"/>
                </a:ext>
              </a:extLst>
            </p:cNvPr>
            <p:cNvCxnSpPr>
              <a:cxnSpLocks/>
            </p:cNvCxnSpPr>
            <p:nvPr/>
          </p:nvCxnSpPr>
          <p:spPr>
            <a:xfrm flipV="1">
              <a:off x="8915400" y="7734300"/>
              <a:ext cx="3276600" cy="2059021"/>
            </a:xfrm>
            <a:prstGeom prst="line">
              <a:avLst/>
            </a:prstGeom>
            <a:ln w="254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sp>
        <p:nvSpPr>
          <p:cNvPr id="9" name="TextBox 9"/>
          <p:cNvSpPr txBox="1"/>
          <p:nvPr/>
        </p:nvSpPr>
        <p:spPr>
          <a:xfrm>
            <a:off x="1171678" y="1337663"/>
            <a:ext cx="11669294" cy="2214709"/>
          </a:xfrm>
          <a:prstGeom prst="rect">
            <a:avLst/>
          </a:prstGeom>
        </p:spPr>
        <p:txBody>
          <a:bodyPr wrap="square" lIns="0" tIns="0" rIns="0" bIns="0" rtlCol="0" anchor="t">
            <a:spAutoFit/>
          </a:bodyPr>
          <a:lstStyle/>
          <a:p>
            <a:pPr algn="ctr">
              <a:spcBef>
                <a:spcPct val="0"/>
              </a:spcBef>
            </a:pPr>
            <a:r>
              <a:rPr lang="en-US" sz="7196" b="1" dirty="0">
                <a:solidFill>
                  <a:srgbClr val="404040"/>
                </a:solidFill>
                <a:latin typeface="Montserrat" pitchFamily="2" charset="77"/>
              </a:rPr>
              <a:t>EXPLORATORY </a:t>
            </a:r>
          </a:p>
          <a:p>
            <a:pPr algn="ctr">
              <a:spcBef>
                <a:spcPct val="0"/>
              </a:spcBef>
            </a:pPr>
            <a:r>
              <a:rPr lang="en-US" sz="7196" b="1" dirty="0">
                <a:solidFill>
                  <a:srgbClr val="404040"/>
                </a:solidFill>
                <a:latin typeface="Montserrat" pitchFamily="2" charset="77"/>
              </a:rPr>
              <a:t>DATA ANALYSIS</a:t>
            </a:r>
          </a:p>
        </p:txBody>
      </p:sp>
      <p:sp>
        <p:nvSpPr>
          <p:cNvPr id="10" name="TextBox 10"/>
          <p:cNvSpPr txBox="1"/>
          <p:nvPr/>
        </p:nvSpPr>
        <p:spPr>
          <a:xfrm>
            <a:off x="1981536" y="4996282"/>
            <a:ext cx="10110805" cy="6081345"/>
          </a:xfrm>
          <a:prstGeom prst="rect">
            <a:avLst/>
          </a:prstGeom>
        </p:spPr>
        <p:txBody>
          <a:bodyPr wrap="square" lIns="0" tIns="0" rIns="0" bIns="0" rtlCol="0" anchor="t">
            <a:spAutoFit/>
          </a:bodyPr>
          <a:lstStyle/>
          <a:p>
            <a:pPr>
              <a:lnSpc>
                <a:spcPts val="5970"/>
              </a:lnSpc>
            </a:pPr>
            <a:r>
              <a:rPr lang="en-US" sz="3731" dirty="0">
                <a:solidFill>
                  <a:srgbClr val="404040"/>
                </a:solidFill>
                <a:latin typeface="Montserrat" pitchFamily="2" charset="77"/>
              </a:rPr>
              <a:t>Before we start our analysis we need to familiarize with the data.</a:t>
            </a:r>
          </a:p>
          <a:p>
            <a:pPr>
              <a:lnSpc>
                <a:spcPts val="5970"/>
              </a:lnSpc>
            </a:pPr>
            <a:endParaRPr lang="en-US" sz="3731" dirty="0">
              <a:solidFill>
                <a:srgbClr val="404040"/>
              </a:solidFill>
              <a:latin typeface="Montserrat" pitchFamily="2" charset="77"/>
            </a:endParaRPr>
          </a:p>
          <a:p>
            <a:pPr marL="609265" indent="-609265">
              <a:lnSpc>
                <a:spcPts val="5970"/>
              </a:lnSpc>
              <a:buFont typeface="Arial" panose="020B0604020202020204" pitchFamily="34" charset="0"/>
              <a:buChar char="•"/>
            </a:pPr>
            <a:r>
              <a:rPr lang="en-US" sz="3731" dirty="0">
                <a:solidFill>
                  <a:srgbClr val="404040"/>
                </a:solidFill>
                <a:latin typeface="Montserrat" pitchFamily="2" charset="77"/>
              </a:rPr>
              <a:t>What data do we have?</a:t>
            </a:r>
          </a:p>
          <a:p>
            <a:pPr marL="609265" indent="-609265">
              <a:lnSpc>
                <a:spcPts val="5970"/>
              </a:lnSpc>
              <a:buFont typeface="Arial" panose="020B0604020202020204" pitchFamily="34" charset="0"/>
              <a:buChar char="•"/>
            </a:pPr>
            <a:r>
              <a:rPr lang="en-US" sz="3731" dirty="0">
                <a:solidFill>
                  <a:srgbClr val="404040"/>
                </a:solidFill>
                <a:latin typeface="Montserrat" pitchFamily="2" charset="77"/>
              </a:rPr>
              <a:t>Does it look as you expected? </a:t>
            </a:r>
          </a:p>
          <a:p>
            <a:pPr marL="609265" indent="-609265">
              <a:lnSpc>
                <a:spcPts val="5970"/>
              </a:lnSpc>
              <a:buFont typeface="Arial" panose="020B0604020202020204" pitchFamily="34" charset="0"/>
              <a:buChar char="•"/>
            </a:pPr>
            <a:r>
              <a:rPr lang="en-US" sz="3731" dirty="0">
                <a:solidFill>
                  <a:srgbClr val="404040"/>
                </a:solidFill>
                <a:latin typeface="Montserrat" pitchFamily="2" charset="77"/>
              </a:rPr>
              <a:t>Is it suitable for the planned analysis?</a:t>
            </a:r>
          </a:p>
          <a:p>
            <a:pPr marL="609265" indent="-609265">
              <a:lnSpc>
                <a:spcPts val="5970"/>
              </a:lnSpc>
              <a:buFont typeface="Arial" panose="020B0604020202020204" pitchFamily="34" charset="0"/>
              <a:buChar char="•"/>
            </a:pPr>
            <a:r>
              <a:rPr lang="en-US" sz="3731" dirty="0">
                <a:solidFill>
                  <a:srgbClr val="404040"/>
                </a:solidFill>
                <a:latin typeface="Montserrat" pitchFamily="2" charset="77"/>
              </a:rPr>
              <a:t>How do we need to prepare the data for analysis?</a:t>
            </a:r>
          </a:p>
        </p:txBody>
      </p:sp>
      <p:pic>
        <p:nvPicPr>
          <p:cNvPr id="24" name="Picture 23" descr="A diagram of a city&#10;&#10;Description automatically generated">
            <a:extLst>
              <a:ext uri="{FF2B5EF4-FFF2-40B4-BE49-F238E27FC236}">
                <a16:creationId xmlns:a16="http://schemas.microsoft.com/office/drawing/2014/main" id="{44D82E15-4257-27B6-0C24-D397C3E719E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158812" y="7221357"/>
            <a:ext cx="5178901" cy="4367007"/>
          </a:xfrm>
          <a:prstGeom prst="rect">
            <a:avLst/>
          </a:prstGeom>
          <a:ln>
            <a:solidFill>
              <a:schemeClr val="tx1">
                <a:lumMod val="65000"/>
                <a:lumOff val="35000"/>
              </a:schemeClr>
            </a:solidFill>
          </a:ln>
        </p:spPr>
      </p:pic>
      <p:sp>
        <p:nvSpPr>
          <p:cNvPr id="17" name="Freeform 7">
            <a:extLst>
              <a:ext uri="{FF2B5EF4-FFF2-40B4-BE49-F238E27FC236}">
                <a16:creationId xmlns:a16="http://schemas.microsoft.com/office/drawing/2014/main" id="{954F4AB2-1D8D-5F35-F4AF-DD04AEA62A51}"/>
              </a:ext>
            </a:extLst>
          </p:cNvPr>
          <p:cNvSpPr/>
          <p:nvPr/>
        </p:nvSpPr>
        <p:spPr>
          <a:xfrm>
            <a:off x="14013498" y="4054933"/>
            <a:ext cx="5178901" cy="4002088"/>
          </a:xfrm>
          <a:custGeom>
            <a:avLst/>
            <a:gdLst/>
            <a:ahLst/>
            <a:cxnLst/>
            <a:rect l="l" t="t" r="r" b="b"/>
            <a:pathLst>
              <a:path w="5081874" h="3387916">
                <a:moveTo>
                  <a:pt x="0" y="0"/>
                </a:moveTo>
                <a:lnTo>
                  <a:pt x="5081873" y="0"/>
                </a:lnTo>
                <a:lnTo>
                  <a:pt x="5081873" y="3387915"/>
                </a:lnTo>
                <a:lnTo>
                  <a:pt x="0" y="3387915"/>
                </a:lnTo>
                <a:lnTo>
                  <a:pt x="0" y="0"/>
                </a:lnTo>
                <a:close/>
              </a:path>
            </a:pathLst>
          </a:custGeom>
          <a:blipFill>
            <a:blip r:embed="rId5"/>
            <a:stretch>
              <a:fillRect l="-8030" t="-9319" r="-17684" b="-10845"/>
            </a:stretch>
          </a:blipFill>
          <a:ln>
            <a:solidFill>
              <a:schemeClr val="tx1">
                <a:lumMod val="65000"/>
                <a:lumOff val="35000"/>
              </a:schemeClr>
            </a:solidFill>
          </a:ln>
        </p:spPr>
        <p:txBody>
          <a:bodyPr/>
          <a:lstStyle/>
          <a:p>
            <a:endParaRPr lang="en-DK" sz="4797"/>
          </a:p>
        </p:txBody>
      </p:sp>
      <p:pic>
        <p:nvPicPr>
          <p:cNvPr id="26" name="Picture 25" descr="A diagram of different sizes and colors&#10;&#10;Description automatically generated">
            <a:extLst>
              <a:ext uri="{FF2B5EF4-FFF2-40B4-BE49-F238E27FC236}">
                <a16:creationId xmlns:a16="http://schemas.microsoft.com/office/drawing/2014/main" id="{5F2AD7BF-8B15-3F54-06A5-D90833E52F64}"/>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10937" t="12752" r="23437" b="12830"/>
          <a:stretch/>
        </p:blipFill>
        <p:spPr>
          <a:xfrm>
            <a:off x="18176928" y="2445081"/>
            <a:ext cx="5178901" cy="4404653"/>
          </a:xfrm>
          <a:prstGeom prst="rect">
            <a:avLst/>
          </a:prstGeom>
          <a:ln>
            <a:solidFill>
              <a:schemeClr val="tx1">
                <a:lumMod val="65000"/>
                <a:lumOff val="35000"/>
              </a:schemeClr>
            </a:solidFill>
          </a:ln>
        </p:spPr>
      </p:pic>
      <p:sp>
        <p:nvSpPr>
          <p:cNvPr id="30" name="TextBox 10">
            <a:extLst>
              <a:ext uri="{FF2B5EF4-FFF2-40B4-BE49-F238E27FC236}">
                <a16:creationId xmlns:a16="http://schemas.microsoft.com/office/drawing/2014/main" id="{7E69BD36-6C9D-ED68-C2D3-F0AC6AEC370F}"/>
              </a:ext>
            </a:extLst>
          </p:cNvPr>
          <p:cNvSpPr txBox="1"/>
          <p:nvPr/>
        </p:nvSpPr>
        <p:spPr>
          <a:xfrm>
            <a:off x="16308900" y="3963622"/>
            <a:ext cx="2137388" cy="644664"/>
          </a:xfrm>
          <a:prstGeom prst="rect">
            <a:avLst/>
          </a:prstGeom>
        </p:spPr>
        <p:txBody>
          <a:bodyPr wrap="square" lIns="0" tIns="0" rIns="0" bIns="0" rtlCol="0" anchor="t">
            <a:spAutoFit/>
          </a:bodyPr>
          <a:lstStyle/>
          <a:p>
            <a:pPr>
              <a:lnSpc>
                <a:spcPts val="5970"/>
              </a:lnSpc>
            </a:pPr>
            <a:r>
              <a:rPr lang="en-US" sz="2132" b="1" dirty="0">
                <a:solidFill>
                  <a:srgbClr val="404040"/>
                </a:solidFill>
                <a:latin typeface="Montserrat" pitchFamily="2" charset="77"/>
              </a:rPr>
              <a:t>Density Plot</a:t>
            </a:r>
          </a:p>
        </p:txBody>
      </p:sp>
      <p:sp>
        <p:nvSpPr>
          <p:cNvPr id="31" name="TextBox 10">
            <a:extLst>
              <a:ext uri="{FF2B5EF4-FFF2-40B4-BE49-F238E27FC236}">
                <a16:creationId xmlns:a16="http://schemas.microsoft.com/office/drawing/2014/main" id="{74066E5F-ADE4-6AB1-6265-6856D2874A69}"/>
              </a:ext>
            </a:extLst>
          </p:cNvPr>
          <p:cNvSpPr txBox="1"/>
          <p:nvPr/>
        </p:nvSpPr>
        <p:spPr>
          <a:xfrm>
            <a:off x="22170167" y="2340911"/>
            <a:ext cx="2137388" cy="644664"/>
          </a:xfrm>
          <a:prstGeom prst="rect">
            <a:avLst/>
          </a:prstGeom>
        </p:spPr>
        <p:txBody>
          <a:bodyPr wrap="square" lIns="0" tIns="0" rIns="0" bIns="0" rtlCol="0" anchor="t">
            <a:spAutoFit/>
          </a:bodyPr>
          <a:lstStyle/>
          <a:p>
            <a:pPr>
              <a:lnSpc>
                <a:spcPts val="5970"/>
              </a:lnSpc>
            </a:pPr>
            <a:r>
              <a:rPr lang="en-US" sz="2132" b="1" dirty="0">
                <a:solidFill>
                  <a:srgbClr val="404040"/>
                </a:solidFill>
                <a:latin typeface="Montserrat" pitchFamily="2" charset="77"/>
              </a:rPr>
              <a:t>Biplot</a:t>
            </a:r>
          </a:p>
        </p:txBody>
      </p:sp>
      <p:sp>
        <p:nvSpPr>
          <p:cNvPr id="32" name="TextBox 10">
            <a:extLst>
              <a:ext uri="{FF2B5EF4-FFF2-40B4-BE49-F238E27FC236}">
                <a16:creationId xmlns:a16="http://schemas.microsoft.com/office/drawing/2014/main" id="{6AF05C40-21EF-2C86-57D2-B94487C8A7AF}"/>
              </a:ext>
            </a:extLst>
          </p:cNvPr>
          <p:cNvSpPr txBox="1"/>
          <p:nvPr/>
        </p:nvSpPr>
        <p:spPr>
          <a:xfrm>
            <a:off x="16297294" y="8603370"/>
            <a:ext cx="2137388" cy="644664"/>
          </a:xfrm>
          <a:prstGeom prst="rect">
            <a:avLst/>
          </a:prstGeom>
        </p:spPr>
        <p:txBody>
          <a:bodyPr wrap="square" lIns="0" tIns="0" rIns="0" bIns="0" rtlCol="0" anchor="t">
            <a:spAutoFit/>
          </a:bodyPr>
          <a:lstStyle/>
          <a:p>
            <a:pPr>
              <a:lnSpc>
                <a:spcPts val="5970"/>
              </a:lnSpc>
            </a:pPr>
            <a:r>
              <a:rPr lang="en-US" sz="2132" b="1" dirty="0">
                <a:solidFill>
                  <a:srgbClr val="404040"/>
                </a:solidFill>
                <a:latin typeface="Montserrat" pitchFamily="2" charset="77"/>
              </a:rPr>
              <a:t>Scatter Plot</a:t>
            </a:r>
          </a:p>
        </p:txBody>
      </p:sp>
      <p:sp>
        <p:nvSpPr>
          <p:cNvPr id="33" name="TextBox 10">
            <a:extLst>
              <a:ext uri="{FF2B5EF4-FFF2-40B4-BE49-F238E27FC236}">
                <a16:creationId xmlns:a16="http://schemas.microsoft.com/office/drawing/2014/main" id="{EA9DD776-6546-5CE1-929F-DD4372F77578}"/>
              </a:ext>
            </a:extLst>
          </p:cNvPr>
          <p:cNvSpPr txBox="1"/>
          <p:nvPr/>
        </p:nvSpPr>
        <p:spPr>
          <a:xfrm>
            <a:off x="21421536" y="7221358"/>
            <a:ext cx="2137388" cy="644664"/>
          </a:xfrm>
          <a:prstGeom prst="rect">
            <a:avLst/>
          </a:prstGeom>
        </p:spPr>
        <p:txBody>
          <a:bodyPr wrap="square" lIns="0" tIns="0" rIns="0" bIns="0" rtlCol="0" anchor="t">
            <a:spAutoFit/>
          </a:bodyPr>
          <a:lstStyle/>
          <a:p>
            <a:pPr>
              <a:lnSpc>
                <a:spcPts val="5970"/>
              </a:lnSpc>
            </a:pPr>
            <a:r>
              <a:rPr lang="en-US" sz="2132" b="1" dirty="0">
                <a:solidFill>
                  <a:srgbClr val="404040"/>
                </a:solidFill>
                <a:latin typeface="Montserrat" pitchFamily="2" charset="77"/>
              </a:rPr>
              <a:t>Dendrogram</a:t>
            </a:r>
          </a:p>
        </p:txBody>
      </p:sp>
      <p:pic>
        <p:nvPicPr>
          <p:cNvPr id="34" name="Picture 33" descr="A blue and black logo&#10;&#10;Description automatically generated">
            <a:extLst>
              <a:ext uri="{FF2B5EF4-FFF2-40B4-BE49-F238E27FC236}">
                <a16:creationId xmlns:a16="http://schemas.microsoft.com/office/drawing/2014/main" id="{AED0E294-2328-3B7B-8A33-090D04D7BD06}"/>
              </a:ext>
            </a:extLst>
          </p:cNvPr>
          <p:cNvPicPr>
            <a:picLocks noChangeAspect="1"/>
          </p:cNvPicPr>
          <p:nvPr/>
        </p:nvPicPr>
        <p:blipFill>
          <a:blip r:embed="rId7" cstate="print">
            <a:extLst>
              <a:ext uri="{BEBA8EAE-BF5A-486C-A8C5-ECC9F3942E4B}">
                <a14:imgProps xmlns:a14="http://schemas.microsoft.com/office/drawing/2010/main">
                  <a14:imgLayer r:embed="rId8">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23152735" y="12326192"/>
            <a:ext cx="1015471" cy="1233916"/>
          </a:xfrm>
          <a:prstGeom prst="rect">
            <a:avLst/>
          </a:prstGeom>
        </p:spPr>
      </p:pic>
    </p:spTree>
    <p:extLst>
      <p:ext uri="{BB962C8B-B14F-4D97-AF65-F5344CB8AC3E}">
        <p14:creationId xmlns:p14="http://schemas.microsoft.com/office/powerpoint/2010/main" val="1736725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7"/>
          <p:cNvSpPr txBox="1"/>
          <p:nvPr/>
        </p:nvSpPr>
        <p:spPr>
          <a:xfrm>
            <a:off x="2401557" y="1556196"/>
            <a:ext cx="19543037" cy="1228285"/>
          </a:xfrm>
          <a:prstGeom prst="rect">
            <a:avLst/>
          </a:prstGeom>
        </p:spPr>
        <p:txBody>
          <a:bodyPr lIns="0" tIns="0" rIns="0" bIns="0" rtlCol="0" anchor="t">
            <a:spAutoFit/>
          </a:bodyPr>
          <a:lstStyle/>
          <a:p>
            <a:pPr>
              <a:lnSpc>
                <a:spcPts val="10404"/>
              </a:lnSpc>
              <a:spcBef>
                <a:spcPct val="0"/>
              </a:spcBef>
            </a:pPr>
            <a:r>
              <a:rPr lang="en-US" sz="7196" b="1" dirty="0">
                <a:solidFill>
                  <a:srgbClr val="404040"/>
                </a:solidFill>
                <a:latin typeface="Montserrat" pitchFamily="2" charset="77"/>
              </a:rPr>
              <a:t>DATA CLEANING AND SET-UP</a:t>
            </a:r>
          </a:p>
        </p:txBody>
      </p:sp>
      <p:sp>
        <p:nvSpPr>
          <p:cNvPr id="8" name="TextBox 8"/>
          <p:cNvSpPr txBox="1"/>
          <p:nvPr/>
        </p:nvSpPr>
        <p:spPr>
          <a:xfrm>
            <a:off x="2402724" y="3739499"/>
            <a:ext cx="13794993" cy="4542462"/>
          </a:xfrm>
          <a:prstGeom prst="rect">
            <a:avLst/>
          </a:prstGeom>
        </p:spPr>
        <p:txBody>
          <a:bodyPr wrap="square" lIns="0" tIns="0" rIns="0" bIns="0" rtlCol="0" anchor="t">
            <a:spAutoFit/>
          </a:bodyPr>
          <a:lstStyle/>
          <a:p>
            <a:pPr>
              <a:lnSpc>
                <a:spcPts val="5970"/>
              </a:lnSpc>
            </a:pPr>
            <a:r>
              <a:rPr lang="en-US" sz="3731" b="1" dirty="0">
                <a:solidFill>
                  <a:srgbClr val="404040"/>
                </a:solidFill>
                <a:latin typeface="Montserrat" pitchFamily="2" charset="77"/>
              </a:rPr>
              <a:t>We want to clean up our data:</a:t>
            </a:r>
          </a:p>
          <a:p>
            <a:pPr marL="609265" indent="-609265">
              <a:lnSpc>
                <a:spcPts val="5970"/>
              </a:lnSpc>
              <a:buFont typeface="Arial" panose="020B0604020202020204" pitchFamily="34" charset="0"/>
              <a:buChar char="•"/>
            </a:pPr>
            <a:r>
              <a:rPr lang="en-US" sz="3731" dirty="0">
                <a:solidFill>
                  <a:srgbClr val="404040"/>
                </a:solidFill>
                <a:latin typeface="Montserrat" pitchFamily="2" charset="77"/>
              </a:rPr>
              <a:t>Remove data outliers or duplicates</a:t>
            </a:r>
          </a:p>
          <a:p>
            <a:pPr marL="609265" indent="-609265">
              <a:lnSpc>
                <a:spcPts val="5970"/>
              </a:lnSpc>
              <a:buFont typeface="Arial" panose="020B0604020202020204" pitchFamily="34" charset="0"/>
              <a:buChar char="•"/>
            </a:pPr>
            <a:r>
              <a:rPr lang="en-US" sz="3731" dirty="0">
                <a:solidFill>
                  <a:srgbClr val="404040"/>
                </a:solidFill>
                <a:latin typeface="Montserrat" pitchFamily="2" charset="77"/>
              </a:rPr>
              <a:t>Ensure categorical variables are spelled the same</a:t>
            </a:r>
          </a:p>
          <a:p>
            <a:pPr marL="609265" indent="-609265">
              <a:lnSpc>
                <a:spcPts val="5970"/>
              </a:lnSpc>
              <a:buFont typeface="Arial" panose="020B0604020202020204" pitchFamily="34" charset="0"/>
              <a:buChar char="•"/>
            </a:pPr>
            <a:r>
              <a:rPr lang="en-US" sz="3731" dirty="0">
                <a:solidFill>
                  <a:srgbClr val="404040"/>
                </a:solidFill>
                <a:latin typeface="Montserrat" pitchFamily="2" charset="77"/>
              </a:rPr>
              <a:t>Change one type of variable to another type</a:t>
            </a:r>
          </a:p>
          <a:p>
            <a:pPr marL="609265" indent="-609265">
              <a:lnSpc>
                <a:spcPts val="5970"/>
              </a:lnSpc>
              <a:buFont typeface="Arial" panose="020B0604020202020204" pitchFamily="34" charset="0"/>
              <a:buChar char="•"/>
            </a:pPr>
            <a:r>
              <a:rPr lang="en-US" sz="3731" dirty="0">
                <a:solidFill>
                  <a:srgbClr val="404040"/>
                </a:solidFill>
                <a:latin typeface="Montserrat" pitchFamily="2" charset="77"/>
              </a:rPr>
              <a:t>Merge, add or remove variables</a:t>
            </a:r>
          </a:p>
          <a:p>
            <a:pPr marL="609265" indent="-609265">
              <a:lnSpc>
                <a:spcPts val="5970"/>
              </a:lnSpc>
              <a:buFont typeface="Arial" panose="020B0604020202020204" pitchFamily="34" charset="0"/>
              <a:buChar char="•"/>
            </a:pPr>
            <a:r>
              <a:rPr lang="en-US" sz="3731" dirty="0">
                <a:solidFill>
                  <a:srgbClr val="404040"/>
                </a:solidFill>
                <a:latin typeface="Montserrat"/>
              </a:rPr>
              <a:t>Layout, long VS wide format</a:t>
            </a:r>
          </a:p>
        </p:txBody>
      </p:sp>
      <p:sp>
        <p:nvSpPr>
          <p:cNvPr id="9" name="Freeform 4">
            <a:extLst>
              <a:ext uri="{FF2B5EF4-FFF2-40B4-BE49-F238E27FC236}">
                <a16:creationId xmlns:a16="http://schemas.microsoft.com/office/drawing/2014/main" id="{A79A4A5D-17DE-AD82-BFE9-A5DA732EE9AE}"/>
              </a:ext>
            </a:extLst>
          </p:cNvPr>
          <p:cNvSpPr/>
          <p:nvPr/>
        </p:nvSpPr>
        <p:spPr>
          <a:xfrm>
            <a:off x="0" y="3573"/>
            <a:ext cx="1251809" cy="13708856"/>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sz="4797"/>
          </a:p>
        </p:txBody>
      </p:sp>
      <p:sp>
        <p:nvSpPr>
          <p:cNvPr id="12" name="TextBox 8">
            <a:extLst>
              <a:ext uri="{FF2B5EF4-FFF2-40B4-BE49-F238E27FC236}">
                <a16:creationId xmlns:a16="http://schemas.microsoft.com/office/drawing/2014/main" id="{5407D3D1-8403-6237-FAAD-4688F8C7F33E}"/>
              </a:ext>
            </a:extLst>
          </p:cNvPr>
          <p:cNvSpPr txBox="1"/>
          <p:nvPr/>
        </p:nvSpPr>
        <p:spPr>
          <a:xfrm>
            <a:off x="2401557" y="9397675"/>
            <a:ext cx="15942892" cy="2234138"/>
          </a:xfrm>
          <a:prstGeom prst="rect">
            <a:avLst/>
          </a:prstGeom>
        </p:spPr>
        <p:txBody>
          <a:bodyPr wrap="square" lIns="0" tIns="0" rIns="0" bIns="0" rtlCol="0" anchor="t">
            <a:spAutoFit/>
          </a:bodyPr>
          <a:lstStyle/>
          <a:p>
            <a:pPr>
              <a:lnSpc>
                <a:spcPts val="5970"/>
              </a:lnSpc>
            </a:pPr>
            <a:r>
              <a:rPr lang="en-US" sz="3731" b="1" dirty="0">
                <a:solidFill>
                  <a:srgbClr val="404040"/>
                </a:solidFill>
                <a:latin typeface="Montserrat" pitchFamily="2" charset="77"/>
              </a:rPr>
              <a:t>Missing values:</a:t>
            </a:r>
          </a:p>
          <a:p>
            <a:pPr marL="609265" indent="-609265">
              <a:lnSpc>
                <a:spcPts val="5970"/>
              </a:lnSpc>
              <a:buFont typeface="Arial" panose="020B0604020202020204" pitchFamily="34" charset="0"/>
              <a:buChar char="•"/>
            </a:pPr>
            <a:r>
              <a:rPr lang="en-US" sz="3731" dirty="0">
                <a:solidFill>
                  <a:srgbClr val="404040"/>
                </a:solidFill>
                <a:latin typeface="Montserrat" pitchFamily="2" charset="77"/>
              </a:rPr>
              <a:t>Filter out some/all missing values</a:t>
            </a:r>
          </a:p>
          <a:p>
            <a:pPr marL="609265" indent="-609265">
              <a:lnSpc>
                <a:spcPts val="5970"/>
              </a:lnSpc>
              <a:buFont typeface="Arial" panose="020B0604020202020204" pitchFamily="34" charset="0"/>
              <a:buChar char="•"/>
            </a:pPr>
            <a:r>
              <a:rPr lang="en-US" sz="3731" dirty="0">
                <a:solidFill>
                  <a:srgbClr val="404040"/>
                </a:solidFill>
                <a:latin typeface="Montserrat" pitchFamily="2" charset="77"/>
              </a:rPr>
              <a:t>Impute missing values (Regression, Maximum Likelihood, ML)</a:t>
            </a:r>
          </a:p>
        </p:txBody>
      </p:sp>
      <p:graphicFrame>
        <p:nvGraphicFramePr>
          <p:cNvPr id="14" name="Table 13">
            <a:extLst>
              <a:ext uri="{FF2B5EF4-FFF2-40B4-BE49-F238E27FC236}">
                <a16:creationId xmlns:a16="http://schemas.microsoft.com/office/drawing/2014/main" id="{47320FCD-D976-31A4-1450-7EFF87B890FD}"/>
              </a:ext>
            </a:extLst>
          </p:cNvPr>
          <p:cNvGraphicFramePr>
            <a:graphicFrameLocks noGrp="1"/>
          </p:cNvGraphicFramePr>
          <p:nvPr/>
        </p:nvGraphicFramePr>
        <p:xfrm>
          <a:off x="19429800" y="3883435"/>
          <a:ext cx="3527658" cy="2081969"/>
        </p:xfrm>
        <a:graphic>
          <a:graphicData uri="http://schemas.openxmlformats.org/drawingml/2006/table">
            <a:tbl>
              <a:tblPr firstRow="1" bandRow="1">
                <a:tableStyleId>{5C22544A-7EE6-4342-B048-85BDC9FD1C3A}</a:tableStyleId>
              </a:tblPr>
              <a:tblGrid>
                <a:gridCol w="1125848">
                  <a:extLst>
                    <a:ext uri="{9D8B030D-6E8A-4147-A177-3AD203B41FA5}">
                      <a16:colId xmlns:a16="http://schemas.microsoft.com/office/drawing/2014/main" val="957514194"/>
                    </a:ext>
                  </a:extLst>
                </a:gridCol>
                <a:gridCol w="710830">
                  <a:extLst>
                    <a:ext uri="{9D8B030D-6E8A-4147-A177-3AD203B41FA5}">
                      <a16:colId xmlns:a16="http://schemas.microsoft.com/office/drawing/2014/main" val="2705506175"/>
                    </a:ext>
                  </a:extLst>
                </a:gridCol>
                <a:gridCol w="812377">
                  <a:extLst>
                    <a:ext uri="{9D8B030D-6E8A-4147-A177-3AD203B41FA5}">
                      <a16:colId xmlns:a16="http://schemas.microsoft.com/office/drawing/2014/main" val="412750620"/>
                    </a:ext>
                  </a:extLst>
                </a:gridCol>
                <a:gridCol w="878603">
                  <a:extLst>
                    <a:ext uri="{9D8B030D-6E8A-4147-A177-3AD203B41FA5}">
                      <a16:colId xmlns:a16="http://schemas.microsoft.com/office/drawing/2014/main" val="3260733559"/>
                    </a:ext>
                  </a:extLst>
                </a:gridCol>
              </a:tblGrid>
              <a:tr h="609283">
                <a:tc>
                  <a:txBody>
                    <a:bodyPr/>
                    <a:lstStyle/>
                    <a:p>
                      <a:r>
                        <a:rPr lang="en-DK" sz="1600" dirty="0">
                          <a:solidFill>
                            <a:schemeClr val="bg1"/>
                          </a:solidFill>
                        </a:rPr>
                        <a:t>Treatment</a:t>
                      </a:r>
                    </a:p>
                  </a:txBody>
                  <a:tcPr marL="121857" marR="121857" marT="60928" marB="609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DK" sz="1600" dirty="0">
                          <a:solidFill>
                            <a:schemeClr val="bg1"/>
                          </a:solidFill>
                        </a:rPr>
                        <a:t>Age</a:t>
                      </a:r>
                    </a:p>
                  </a:txBody>
                  <a:tcPr marL="121857" marR="121857" marT="60928" marB="609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DK" sz="1600" dirty="0">
                          <a:solidFill>
                            <a:schemeClr val="bg1"/>
                          </a:solidFill>
                        </a:rPr>
                        <a:t>height</a:t>
                      </a:r>
                    </a:p>
                  </a:txBody>
                  <a:tcPr marL="121857" marR="121857" marT="60928" marB="609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DK" sz="1600" dirty="0">
                          <a:solidFill>
                            <a:schemeClr val="bg1"/>
                          </a:solidFill>
                        </a:rPr>
                        <a:t>weight</a:t>
                      </a:r>
                    </a:p>
                  </a:txBody>
                  <a:tcPr marL="121857" marR="121857" marT="60928" marB="609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extLst>
                  <a:ext uri="{0D108BD9-81ED-4DB2-BD59-A6C34878D82A}">
                    <a16:rowId xmlns:a16="http://schemas.microsoft.com/office/drawing/2014/main" val="589045766"/>
                  </a:ext>
                </a:extLst>
              </a:tr>
              <a:tr h="490811">
                <a:tc>
                  <a:txBody>
                    <a:bodyPr/>
                    <a:lstStyle/>
                    <a:p>
                      <a:r>
                        <a:rPr lang="en-DK" sz="1600" dirty="0">
                          <a:solidFill>
                            <a:srgbClr val="404040"/>
                          </a:solidFill>
                        </a:rPr>
                        <a:t>A</a:t>
                      </a:r>
                    </a:p>
                  </a:txBody>
                  <a:tcPr marL="121857" marR="121857" marT="60928" marB="609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1600" dirty="0">
                          <a:solidFill>
                            <a:srgbClr val="404040"/>
                          </a:solidFill>
                        </a:rPr>
                        <a:t>55.0</a:t>
                      </a:r>
                    </a:p>
                  </a:txBody>
                  <a:tcPr marL="121857" marR="121857" marT="60928" marB="609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1600" b="1" dirty="0">
                          <a:solidFill>
                            <a:srgbClr val="404040"/>
                          </a:solidFill>
                        </a:rPr>
                        <a:t>NA</a:t>
                      </a:r>
                    </a:p>
                  </a:txBody>
                  <a:tcPr marL="121857" marR="121857" marT="60928" marB="609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1600" dirty="0">
                          <a:solidFill>
                            <a:srgbClr val="404040"/>
                          </a:solidFill>
                        </a:rPr>
                        <a:t>65.7</a:t>
                      </a:r>
                    </a:p>
                  </a:txBody>
                  <a:tcPr marL="121857" marR="121857" marT="60928" marB="609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45033048"/>
                  </a:ext>
                </a:extLst>
              </a:tr>
              <a:tr h="490811">
                <a:tc>
                  <a:txBody>
                    <a:bodyPr/>
                    <a:lstStyle/>
                    <a:p>
                      <a:r>
                        <a:rPr lang="en-DK" sz="1600" dirty="0">
                          <a:solidFill>
                            <a:srgbClr val="404040"/>
                          </a:solidFill>
                        </a:rPr>
                        <a:t>B</a:t>
                      </a:r>
                    </a:p>
                  </a:txBody>
                  <a:tcPr marL="121857" marR="121857" marT="60928" marB="609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1600" dirty="0">
                          <a:solidFill>
                            <a:srgbClr val="404040"/>
                          </a:solidFill>
                        </a:rPr>
                        <a:t>31.0</a:t>
                      </a:r>
                    </a:p>
                  </a:txBody>
                  <a:tcPr marL="121857" marR="121857" marT="60928" marB="609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1600" dirty="0">
                          <a:solidFill>
                            <a:srgbClr val="404040"/>
                          </a:solidFill>
                        </a:rPr>
                        <a:t>172.0</a:t>
                      </a:r>
                    </a:p>
                  </a:txBody>
                  <a:tcPr marL="121857" marR="121857" marT="60928" marB="609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1600" dirty="0">
                          <a:solidFill>
                            <a:srgbClr val="404040"/>
                          </a:solidFill>
                        </a:rPr>
                        <a:t>69.4</a:t>
                      </a:r>
                    </a:p>
                  </a:txBody>
                  <a:tcPr marL="121857" marR="121857" marT="60928" marB="609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62344431"/>
                  </a:ext>
                </a:extLst>
              </a:tr>
              <a:tr h="490811">
                <a:tc>
                  <a:txBody>
                    <a:bodyPr/>
                    <a:lstStyle/>
                    <a:p>
                      <a:r>
                        <a:rPr lang="en-DK" sz="1600" dirty="0">
                          <a:solidFill>
                            <a:srgbClr val="404040"/>
                          </a:solidFill>
                        </a:rPr>
                        <a:t>C</a:t>
                      </a:r>
                    </a:p>
                  </a:txBody>
                  <a:tcPr marL="121857" marR="121857" marT="60928" marB="609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1600" dirty="0">
                          <a:solidFill>
                            <a:srgbClr val="404040"/>
                          </a:solidFill>
                        </a:rPr>
                        <a:t>39.0</a:t>
                      </a:r>
                    </a:p>
                  </a:txBody>
                  <a:tcPr marL="121857" marR="121857" marT="60928" marB="609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1600" dirty="0">
                          <a:solidFill>
                            <a:srgbClr val="404040"/>
                          </a:solidFill>
                        </a:rPr>
                        <a:t>161.0</a:t>
                      </a:r>
                    </a:p>
                  </a:txBody>
                  <a:tcPr marL="121857" marR="121857" marT="60928" marB="609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1600" b="1" dirty="0">
                          <a:solidFill>
                            <a:srgbClr val="404040"/>
                          </a:solidFill>
                        </a:rPr>
                        <a:t>NA</a:t>
                      </a:r>
                    </a:p>
                  </a:txBody>
                  <a:tcPr marL="121857" marR="121857" marT="60928" marB="609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44599846"/>
                  </a:ext>
                </a:extLst>
              </a:tr>
            </a:tbl>
          </a:graphicData>
        </a:graphic>
      </p:graphicFrame>
      <p:graphicFrame>
        <p:nvGraphicFramePr>
          <p:cNvPr id="17" name="Table 16">
            <a:extLst>
              <a:ext uri="{FF2B5EF4-FFF2-40B4-BE49-F238E27FC236}">
                <a16:creationId xmlns:a16="http://schemas.microsoft.com/office/drawing/2014/main" id="{DBC59252-412E-67A2-294E-6F15A5E1D7E7}"/>
              </a:ext>
            </a:extLst>
          </p:cNvPr>
          <p:cNvGraphicFramePr>
            <a:graphicFrameLocks noGrp="1"/>
          </p:cNvGraphicFramePr>
          <p:nvPr/>
        </p:nvGraphicFramePr>
        <p:xfrm>
          <a:off x="19435217" y="8406593"/>
          <a:ext cx="3147960" cy="4333772"/>
        </p:xfrm>
        <a:graphic>
          <a:graphicData uri="http://schemas.openxmlformats.org/drawingml/2006/table">
            <a:tbl>
              <a:tblPr firstRow="1" bandRow="1">
                <a:tableStyleId>{5C22544A-7EE6-4342-B048-85BDC9FD1C3A}</a:tableStyleId>
              </a:tblPr>
              <a:tblGrid>
                <a:gridCol w="1218565">
                  <a:extLst>
                    <a:ext uri="{9D8B030D-6E8A-4147-A177-3AD203B41FA5}">
                      <a16:colId xmlns:a16="http://schemas.microsoft.com/office/drawing/2014/main" val="1300212344"/>
                    </a:ext>
                  </a:extLst>
                </a:gridCol>
                <a:gridCol w="1015471">
                  <a:extLst>
                    <a:ext uri="{9D8B030D-6E8A-4147-A177-3AD203B41FA5}">
                      <a16:colId xmlns:a16="http://schemas.microsoft.com/office/drawing/2014/main" val="1517387956"/>
                    </a:ext>
                  </a:extLst>
                </a:gridCol>
                <a:gridCol w="913924">
                  <a:extLst>
                    <a:ext uri="{9D8B030D-6E8A-4147-A177-3AD203B41FA5}">
                      <a16:colId xmlns:a16="http://schemas.microsoft.com/office/drawing/2014/main" val="326490612"/>
                    </a:ext>
                  </a:extLst>
                </a:gridCol>
              </a:tblGrid>
              <a:tr h="413804">
                <a:tc>
                  <a:txBody>
                    <a:bodyPr/>
                    <a:lstStyle/>
                    <a:p>
                      <a:r>
                        <a:rPr lang="en-DK" sz="1600" dirty="0"/>
                        <a:t>Treatment</a:t>
                      </a:r>
                    </a:p>
                  </a:txBody>
                  <a:tcPr marL="121857" marR="121857" marT="60928" marB="609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DK" sz="1600" dirty="0"/>
                        <a:t>variable</a:t>
                      </a:r>
                    </a:p>
                  </a:txBody>
                  <a:tcPr marL="121857" marR="121857" marT="60928" marB="609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DK" sz="1600" dirty="0"/>
                        <a:t>value</a:t>
                      </a:r>
                    </a:p>
                  </a:txBody>
                  <a:tcPr marL="121857" marR="121857" marT="60928" marB="609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extLst>
                  <a:ext uri="{0D108BD9-81ED-4DB2-BD59-A6C34878D82A}">
                    <a16:rowId xmlns:a16="http://schemas.microsoft.com/office/drawing/2014/main" val="2115730606"/>
                  </a:ext>
                </a:extLst>
              </a:tr>
              <a:tr h="413804">
                <a:tc>
                  <a:txBody>
                    <a:bodyPr/>
                    <a:lstStyle/>
                    <a:p>
                      <a:r>
                        <a:rPr lang="en-DK" sz="1600" dirty="0"/>
                        <a:t>A</a:t>
                      </a:r>
                    </a:p>
                  </a:txBody>
                  <a:tcPr marL="121857" marR="121857" marT="60928" marB="609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1600" dirty="0"/>
                        <a:t>Age</a:t>
                      </a:r>
                    </a:p>
                  </a:txBody>
                  <a:tcPr marL="121857" marR="121857" marT="60928" marB="609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1600" dirty="0"/>
                        <a:t>55</a:t>
                      </a:r>
                      <a:r>
                        <a:rPr lang="en-DK" sz="1600" dirty="0">
                          <a:solidFill>
                            <a:srgbClr val="404040"/>
                          </a:solidFill>
                        </a:rPr>
                        <a:t>.0</a:t>
                      </a:r>
                      <a:endParaRPr lang="en-DK" sz="1600" dirty="0"/>
                    </a:p>
                  </a:txBody>
                  <a:tcPr marL="121857" marR="121857" marT="60928" marB="609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26489922"/>
                  </a:ext>
                </a:extLst>
              </a:tr>
              <a:tr h="413804">
                <a:tc>
                  <a:txBody>
                    <a:bodyPr/>
                    <a:lstStyle/>
                    <a:p>
                      <a:r>
                        <a:rPr lang="en-DK" sz="1600" dirty="0"/>
                        <a:t>A</a:t>
                      </a:r>
                    </a:p>
                  </a:txBody>
                  <a:tcPr marL="121857" marR="121857" marT="60928" marB="609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1600" dirty="0"/>
                        <a:t>height</a:t>
                      </a:r>
                    </a:p>
                  </a:txBody>
                  <a:tcPr marL="121857" marR="121857" marT="60928" marB="609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1600" dirty="0"/>
                        <a:t>170</a:t>
                      </a:r>
                      <a:r>
                        <a:rPr lang="en-DK" sz="1600" dirty="0">
                          <a:solidFill>
                            <a:srgbClr val="404040"/>
                          </a:solidFill>
                        </a:rPr>
                        <a:t>.0</a:t>
                      </a:r>
                      <a:endParaRPr lang="en-DK" sz="1600" dirty="0"/>
                    </a:p>
                  </a:txBody>
                  <a:tcPr marL="121857" marR="121857" marT="60928" marB="609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85071148"/>
                  </a:ext>
                </a:extLst>
              </a:tr>
              <a:tr h="413804">
                <a:tc>
                  <a:txBody>
                    <a:bodyPr/>
                    <a:lstStyle/>
                    <a:p>
                      <a:r>
                        <a:rPr lang="en-DK" sz="1600" dirty="0"/>
                        <a:t>A</a:t>
                      </a:r>
                    </a:p>
                  </a:txBody>
                  <a:tcPr marL="121857" marR="121857" marT="60928" marB="609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1600" dirty="0"/>
                        <a:t>weight</a:t>
                      </a:r>
                    </a:p>
                  </a:txBody>
                  <a:tcPr marL="121857" marR="121857" marT="60928" marB="609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1600" dirty="0"/>
                        <a:t>65.7</a:t>
                      </a:r>
                    </a:p>
                  </a:txBody>
                  <a:tcPr marL="121857" marR="121857" marT="60928" marB="609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96982067"/>
                  </a:ext>
                </a:extLst>
              </a:tr>
              <a:tr h="413804">
                <a:tc>
                  <a:txBody>
                    <a:bodyPr/>
                    <a:lstStyle/>
                    <a:p>
                      <a:r>
                        <a:rPr lang="en-DK" sz="1600" dirty="0"/>
                        <a:t>B</a:t>
                      </a:r>
                    </a:p>
                  </a:txBody>
                  <a:tcPr marL="121857" marR="121857" marT="60928" marB="609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1600" dirty="0"/>
                        <a:t>Age</a:t>
                      </a:r>
                    </a:p>
                  </a:txBody>
                  <a:tcPr marL="121857" marR="121857" marT="60928" marB="609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1600" dirty="0"/>
                        <a:t>31</a:t>
                      </a:r>
                      <a:r>
                        <a:rPr lang="en-DK" sz="1600" dirty="0">
                          <a:solidFill>
                            <a:srgbClr val="404040"/>
                          </a:solidFill>
                        </a:rPr>
                        <a:t>.0</a:t>
                      </a:r>
                      <a:endParaRPr lang="en-DK" sz="1600" dirty="0"/>
                    </a:p>
                  </a:txBody>
                  <a:tcPr marL="121857" marR="121857" marT="60928" marB="609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38260049"/>
                  </a:ext>
                </a:extLst>
              </a:tr>
              <a:tr h="413804">
                <a:tc>
                  <a:txBody>
                    <a:bodyPr/>
                    <a:lstStyle/>
                    <a:p>
                      <a:r>
                        <a:rPr lang="en-DK" sz="1600" dirty="0"/>
                        <a:t>B</a:t>
                      </a:r>
                    </a:p>
                  </a:txBody>
                  <a:tcPr marL="121857" marR="121857" marT="60928" marB="609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1600" dirty="0"/>
                        <a:t>height</a:t>
                      </a:r>
                    </a:p>
                  </a:txBody>
                  <a:tcPr marL="121857" marR="121857" marT="60928" marB="609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1600" dirty="0"/>
                        <a:t>172</a:t>
                      </a:r>
                      <a:r>
                        <a:rPr lang="en-DK" sz="1600" dirty="0">
                          <a:solidFill>
                            <a:srgbClr val="404040"/>
                          </a:solidFill>
                        </a:rPr>
                        <a:t>.0</a:t>
                      </a:r>
                      <a:endParaRPr lang="en-DK" sz="1600" dirty="0"/>
                    </a:p>
                  </a:txBody>
                  <a:tcPr marL="121857" marR="121857" marT="60928" marB="609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20125109"/>
                  </a:ext>
                </a:extLst>
              </a:tr>
              <a:tr h="413804">
                <a:tc>
                  <a:txBody>
                    <a:bodyPr/>
                    <a:lstStyle/>
                    <a:p>
                      <a:r>
                        <a:rPr lang="en-DK" sz="1600" dirty="0"/>
                        <a:t>B</a:t>
                      </a:r>
                    </a:p>
                  </a:txBody>
                  <a:tcPr marL="121857" marR="121857" marT="60928" marB="609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1600" dirty="0"/>
                        <a:t>weight</a:t>
                      </a:r>
                    </a:p>
                  </a:txBody>
                  <a:tcPr marL="121857" marR="121857" marT="60928" marB="609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1600" dirty="0"/>
                        <a:t>69.4</a:t>
                      </a:r>
                    </a:p>
                  </a:txBody>
                  <a:tcPr marL="121857" marR="121857" marT="60928" marB="609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41393433"/>
                  </a:ext>
                </a:extLst>
              </a:tr>
              <a:tr h="413804">
                <a:tc>
                  <a:txBody>
                    <a:bodyPr/>
                    <a:lstStyle/>
                    <a:p>
                      <a:r>
                        <a:rPr lang="en-DK" sz="1600" dirty="0"/>
                        <a:t>C</a:t>
                      </a:r>
                    </a:p>
                  </a:txBody>
                  <a:tcPr marL="121857" marR="121857" marT="60928" marB="609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1600" dirty="0"/>
                        <a:t>Age</a:t>
                      </a:r>
                    </a:p>
                  </a:txBody>
                  <a:tcPr marL="121857" marR="121857" marT="60928" marB="609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1600" dirty="0"/>
                        <a:t>39</a:t>
                      </a:r>
                      <a:r>
                        <a:rPr lang="en-DK" sz="1600" dirty="0">
                          <a:solidFill>
                            <a:srgbClr val="404040"/>
                          </a:solidFill>
                        </a:rPr>
                        <a:t>.0</a:t>
                      </a:r>
                      <a:endParaRPr lang="en-DK" sz="1600" dirty="0"/>
                    </a:p>
                  </a:txBody>
                  <a:tcPr marL="121857" marR="121857" marT="60928" marB="609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85776486"/>
                  </a:ext>
                </a:extLst>
              </a:tr>
              <a:tr h="413804">
                <a:tc>
                  <a:txBody>
                    <a:bodyPr/>
                    <a:lstStyle/>
                    <a:p>
                      <a:r>
                        <a:rPr lang="en-DK" sz="1600" dirty="0"/>
                        <a:t>C</a:t>
                      </a:r>
                    </a:p>
                  </a:txBody>
                  <a:tcPr marL="121857" marR="121857" marT="60928" marB="609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1600" dirty="0"/>
                        <a:t>height</a:t>
                      </a:r>
                    </a:p>
                  </a:txBody>
                  <a:tcPr marL="121857" marR="121857" marT="60928" marB="609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1600" dirty="0"/>
                        <a:t>161.0</a:t>
                      </a:r>
                    </a:p>
                  </a:txBody>
                  <a:tcPr marL="121857" marR="121857" marT="60928" marB="609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87318028"/>
                  </a:ext>
                </a:extLst>
              </a:tr>
              <a:tr h="413804">
                <a:tc>
                  <a:txBody>
                    <a:bodyPr/>
                    <a:lstStyle/>
                    <a:p>
                      <a:r>
                        <a:rPr lang="en-DK" sz="1600" dirty="0"/>
                        <a:t>C</a:t>
                      </a:r>
                    </a:p>
                  </a:txBody>
                  <a:tcPr marL="121857" marR="121857" marT="60928" marB="609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1600" dirty="0"/>
                        <a:t>weight</a:t>
                      </a:r>
                    </a:p>
                  </a:txBody>
                  <a:tcPr marL="121857" marR="121857" marT="60928" marB="609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1600" dirty="0"/>
                        <a:t>58.1</a:t>
                      </a:r>
                    </a:p>
                  </a:txBody>
                  <a:tcPr marL="121857" marR="121857" marT="60928" marB="609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32608106"/>
                  </a:ext>
                </a:extLst>
              </a:tr>
            </a:tbl>
          </a:graphicData>
        </a:graphic>
      </p:graphicFrame>
      <p:graphicFrame>
        <p:nvGraphicFramePr>
          <p:cNvPr id="19" name="Table 18">
            <a:extLst>
              <a:ext uri="{FF2B5EF4-FFF2-40B4-BE49-F238E27FC236}">
                <a16:creationId xmlns:a16="http://schemas.microsoft.com/office/drawing/2014/main" id="{55CE9C80-D29B-C12A-7EA9-9E549D164009}"/>
              </a:ext>
            </a:extLst>
          </p:cNvPr>
          <p:cNvGraphicFramePr>
            <a:graphicFrameLocks noGrp="1"/>
          </p:cNvGraphicFramePr>
          <p:nvPr/>
        </p:nvGraphicFramePr>
        <p:xfrm>
          <a:off x="16455717" y="6119411"/>
          <a:ext cx="3527658" cy="2081969"/>
        </p:xfrm>
        <a:graphic>
          <a:graphicData uri="http://schemas.openxmlformats.org/drawingml/2006/table">
            <a:tbl>
              <a:tblPr firstRow="1" bandRow="1">
                <a:tableStyleId>{5C22544A-7EE6-4342-B048-85BDC9FD1C3A}</a:tableStyleId>
              </a:tblPr>
              <a:tblGrid>
                <a:gridCol w="1125848">
                  <a:extLst>
                    <a:ext uri="{9D8B030D-6E8A-4147-A177-3AD203B41FA5}">
                      <a16:colId xmlns:a16="http://schemas.microsoft.com/office/drawing/2014/main" val="957514194"/>
                    </a:ext>
                  </a:extLst>
                </a:gridCol>
                <a:gridCol w="710830">
                  <a:extLst>
                    <a:ext uri="{9D8B030D-6E8A-4147-A177-3AD203B41FA5}">
                      <a16:colId xmlns:a16="http://schemas.microsoft.com/office/drawing/2014/main" val="2705506175"/>
                    </a:ext>
                  </a:extLst>
                </a:gridCol>
                <a:gridCol w="812377">
                  <a:extLst>
                    <a:ext uri="{9D8B030D-6E8A-4147-A177-3AD203B41FA5}">
                      <a16:colId xmlns:a16="http://schemas.microsoft.com/office/drawing/2014/main" val="412750620"/>
                    </a:ext>
                  </a:extLst>
                </a:gridCol>
                <a:gridCol w="878603">
                  <a:extLst>
                    <a:ext uri="{9D8B030D-6E8A-4147-A177-3AD203B41FA5}">
                      <a16:colId xmlns:a16="http://schemas.microsoft.com/office/drawing/2014/main" val="3260733559"/>
                    </a:ext>
                  </a:extLst>
                </a:gridCol>
              </a:tblGrid>
              <a:tr h="609283">
                <a:tc>
                  <a:txBody>
                    <a:bodyPr/>
                    <a:lstStyle/>
                    <a:p>
                      <a:r>
                        <a:rPr lang="en-DK" sz="1600" dirty="0">
                          <a:solidFill>
                            <a:schemeClr val="bg1"/>
                          </a:solidFill>
                        </a:rPr>
                        <a:t>Treatment</a:t>
                      </a:r>
                    </a:p>
                  </a:txBody>
                  <a:tcPr marL="121857" marR="121857" marT="60928" marB="609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DK" sz="1600" dirty="0">
                          <a:solidFill>
                            <a:schemeClr val="bg1"/>
                          </a:solidFill>
                        </a:rPr>
                        <a:t>Age</a:t>
                      </a:r>
                    </a:p>
                  </a:txBody>
                  <a:tcPr marL="121857" marR="121857" marT="60928" marB="609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DK" sz="1600" dirty="0">
                          <a:solidFill>
                            <a:schemeClr val="bg1"/>
                          </a:solidFill>
                        </a:rPr>
                        <a:t>height</a:t>
                      </a:r>
                    </a:p>
                  </a:txBody>
                  <a:tcPr marL="121857" marR="121857" marT="60928" marB="609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DK" sz="1600" dirty="0">
                          <a:solidFill>
                            <a:schemeClr val="bg1"/>
                          </a:solidFill>
                        </a:rPr>
                        <a:t>weight</a:t>
                      </a:r>
                    </a:p>
                  </a:txBody>
                  <a:tcPr marL="121857" marR="121857" marT="60928" marB="609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extLst>
                  <a:ext uri="{0D108BD9-81ED-4DB2-BD59-A6C34878D82A}">
                    <a16:rowId xmlns:a16="http://schemas.microsoft.com/office/drawing/2014/main" val="589045766"/>
                  </a:ext>
                </a:extLst>
              </a:tr>
              <a:tr h="490811">
                <a:tc>
                  <a:txBody>
                    <a:bodyPr/>
                    <a:lstStyle/>
                    <a:p>
                      <a:r>
                        <a:rPr lang="en-DK" sz="1600" dirty="0">
                          <a:solidFill>
                            <a:srgbClr val="404040"/>
                          </a:solidFill>
                        </a:rPr>
                        <a:t>A</a:t>
                      </a:r>
                    </a:p>
                  </a:txBody>
                  <a:tcPr marL="121857" marR="121857" marT="60928" marB="609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1600" dirty="0">
                          <a:solidFill>
                            <a:srgbClr val="404040"/>
                          </a:solidFill>
                        </a:rPr>
                        <a:t>55.0</a:t>
                      </a:r>
                    </a:p>
                  </a:txBody>
                  <a:tcPr marL="121857" marR="121857" marT="60928" marB="609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1600" dirty="0">
                          <a:solidFill>
                            <a:srgbClr val="404040"/>
                          </a:solidFill>
                        </a:rPr>
                        <a:t>170.0</a:t>
                      </a:r>
                    </a:p>
                  </a:txBody>
                  <a:tcPr marL="121857" marR="121857" marT="60928" marB="609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1600" dirty="0">
                          <a:solidFill>
                            <a:srgbClr val="404040"/>
                          </a:solidFill>
                        </a:rPr>
                        <a:t>65.7</a:t>
                      </a:r>
                    </a:p>
                  </a:txBody>
                  <a:tcPr marL="121857" marR="121857" marT="60928" marB="609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45033048"/>
                  </a:ext>
                </a:extLst>
              </a:tr>
              <a:tr h="490811">
                <a:tc>
                  <a:txBody>
                    <a:bodyPr/>
                    <a:lstStyle/>
                    <a:p>
                      <a:r>
                        <a:rPr lang="en-DK" sz="1600" dirty="0">
                          <a:solidFill>
                            <a:srgbClr val="404040"/>
                          </a:solidFill>
                        </a:rPr>
                        <a:t>B</a:t>
                      </a:r>
                    </a:p>
                  </a:txBody>
                  <a:tcPr marL="121857" marR="121857" marT="60928" marB="609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1600" dirty="0">
                          <a:solidFill>
                            <a:srgbClr val="404040"/>
                          </a:solidFill>
                        </a:rPr>
                        <a:t>31.0</a:t>
                      </a:r>
                    </a:p>
                  </a:txBody>
                  <a:tcPr marL="121857" marR="121857" marT="60928" marB="609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1600" dirty="0">
                          <a:solidFill>
                            <a:srgbClr val="404040"/>
                          </a:solidFill>
                        </a:rPr>
                        <a:t>172.0</a:t>
                      </a:r>
                    </a:p>
                  </a:txBody>
                  <a:tcPr marL="121857" marR="121857" marT="60928" marB="609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1600" dirty="0">
                          <a:solidFill>
                            <a:srgbClr val="404040"/>
                          </a:solidFill>
                        </a:rPr>
                        <a:t>69.4</a:t>
                      </a:r>
                    </a:p>
                  </a:txBody>
                  <a:tcPr marL="121857" marR="121857" marT="60928" marB="609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62344431"/>
                  </a:ext>
                </a:extLst>
              </a:tr>
              <a:tr h="490811">
                <a:tc>
                  <a:txBody>
                    <a:bodyPr/>
                    <a:lstStyle/>
                    <a:p>
                      <a:r>
                        <a:rPr lang="en-DK" sz="1600" dirty="0">
                          <a:solidFill>
                            <a:srgbClr val="404040"/>
                          </a:solidFill>
                        </a:rPr>
                        <a:t>C</a:t>
                      </a:r>
                    </a:p>
                  </a:txBody>
                  <a:tcPr marL="121857" marR="121857" marT="60928" marB="609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1600" dirty="0">
                          <a:solidFill>
                            <a:srgbClr val="404040"/>
                          </a:solidFill>
                        </a:rPr>
                        <a:t>39.0</a:t>
                      </a:r>
                    </a:p>
                  </a:txBody>
                  <a:tcPr marL="121857" marR="121857" marT="60928" marB="609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1600" dirty="0">
                          <a:solidFill>
                            <a:srgbClr val="404040"/>
                          </a:solidFill>
                        </a:rPr>
                        <a:t>161.0</a:t>
                      </a:r>
                    </a:p>
                  </a:txBody>
                  <a:tcPr marL="121857" marR="121857" marT="60928" marB="609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1600" dirty="0">
                          <a:solidFill>
                            <a:srgbClr val="404040"/>
                          </a:solidFill>
                        </a:rPr>
                        <a:t>58.1</a:t>
                      </a:r>
                    </a:p>
                  </a:txBody>
                  <a:tcPr marL="121857" marR="121857" marT="60928" marB="609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44599846"/>
                  </a:ext>
                </a:extLst>
              </a:tr>
            </a:tbl>
          </a:graphicData>
        </a:graphic>
      </p:graphicFrame>
      <p:sp>
        <p:nvSpPr>
          <p:cNvPr id="20" name="Freeform 6">
            <a:extLst>
              <a:ext uri="{FF2B5EF4-FFF2-40B4-BE49-F238E27FC236}">
                <a16:creationId xmlns:a16="http://schemas.microsoft.com/office/drawing/2014/main" id="{559D33AE-80DB-0AA6-292E-48CFE37A8616}"/>
              </a:ext>
            </a:extLst>
          </p:cNvPr>
          <p:cNvSpPr/>
          <p:nvPr/>
        </p:nvSpPr>
        <p:spPr>
          <a:xfrm rot="7467605">
            <a:off x="18147747" y="5126135"/>
            <a:ext cx="1276927" cy="383663"/>
          </a:xfrm>
          <a:custGeom>
            <a:avLst/>
            <a:gdLst/>
            <a:ahLst/>
            <a:cxnLst/>
            <a:rect l="l" t="t" r="r" b="b"/>
            <a:pathLst>
              <a:path w="2944100" h="1014578">
                <a:moveTo>
                  <a:pt x="2944100" y="0"/>
                </a:moveTo>
                <a:lnTo>
                  <a:pt x="0" y="0"/>
                </a:lnTo>
                <a:lnTo>
                  <a:pt x="0" y="1014578"/>
                </a:lnTo>
                <a:lnTo>
                  <a:pt x="2944100" y="1014578"/>
                </a:lnTo>
                <a:lnTo>
                  <a:pt x="294410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DK" sz="4797"/>
          </a:p>
        </p:txBody>
      </p:sp>
      <p:sp>
        <p:nvSpPr>
          <p:cNvPr id="21" name="Freeform 6">
            <a:extLst>
              <a:ext uri="{FF2B5EF4-FFF2-40B4-BE49-F238E27FC236}">
                <a16:creationId xmlns:a16="http://schemas.microsoft.com/office/drawing/2014/main" id="{83E4B369-9152-C0F8-34E9-09980E55DDF9}"/>
              </a:ext>
            </a:extLst>
          </p:cNvPr>
          <p:cNvSpPr/>
          <p:nvPr/>
        </p:nvSpPr>
        <p:spPr>
          <a:xfrm rot="2623957" flipV="1">
            <a:off x="19919980" y="7284361"/>
            <a:ext cx="1905884" cy="390735"/>
          </a:xfrm>
          <a:custGeom>
            <a:avLst/>
            <a:gdLst/>
            <a:ahLst/>
            <a:cxnLst/>
            <a:rect l="l" t="t" r="r" b="b"/>
            <a:pathLst>
              <a:path w="2944100" h="1014578">
                <a:moveTo>
                  <a:pt x="2944100" y="0"/>
                </a:moveTo>
                <a:lnTo>
                  <a:pt x="0" y="0"/>
                </a:lnTo>
                <a:lnTo>
                  <a:pt x="0" y="1014578"/>
                </a:lnTo>
                <a:lnTo>
                  <a:pt x="2944100" y="1014578"/>
                </a:lnTo>
                <a:lnTo>
                  <a:pt x="294410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DK" sz="4797"/>
          </a:p>
        </p:txBody>
      </p:sp>
      <p:sp>
        <p:nvSpPr>
          <p:cNvPr id="22" name="TextBox 10">
            <a:extLst>
              <a:ext uri="{FF2B5EF4-FFF2-40B4-BE49-F238E27FC236}">
                <a16:creationId xmlns:a16="http://schemas.microsoft.com/office/drawing/2014/main" id="{9E5B7A9D-8828-6623-883D-DCD215792073}"/>
              </a:ext>
            </a:extLst>
          </p:cNvPr>
          <p:cNvSpPr txBox="1"/>
          <p:nvPr/>
        </p:nvSpPr>
        <p:spPr>
          <a:xfrm>
            <a:off x="19483226" y="2953072"/>
            <a:ext cx="3769995" cy="644664"/>
          </a:xfrm>
          <a:prstGeom prst="rect">
            <a:avLst/>
          </a:prstGeom>
        </p:spPr>
        <p:txBody>
          <a:bodyPr wrap="square" lIns="0" tIns="0" rIns="0" bIns="0" rtlCol="0" anchor="t">
            <a:spAutoFit/>
          </a:bodyPr>
          <a:lstStyle/>
          <a:p>
            <a:pPr>
              <a:lnSpc>
                <a:spcPts val="5970"/>
              </a:lnSpc>
            </a:pPr>
            <a:r>
              <a:rPr lang="en-US" sz="2132" b="1" dirty="0">
                <a:solidFill>
                  <a:srgbClr val="404040"/>
                </a:solidFill>
                <a:latin typeface="Montserrat" pitchFamily="2" charset="77"/>
              </a:rPr>
              <a:t>Wide w. missing values</a:t>
            </a:r>
          </a:p>
        </p:txBody>
      </p:sp>
      <p:sp>
        <p:nvSpPr>
          <p:cNvPr id="23" name="TextBox 10">
            <a:extLst>
              <a:ext uri="{FF2B5EF4-FFF2-40B4-BE49-F238E27FC236}">
                <a16:creationId xmlns:a16="http://schemas.microsoft.com/office/drawing/2014/main" id="{D028BE85-BB45-ED79-3DD9-BD007CE0D538}"/>
              </a:ext>
            </a:extLst>
          </p:cNvPr>
          <p:cNvSpPr txBox="1"/>
          <p:nvPr/>
        </p:nvSpPr>
        <p:spPr>
          <a:xfrm>
            <a:off x="16769767" y="4869748"/>
            <a:ext cx="3769995" cy="644664"/>
          </a:xfrm>
          <a:prstGeom prst="rect">
            <a:avLst/>
          </a:prstGeom>
        </p:spPr>
        <p:txBody>
          <a:bodyPr wrap="square" lIns="0" tIns="0" rIns="0" bIns="0" rtlCol="0" anchor="t">
            <a:spAutoFit/>
          </a:bodyPr>
          <a:lstStyle/>
          <a:p>
            <a:pPr>
              <a:lnSpc>
                <a:spcPts val="5970"/>
              </a:lnSpc>
            </a:pPr>
            <a:r>
              <a:rPr lang="en-US" sz="2132" b="1" dirty="0">
                <a:solidFill>
                  <a:srgbClr val="404040"/>
                </a:solidFill>
                <a:latin typeface="Montserrat" pitchFamily="2" charset="77"/>
              </a:rPr>
              <a:t>Imputation</a:t>
            </a:r>
          </a:p>
        </p:txBody>
      </p:sp>
      <p:sp>
        <p:nvSpPr>
          <p:cNvPr id="24" name="TextBox 10">
            <a:extLst>
              <a:ext uri="{FF2B5EF4-FFF2-40B4-BE49-F238E27FC236}">
                <a16:creationId xmlns:a16="http://schemas.microsoft.com/office/drawing/2014/main" id="{FE3D4999-62D0-A413-2C3D-8DF7C5CE9300}"/>
              </a:ext>
            </a:extLst>
          </p:cNvPr>
          <p:cNvSpPr txBox="1"/>
          <p:nvPr/>
        </p:nvSpPr>
        <p:spPr>
          <a:xfrm>
            <a:off x="21122721" y="6682006"/>
            <a:ext cx="2383445" cy="644664"/>
          </a:xfrm>
          <a:prstGeom prst="rect">
            <a:avLst/>
          </a:prstGeom>
        </p:spPr>
        <p:txBody>
          <a:bodyPr wrap="square" lIns="0" tIns="0" rIns="0" bIns="0" rtlCol="0" anchor="t">
            <a:spAutoFit/>
          </a:bodyPr>
          <a:lstStyle/>
          <a:p>
            <a:pPr>
              <a:lnSpc>
                <a:spcPts val="5970"/>
              </a:lnSpc>
            </a:pPr>
            <a:r>
              <a:rPr lang="en-US" sz="2132" b="1" dirty="0">
                <a:solidFill>
                  <a:srgbClr val="404040"/>
                </a:solidFill>
                <a:latin typeface="Montserrat" pitchFamily="2" charset="77"/>
              </a:rPr>
              <a:t>Wide to long</a:t>
            </a:r>
          </a:p>
        </p:txBody>
      </p:sp>
      <p:pic>
        <p:nvPicPr>
          <p:cNvPr id="25" name="Picture 24" descr="A blue and black logo&#10;&#10;Description automatically generated">
            <a:extLst>
              <a:ext uri="{FF2B5EF4-FFF2-40B4-BE49-F238E27FC236}">
                <a16:creationId xmlns:a16="http://schemas.microsoft.com/office/drawing/2014/main" id="{267F017E-7E28-1211-191A-FD9716C748F6}"/>
              </a:ext>
            </a:extLst>
          </p:cNvPr>
          <p:cNvPicPr>
            <a:picLocks noChangeAspect="1"/>
          </p:cNvPicPr>
          <p:nvPr/>
        </p:nvPicPr>
        <p:blipFill>
          <a:blip r:embed="rId5" cstate="print">
            <a:extLst>
              <a:ext uri="{BEBA8EAE-BF5A-486C-A8C5-ECC9F3942E4B}">
                <a14:imgProps xmlns:a14="http://schemas.microsoft.com/office/drawing/2010/main">
                  <a14:imgLayer r:embed="rId6">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23152735" y="12326192"/>
            <a:ext cx="1015471" cy="1233916"/>
          </a:xfrm>
          <a:prstGeom prst="rect">
            <a:avLst/>
          </a:prstGeom>
        </p:spPr>
      </p:pic>
    </p:spTree>
    <p:extLst>
      <p:ext uri="{BB962C8B-B14F-4D97-AF65-F5344CB8AC3E}">
        <p14:creationId xmlns:p14="http://schemas.microsoft.com/office/powerpoint/2010/main" val="295214330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7">
            <a:extLst>
              <a:ext uri="{FF2B5EF4-FFF2-40B4-BE49-F238E27FC236}">
                <a16:creationId xmlns:a16="http://schemas.microsoft.com/office/drawing/2014/main" id="{5551BEA7-80C1-DD33-6689-564EF320CE3C}"/>
              </a:ext>
            </a:extLst>
          </p:cNvPr>
          <p:cNvSpPr txBox="1"/>
          <p:nvPr/>
        </p:nvSpPr>
        <p:spPr>
          <a:xfrm>
            <a:off x="2640225" y="1069817"/>
            <a:ext cx="20052128" cy="1228285"/>
          </a:xfrm>
          <a:prstGeom prst="rect">
            <a:avLst/>
          </a:prstGeom>
        </p:spPr>
        <p:txBody>
          <a:bodyPr wrap="square" lIns="0" tIns="0" rIns="0" bIns="0" rtlCol="0" anchor="t">
            <a:spAutoFit/>
          </a:bodyPr>
          <a:lstStyle/>
          <a:p>
            <a:pPr>
              <a:lnSpc>
                <a:spcPts val="10404"/>
              </a:lnSpc>
              <a:spcBef>
                <a:spcPct val="0"/>
              </a:spcBef>
            </a:pPr>
            <a:r>
              <a:rPr lang="en-US" sz="7196" b="1" dirty="0">
                <a:solidFill>
                  <a:srgbClr val="404040"/>
                </a:solidFill>
                <a:latin typeface="Montserrat" pitchFamily="2" charset="77"/>
              </a:rPr>
              <a:t>STANDARDIZATION &amp; TRANSFORMATION</a:t>
            </a:r>
          </a:p>
        </p:txBody>
      </p:sp>
      <p:sp>
        <p:nvSpPr>
          <p:cNvPr id="9" name="Freeform 4">
            <a:extLst>
              <a:ext uri="{FF2B5EF4-FFF2-40B4-BE49-F238E27FC236}">
                <a16:creationId xmlns:a16="http://schemas.microsoft.com/office/drawing/2014/main" id="{E7F2AF3B-17E3-1249-3BDE-575B0EB61DF2}"/>
              </a:ext>
            </a:extLst>
          </p:cNvPr>
          <p:cNvSpPr/>
          <p:nvPr/>
        </p:nvSpPr>
        <p:spPr>
          <a:xfrm>
            <a:off x="0" y="3573"/>
            <a:ext cx="1251809" cy="13708856"/>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sz="4797"/>
          </a:p>
        </p:txBody>
      </p:sp>
      <p:pic>
        <p:nvPicPr>
          <p:cNvPr id="10" name="Picture 9" descr="A blue and black logo&#10;&#10;Description automatically generated">
            <a:extLst>
              <a:ext uri="{FF2B5EF4-FFF2-40B4-BE49-F238E27FC236}">
                <a16:creationId xmlns:a16="http://schemas.microsoft.com/office/drawing/2014/main" id="{5A2A5762-1803-C43E-6B09-3A274A3957CA}"/>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23152735" y="12326192"/>
            <a:ext cx="1015471" cy="1233916"/>
          </a:xfrm>
          <a:prstGeom prst="rect">
            <a:avLst/>
          </a:prstGeom>
        </p:spPr>
      </p:pic>
      <p:sp>
        <p:nvSpPr>
          <p:cNvPr id="36" name="TextBox 35">
            <a:extLst>
              <a:ext uri="{FF2B5EF4-FFF2-40B4-BE49-F238E27FC236}">
                <a16:creationId xmlns:a16="http://schemas.microsoft.com/office/drawing/2014/main" id="{55541188-E52B-D372-F9D4-1B45E49606A5}"/>
              </a:ext>
            </a:extLst>
          </p:cNvPr>
          <p:cNvSpPr txBox="1"/>
          <p:nvPr/>
        </p:nvSpPr>
        <p:spPr>
          <a:xfrm>
            <a:off x="4912489" y="7993747"/>
            <a:ext cx="184731" cy="830548"/>
          </a:xfrm>
          <a:prstGeom prst="rect">
            <a:avLst/>
          </a:prstGeom>
          <a:noFill/>
        </p:spPr>
        <p:txBody>
          <a:bodyPr wrap="none" rtlCol="0">
            <a:spAutoFit/>
          </a:bodyPr>
          <a:lstStyle/>
          <a:p>
            <a:endParaRPr lang="en-DK" sz="4797" dirty="0"/>
          </a:p>
        </p:txBody>
      </p:sp>
      <p:sp>
        <p:nvSpPr>
          <p:cNvPr id="38" name="Rectangle 3">
            <a:extLst>
              <a:ext uri="{FF2B5EF4-FFF2-40B4-BE49-F238E27FC236}">
                <a16:creationId xmlns:a16="http://schemas.microsoft.com/office/drawing/2014/main" id="{83C26DA4-2192-9456-2E19-CF6ED431B16F}"/>
              </a:ext>
            </a:extLst>
          </p:cNvPr>
          <p:cNvSpPr/>
          <p:nvPr/>
        </p:nvSpPr>
        <p:spPr>
          <a:xfrm>
            <a:off x="3042771" y="4521988"/>
            <a:ext cx="5835686" cy="8327719"/>
          </a:xfrm>
          <a:prstGeom prst="rect">
            <a:avLst/>
          </a:prstGeom>
          <a:solidFill>
            <a:srgbClr val="F2F2F2"/>
          </a:solidFill>
          <a:ln w="12700" cap="flat">
            <a:noFill/>
            <a:miter lim="400000"/>
          </a:ln>
          <a:effectLst/>
        </p:spPr>
        <p:txBody>
          <a:bodyPr wrap="square" lIns="60927" tIns="60927" rIns="60927" bIns="60927" numCol="1" anchor="b">
            <a:noAutofit/>
          </a:bodyPr>
          <a:lstStyle/>
          <a:p>
            <a:pPr>
              <a:spcBef>
                <a:spcPts val="3198"/>
              </a:spcBef>
              <a:defRPr sz="1000">
                <a:solidFill>
                  <a:srgbClr val="242524">
                    <a:alpha val="70000"/>
                  </a:srgbClr>
                </a:solidFill>
              </a:defRPr>
            </a:pPr>
            <a:endParaRPr sz="1333" dirty="0"/>
          </a:p>
        </p:txBody>
      </p:sp>
      <p:sp>
        <p:nvSpPr>
          <p:cNvPr id="42" name="Rectangle 3">
            <a:extLst>
              <a:ext uri="{FF2B5EF4-FFF2-40B4-BE49-F238E27FC236}">
                <a16:creationId xmlns:a16="http://schemas.microsoft.com/office/drawing/2014/main" id="{B1BA3CC3-1EC1-4280-F64A-E4CB95A57F6B}"/>
              </a:ext>
            </a:extLst>
          </p:cNvPr>
          <p:cNvSpPr/>
          <p:nvPr/>
        </p:nvSpPr>
        <p:spPr>
          <a:xfrm>
            <a:off x="9692284" y="4521987"/>
            <a:ext cx="5593864" cy="8327719"/>
          </a:xfrm>
          <a:prstGeom prst="rect">
            <a:avLst/>
          </a:prstGeom>
          <a:solidFill>
            <a:srgbClr val="F2F2F2"/>
          </a:solidFill>
          <a:ln w="12700" cap="flat">
            <a:noFill/>
            <a:miter lim="400000"/>
          </a:ln>
          <a:effectLst/>
        </p:spPr>
        <p:txBody>
          <a:bodyPr wrap="square" lIns="60927" tIns="60927" rIns="60927" bIns="60927" numCol="1" anchor="b">
            <a:noAutofit/>
          </a:bodyPr>
          <a:lstStyle/>
          <a:p>
            <a:pPr>
              <a:spcBef>
                <a:spcPts val="3198"/>
              </a:spcBef>
              <a:defRPr sz="1000">
                <a:solidFill>
                  <a:srgbClr val="242524">
                    <a:alpha val="70000"/>
                  </a:srgbClr>
                </a:solidFill>
              </a:defRPr>
            </a:pPr>
            <a:endParaRPr sz="1333" dirty="0"/>
          </a:p>
        </p:txBody>
      </p:sp>
      <p:sp>
        <p:nvSpPr>
          <p:cNvPr id="47" name="TextBox 8">
            <a:extLst>
              <a:ext uri="{FF2B5EF4-FFF2-40B4-BE49-F238E27FC236}">
                <a16:creationId xmlns:a16="http://schemas.microsoft.com/office/drawing/2014/main" id="{40CD1FD2-2CDF-5B97-A005-2F04FA2764FC}"/>
              </a:ext>
            </a:extLst>
          </p:cNvPr>
          <p:cNvSpPr txBox="1"/>
          <p:nvPr/>
        </p:nvSpPr>
        <p:spPr>
          <a:xfrm>
            <a:off x="3351054" y="7362277"/>
            <a:ext cx="5357382" cy="5286575"/>
          </a:xfrm>
          <a:prstGeom prst="rect">
            <a:avLst/>
          </a:prstGeom>
        </p:spPr>
        <p:txBody>
          <a:bodyPr wrap="square" lIns="0" tIns="0" rIns="0" bIns="0" rtlCol="0" anchor="t">
            <a:spAutoFit/>
          </a:bodyPr>
          <a:lstStyle/>
          <a:p>
            <a:pPr marL="456949" indent="-456949">
              <a:lnSpc>
                <a:spcPts val="5970"/>
              </a:lnSpc>
              <a:buFont typeface="Arial" panose="020B0604020202020204" pitchFamily="34" charset="0"/>
              <a:buChar char="•"/>
            </a:pPr>
            <a:r>
              <a:rPr lang="en-US" sz="2932" dirty="0">
                <a:solidFill>
                  <a:srgbClr val="404040"/>
                </a:solidFill>
                <a:latin typeface="Montserrat" pitchFamily="2" charset="77"/>
              </a:rPr>
              <a:t>Can use for not normally distributed data. </a:t>
            </a:r>
          </a:p>
          <a:p>
            <a:pPr marL="456949" indent="-456949">
              <a:lnSpc>
                <a:spcPts val="5970"/>
              </a:lnSpc>
              <a:buFont typeface="Arial" panose="020B0604020202020204" pitchFamily="34" charset="0"/>
              <a:buChar char="•"/>
            </a:pPr>
            <a:r>
              <a:rPr lang="en-US" sz="2932" dirty="0">
                <a:solidFill>
                  <a:srgbClr val="404040"/>
                </a:solidFill>
                <a:latin typeface="Montserrat" pitchFamily="2" charset="77"/>
              </a:rPr>
              <a:t>Variables do not get</a:t>
            </a:r>
            <a:br>
              <a:rPr lang="en-US" sz="2932" dirty="0">
                <a:solidFill>
                  <a:srgbClr val="404040"/>
                </a:solidFill>
                <a:latin typeface="Montserrat" pitchFamily="2" charset="77"/>
              </a:rPr>
            </a:br>
            <a:r>
              <a:rPr lang="en-US" sz="2932" dirty="0">
                <a:solidFill>
                  <a:srgbClr val="404040"/>
                </a:solidFill>
                <a:latin typeface="Montserrat" pitchFamily="2" charset="77"/>
              </a:rPr>
              <a:t> zero centered.</a:t>
            </a:r>
            <a:endParaRPr lang="en-GB" sz="2932" dirty="0">
              <a:solidFill>
                <a:srgbClr val="404040"/>
              </a:solidFill>
              <a:latin typeface="Montserrat" pitchFamily="2" charset="77"/>
            </a:endParaRPr>
          </a:p>
          <a:p>
            <a:pPr marL="456949" indent="-456949">
              <a:lnSpc>
                <a:spcPts val="5970"/>
              </a:lnSpc>
              <a:buFont typeface="Arial" panose="020B0604020202020204" pitchFamily="34" charset="0"/>
              <a:buChar char="•"/>
            </a:pPr>
            <a:r>
              <a:rPr lang="en-GB" sz="2932" dirty="0">
                <a:solidFill>
                  <a:srgbClr val="404040"/>
                </a:solidFill>
                <a:latin typeface="Montserrat" pitchFamily="2" charset="77"/>
              </a:rPr>
              <a:t>Normalization within a range (max, min).</a:t>
            </a:r>
          </a:p>
          <a:p>
            <a:pPr marL="456949" indent="-456949">
              <a:lnSpc>
                <a:spcPts val="5970"/>
              </a:lnSpc>
              <a:buFont typeface="Arial" panose="020B0604020202020204" pitchFamily="34" charset="0"/>
              <a:buChar char="•"/>
            </a:pPr>
            <a:r>
              <a:rPr lang="en-GB" sz="2932" dirty="0">
                <a:solidFill>
                  <a:srgbClr val="404040"/>
                </a:solidFill>
                <a:latin typeface="Montserrat" pitchFamily="2" charset="77"/>
              </a:rPr>
              <a:t>Affected by outliers.</a:t>
            </a:r>
            <a:endParaRPr lang="en-US" sz="2932" dirty="0">
              <a:solidFill>
                <a:srgbClr val="404040"/>
              </a:solidFill>
              <a:latin typeface="Montserrat" pitchFamily="2" charset="77"/>
            </a:endParaRPr>
          </a:p>
        </p:txBody>
      </p:sp>
      <p:sp>
        <p:nvSpPr>
          <p:cNvPr id="16" name="TextBox 15">
            <a:extLst>
              <a:ext uri="{FF2B5EF4-FFF2-40B4-BE49-F238E27FC236}">
                <a16:creationId xmlns:a16="http://schemas.microsoft.com/office/drawing/2014/main" id="{2D109058-4A9A-408B-7602-E31D8E5C10F1}"/>
              </a:ext>
            </a:extLst>
          </p:cNvPr>
          <p:cNvSpPr txBox="1"/>
          <p:nvPr/>
        </p:nvSpPr>
        <p:spPr>
          <a:xfrm>
            <a:off x="19204823" y="4131593"/>
            <a:ext cx="4468671" cy="471668"/>
          </a:xfrm>
          <a:prstGeom prst="rect">
            <a:avLst/>
          </a:prstGeom>
        </p:spPr>
        <p:txBody>
          <a:bodyPr wrap="square" lIns="0" tIns="0" rIns="0" bIns="0" rtlCol="0" anchor="t">
            <a:spAutoFit/>
          </a:bodyPr>
          <a:lstStyle/>
          <a:p>
            <a:pPr>
              <a:spcBef>
                <a:spcPct val="0"/>
              </a:spcBef>
            </a:pPr>
            <a:r>
              <a:rPr lang="en-US" sz="3065" b="1" dirty="0">
                <a:solidFill>
                  <a:srgbClr val="404040"/>
                </a:solidFill>
                <a:latin typeface="Montserrat" pitchFamily="2" charset="77"/>
              </a:rPr>
              <a:t> </a:t>
            </a:r>
            <a:r>
              <a:rPr lang="en-US" sz="3065" b="1" dirty="0">
                <a:solidFill>
                  <a:schemeClr val="bg1"/>
                </a:solidFill>
                <a:latin typeface="Montserrat" pitchFamily="2" charset="77"/>
              </a:rPr>
              <a:t>TRANSFORMATION</a:t>
            </a:r>
          </a:p>
        </p:txBody>
      </p:sp>
      <p:sp>
        <p:nvSpPr>
          <p:cNvPr id="55" name="Rectangle 3">
            <a:extLst>
              <a:ext uri="{FF2B5EF4-FFF2-40B4-BE49-F238E27FC236}">
                <a16:creationId xmlns:a16="http://schemas.microsoft.com/office/drawing/2014/main" id="{74D78775-61AC-A8F5-DF73-1A4B4AC15780}"/>
              </a:ext>
            </a:extLst>
          </p:cNvPr>
          <p:cNvSpPr/>
          <p:nvPr/>
        </p:nvSpPr>
        <p:spPr>
          <a:xfrm>
            <a:off x="16088572" y="4545442"/>
            <a:ext cx="5593864" cy="8327719"/>
          </a:xfrm>
          <a:prstGeom prst="rect">
            <a:avLst/>
          </a:prstGeom>
          <a:solidFill>
            <a:srgbClr val="F2F2F2"/>
          </a:solidFill>
          <a:ln w="12700" cap="flat">
            <a:noFill/>
            <a:miter lim="400000"/>
          </a:ln>
          <a:effectLst/>
        </p:spPr>
        <p:txBody>
          <a:bodyPr wrap="square" lIns="60927" tIns="60927" rIns="60927" bIns="60927" numCol="1" anchor="b">
            <a:noAutofit/>
          </a:bodyPr>
          <a:lstStyle/>
          <a:p>
            <a:pPr>
              <a:spcBef>
                <a:spcPts val="3198"/>
              </a:spcBef>
              <a:defRPr sz="1000">
                <a:solidFill>
                  <a:srgbClr val="242524">
                    <a:alpha val="70000"/>
                  </a:srgbClr>
                </a:solidFill>
              </a:defRPr>
            </a:pPr>
            <a:endParaRPr sz="1333" dirty="0"/>
          </a:p>
        </p:txBody>
      </p:sp>
      <p:sp>
        <p:nvSpPr>
          <p:cNvPr id="56" name="TextBox 8">
            <a:extLst>
              <a:ext uri="{FF2B5EF4-FFF2-40B4-BE49-F238E27FC236}">
                <a16:creationId xmlns:a16="http://schemas.microsoft.com/office/drawing/2014/main" id="{804823F5-D3D0-C8F6-B194-09CCEE41E93B}"/>
              </a:ext>
            </a:extLst>
          </p:cNvPr>
          <p:cNvSpPr txBox="1"/>
          <p:nvPr/>
        </p:nvSpPr>
        <p:spPr>
          <a:xfrm>
            <a:off x="16336284" y="7975018"/>
            <a:ext cx="5090151" cy="4517134"/>
          </a:xfrm>
          <a:prstGeom prst="rect">
            <a:avLst/>
          </a:prstGeom>
        </p:spPr>
        <p:txBody>
          <a:bodyPr wrap="square" lIns="0" tIns="0" rIns="0" bIns="0" rtlCol="0" anchor="t">
            <a:spAutoFit/>
          </a:bodyPr>
          <a:lstStyle/>
          <a:p>
            <a:pPr marL="456949" indent="-456949">
              <a:lnSpc>
                <a:spcPts val="5970"/>
              </a:lnSpc>
              <a:buFont typeface="Arial" panose="020B0604020202020204" pitchFamily="34" charset="0"/>
              <a:buChar char="•"/>
            </a:pPr>
            <a:r>
              <a:rPr lang="en-GB" sz="2932" dirty="0">
                <a:solidFill>
                  <a:srgbClr val="404040"/>
                </a:solidFill>
                <a:latin typeface="Montserrat" pitchFamily="2" charset="77"/>
              </a:rPr>
              <a:t>Attempt to make data normally distributed</a:t>
            </a:r>
          </a:p>
          <a:p>
            <a:pPr marL="456949" indent="-456949">
              <a:lnSpc>
                <a:spcPts val="5970"/>
              </a:lnSpc>
              <a:buFont typeface="Arial" panose="020B0604020202020204" pitchFamily="34" charset="0"/>
              <a:buChar char="•"/>
            </a:pPr>
            <a:r>
              <a:rPr lang="en-GB" sz="2932" dirty="0">
                <a:solidFill>
                  <a:srgbClr val="404040"/>
                </a:solidFill>
                <a:latin typeface="Montserrat" pitchFamily="2" charset="77"/>
              </a:rPr>
              <a:t>Often logarithmic transformations </a:t>
            </a:r>
          </a:p>
          <a:p>
            <a:pPr marL="456949" indent="-456949">
              <a:lnSpc>
                <a:spcPts val="5970"/>
              </a:lnSpc>
              <a:buFont typeface="Arial" panose="020B0604020202020204" pitchFamily="34" charset="0"/>
              <a:buChar char="•"/>
            </a:pPr>
            <a:r>
              <a:rPr lang="en-GB" sz="2932" dirty="0">
                <a:solidFill>
                  <a:srgbClr val="404040"/>
                </a:solidFill>
                <a:latin typeface="Montserrat" pitchFamily="2" charset="77"/>
              </a:rPr>
              <a:t>Squeezes outliers for less impact on model.</a:t>
            </a:r>
          </a:p>
        </p:txBody>
      </p:sp>
      <p:sp>
        <p:nvSpPr>
          <p:cNvPr id="58" name="Rectangle 3">
            <a:extLst>
              <a:ext uri="{FF2B5EF4-FFF2-40B4-BE49-F238E27FC236}">
                <a16:creationId xmlns:a16="http://schemas.microsoft.com/office/drawing/2014/main" id="{D9F965AF-774F-0502-CB7F-CB9D2D19924C}"/>
              </a:ext>
            </a:extLst>
          </p:cNvPr>
          <p:cNvSpPr/>
          <p:nvPr/>
        </p:nvSpPr>
        <p:spPr>
          <a:xfrm>
            <a:off x="3042771" y="4484517"/>
            <a:ext cx="3177785" cy="60927"/>
          </a:xfrm>
          <a:prstGeom prst="rect">
            <a:avLst/>
          </a:prstGeom>
          <a:solidFill>
            <a:srgbClr val="FCA873"/>
          </a:solidFill>
          <a:ln w="12700" cap="flat">
            <a:noFill/>
            <a:miter lim="400000"/>
          </a:ln>
          <a:effectLst/>
        </p:spPr>
        <p:txBody>
          <a:bodyPr wrap="square" lIns="60927" tIns="60927" rIns="60927" bIns="60927" numCol="1" anchor="b">
            <a:noAutofit/>
          </a:bodyPr>
          <a:lstStyle/>
          <a:p>
            <a:pPr>
              <a:spcBef>
                <a:spcPts val="3198"/>
              </a:spcBef>
              <a:defRPr sz="1000">
                <a:solidFill>
                  <a:srgbClr val="242524">
                    <a:alpha val="70000"/>
                  </a:srgbClr>
                </a:solidFill>
              </a:defRPr>
            </a:pPr>
            <a:endParaRPr sz="1333" dirty="0"/>
          </a:p>
        </p:txBody>
      </p:sp>
      <p:sp>
        <p:nvSpPr>
          <p:cNvPr id="59" name="TextBox 8">
            <a:extLst>
              <a:ext uri="{FF2B5EF4-FFF2-40B4-BE49-F238E27FC236}">
                <a16:creationId xmlns:a16="http://schemas.microsoft.com/office/drawing/2014/main" id="{0F14F057-AE8F-DB4F-194A-6321210BE685}"/>
              </a:ext>
            </a:extLst>
          </p:cNvPr>
          <p:cNvSpPr txBox="1"/>
          <p:nvPr/>
        </p:nvSpPr>
        <p:spPr>
          <a:xfrm>
            <a:off x="9912368" y="7362276"/>
            <a:ext cx="5116600" cy="5286575"/>
          </a:xfrm>
          <a:prstGeom prst="rect">
            <a:avLst/>
          </a:prstGeom>
        </p:spPr>
        <p:txBody>
          <a:bodyPr wrap="square" lIns="0" tIns="0" rIns="0" bIns="0" rtlCol="0" anchor="t">
            <a:spAutoFit/>
          </a:bodyPr>
          <a:lstStyle/>
          <a:p>
            <a:pPr marL="456949" indent="-456949">
              <a:lnSpc>
                <a:spcPts val="5970"/>
              </a:lnSpc>
              <a:buFont typeface="Arial" panose="020B0604020202020204" pitchFamily="34" charset="0"/>
              <a:buChar char="•"/>
            </a:pPr>
            <a:r>
              <a:rPr lang="en-US" sz="2932" dirty="0">
                <a:solidFill>
                  <a:srgbClr val="404040"/>
                </a:solidFill>
                <a:latin typeface="Montserrat" pitchFamily="2" charset="77"/>
              </a:rPr>
              <a:t>For normally distributed data</a:t>
            </a:r>
          </a:p>
          <a:p>
            <a:pPr marL="456949" indent="-456949">
              <a:lnSpc>
                <a:spcPts val="5970"/>
              </a:lnSpc>
              <a:buFont typeface="Arial" panose="020B0604020202020204" pitchFamily="34" charset="0"/>
              <a:buChar char="•"/>
            </a:pPr>
            <a:r>
              <a:rPr lang="en-US" sz="2932" dirty="0">
                <a:solidFill>
                  <a:srgbClr val="404040"/>
                </a:solidFill>
                <a:latin typeface="Montserrat" pitchFamily="2" charset="77"/>
              </a:rPr>
              <a:t>Scaled to a mean of 0 and </a:t>
            </a:r>
            <a:r>
              <a:rPr lang="en-GB" sz="2932" dirty="0">
                <a:solidFill>
                  <a:srgbClr val="404040"/>
                </a:solidFill>
                <a:latin typeface="Montserrat" pitchFamily="2" charset="77"/>
              </a:rPr>
              <a:t>standard dev. of 1.</a:t>
            </a:r>
          </a:p>
          <a:p>
            <a:pPr marL="456949" indent="-456949">
              <a:lnSpc>
                <a:spcPts val="5970"/>
              </a:lnSpc>
              <a:buFont typeface="Arial" panose="020B0604020202020204" pitchFamily="34" charset="0"/>
              <a:buChar char="•"/>
            </a:pPr>
            <a:r>
              <a:rPr lang="en-GB" sz="2932" dirty="0">
                <a:solidFill>
                  <a:srgbClr val="404040"/>
                </a:solidFill>
                <a:latin typeface="Montserrat" pitchFamily="2" charset="77"/>
              </a:rPr>
              <a:t>Not constrained to a </a:t>
            </a:r>
            <a:br>
              <a:rPr lang="en-GB" sz="2932" dirty="0">
                <a:solidFill>
                  <a:srgbClr val="404040"/>
                </a:solidFill>
                <a:latin typeface="Montserrat" pitchFamily="2" charset="77"/>
              </a:rPr>
            </a:br>
            <a:r>
              <a:rPr lang="en-GB" sz="2932" dirty="0">
                <a:solidFill>
                  <a:srgbClr val="404040"/>
                </a:solidFill>
                <a:latin typeface="Montserrat" pitchFamily="2" charset="77"/>
              </a:rPr>
              <a:t>range.</a:t>
            </a:r>
          </a:p>
          <a:p>
            <a:pPr marL="456949" indent="-456949">
              <a:lnSpc>
                <a:spcPts val="5970"/>
              </a:lnSpc>
              <a:buFont typeface="Arial" panose="020B0604020202020204" pitchFamily="34" charset="0"/>
              <a:buChar char="•"/>
            </a:pPr>
            <a:r>
              <a:rPr lang="en-GB" sz="2932" dirty="0">
                <a:solidFill>
                  <a:srgbClr val="404040"/>
                </a:solidFill>
                <a:latin typeface="Montserrat" pitchFamily="2" charset="77"/>
              </a:rPr>
              <a:t>Not affected by outliers.</a:t>
            </a:r>
          </a:p>
        </p:txBody>
      </p:sp>
      <p:sp>
        <p:nvSpPr>
          <p:cNvPr id="61" name="Rectangle 3">
            <a:extLst>
              <a:ext uri="{FF2B5EF4-FFF2-40B4-BE49-F238E27FC236}">
                <a16:creationId xmlns:a16="http://schemas.microsoft.com/office/drawing/2014/main" id="{F5CDAF57-A6CF-20D5-C448-C00E928B9DD9}"/>
              </a:ext>
            </a:extLst>
          </p:cNvPr>
          <p:cNvSpPr/>
          <p:nvPr/>
        </p:nvSpPr>
        <p:spPr>
          <a:xfrm>
            <a:off x="9692284" y="4420870"/>
            <a:ext cx="2863025" cy="101117"/>
          </a:xfrm>
          <a:prstGeom prst="rect">
            <a:avLst/>
          </a:prstGeom>
          <a:solidFill>
            <a:srgbClr val="C0504D"/>
          </a:solidFill>
          <a:ln w="12700" cap="flat">
            <a:noFill/>
            <a:miter lim="400000"/>
          </a:ln>
          <a:effectLst/>
        </p:spPr>
        <p:txBody>
          <a:bodyPr wrap="square" lIns="60927" tIns="60927" rIns="60927" bIns="60927" numCol="1" anchor="b">
            <a:noAutofit/>
          </a:bodyPr>
          <a:lstStyle/>
          <a:p>
            <a:pPr>
              <a:spcBef>
                <a:spcPts val="3198"/>
              </a:spcBef>
              <a:defRPr sz="1000">
                <a:solidFill>
                  <a:srgbClr val="242524">
                    <a:alpha val="70000"/>
                  </a:srgbClr>
                </a:solidFill>
              </a:defRPr>
            </a:pPr>
            <a:endParaRPr sz="1333" dirty="0"/>
          </a:p>
        </p:txBody>
      </p:sp>
      <p:sp>
        <p:nvSpPr>
          <p:cNvPr id="62" name="Rectangle 3">
            <a:extLst>
              <a:ext uri="{FF2B5EF4-FFF2-40B4-BE49-F238E27FC236}">
                <a16:creationId xmlns:a16="http://schemas.microsoft.com/office/drawing/2014/main" id="{C9E3D5D8-583E-788B-6A3E-FFFB4AC2F568}"/>
              </a:ext>
            </a:extLst>
          </p:cNvPr>
          <p:cNvSpPr/>
          <p:nvPr/>
        </p:nvSpPr>
        <p:spPr>
          <a:xfrm>
            <a:off x="16088572" y="4452125"/>
            <a:ext cx="2863025" cy="101117"/>
          </a:xfrm>
          <a:prstGeom prst="rect">
            <a:avLst/>
          </a:prstGeom>
          <a:solidFill>
            <a:srgbClr val="404040"/>
          </a:solidFill>
          <a:ln w="12700" cap="flat">
            <a:noFill/>
            <a:miter lim="400000"/>
          </a:ln>
          <a:effectLst/>
        </p:spPr>
        <p:txBody>
          <a:bodyPr wrap="square" lIns="60927" tIns="60927" rIns="60927" bIns="60927" numCol="1" anchor="b">
            <a:noAutofit/>
          </a:bodyPr>
          <a:lstStyle/>
          <a:p>
            <a:pPr>
              <a:spcBef>
                <a:spcPts val="3198"/>
              </a:spcBef>
              <a:defRPr sz="1000">
                <a:solidFill>
                  <a:srgbClr val="242524">
                    <a:alpha val="70000"/>
                  </a:srgbClr>
                </a:solidFill>
              </a:defRPr>
            </a:pPr>
            <a:endParaRPr sz="1333" dirty="0"/>
          </a:p>
        </p:txBody>
      </p:sp>
      <p:grpSp>
        <p:nvGrpSpPr>
          <p:cNvPr id="2" name="Group 1">
            <a:extLst>
              <a:ext uri="{FF2B5EF4-FFF2-40B4-BE49-F238E27FC236}">
                <a16:creationId xmlns:a16="http://schemas.microsoft.com/office/drawing/2014/main" id="{1A47A163-E068-8185-2E2B-D35DB743E2FE}"/>
              </a:ext>
            </a:extLst>
          </p:cNvPr>
          <p:cNvGrpSpPr/>
          <p:nvPr/>
        </p:nvGrpSpPr>
        <p:grpSpPr>
          <a:xfrm>
            <a:off x="3042771" y="2916322"/>
            <a:ext cx="5835686" cy="1140991"/>
            <a:chOff x="2514600" y="2642900"/>
            <a:chExt cx="4147712" cy="856189"/>
          </a:xfrm>
        </p:grpSpPr>
        <p:sp>
          <p:nvSpPr>
            <p:cNvPr id="63" name="Rectangle 3">
              <a:extLst>
                <a:ext uri="{FF2B5EF4-FFF2-40B4-BE49-F238E27FC236}">
                  <a16:creationId xmlns:a16="http://schemas.microsoft.com/office/drawing/2014/main" id="{8C3E984F-57F8-27C3-431A-CDB93546972E}"/>
                </a:ext>
              </a:extLst>
            </p:cNvPr>
            <p:cNvSpPr/>
            <p:nvPr/>
          </p:nvSpPr>
          <p:spPr>
            <a:xfrm>
              <a:off x="2514600" y="2642900"/>
              <a:ext cx="4147712" cy="856189"/>
            </a:xfrm>
            <a:prstGeom prst="rect">
              <a:avLst/>
            </a:prstGeom>
            <a:solidFill>
              <a:srgbClr val="FCA873"/>
            </a:solidFill>
            <a:ln w="12700" cap="flat">
              <a:noFill/>
              <a:miter lim="400000"/>
            </a:ln>
            <a:effectLst/>
          </p:spPr>
          <p:txBody>
            <a:bodyPr wrap="square" lIns="60927" tIns="60927" rIns="60927" bIns="60927" numCol="1" anchor="b">
              <a:noAutofit/>
            </a:bodyPr>
            <a:lstStyle/>
            <a:p>
              <a:pPr>
                <a:spcBef>
                  <a:spcPts val="3198"/>
                </a:spcBef>
                <a:defRPr sz="1000">
                  <a:solidFill>
                    <a:srgbClr val="242524">
                      <a:alpha val="70000"/>
                    </a:srgbClr>
                  </a:solidFill>
                </a:defRPr>
              </a:pPr>
              <a:endParaRPr sz="1333" dirty="0"/>
            </a:p>
          </p:txBody>
        </p:sp>
        <p:sp>
          <p:nvSpPr>
            <p:cNvPr id="68" name="TextBox 67">
              <a:extLst>
                <a:ext uri="{FF2B5EF4-FFF2-40B4-BE49-F238E27FC236}">
                  <a16:creationId xmlns:a16="http://schemas.microsoft.com/office/drawing/2014/main" id="{39F4DE76-32EF-1326-F412-DDAE13F3DBE8}"/>
                </a:ext>
              </a:extLst>
            </p:cNvPr>
            <p:cNvSpPr txBox="1"/>
            <p:nvPr/>
          </p:nvSpPr>
          <p:spPr>
            <a:xfrm>
              <a:off x="2819400" y="2829862"/>
              <a:ext cx="3582271" cy="438570"/>
            </a:xfrm>
            <a:prstGeom prst="rect">
              <a:avLst/>
            </a:prstGeom>
            <a:noFill/>
          </p:spPr>
          <p:txBody>
            <a:bodyPr wrap="square">
              <a:spAutoFit/>
            </a:bodyPr>
            <a:lstStyle/>
            <a:p>
              <a:pPr algn="ctr"/>
              <a:r>
                <a:rPr lang="en-US" sz="3198" b="1" dirty="0">
                  <a:solidFill>
                    <a:schemeClr val="bg1"/>
                  </a:solidFill>
                  <a:latin typeface="Montserrat" pitchFamily="2" charset="77"/>
                </a:rPr>
                <a:t>NORMALIZATION</a:t>
              </a:r>
            </a:p>
          </p:txBody>
        </p:sp>
      </p:grpSp>
      <p:grpSp>
        <p:nvGrpSpPr>
          <p:cNvPr id="3" name="Group 2">
            <a:extLst>
              <a:ext uri="{FF2B5EF4-FFF2-40B4-BE49-F238E27FC236}">
                <a16:creationId xmlns:a16="http://schemas.microsoft.com/office/drawing/2014/main" id="{F1872A00-E794-3C49-7D53-8828AD7FAB08}"/>
              </a:ext>
            </a:extLst>
          </p:cNvPr>
          <p:cNvGrpSpPr/>
          <p:nvPr/>
        </p:nvGrpSpPr>
        <p:grpSpPr>
          <a:xfrm>
            <a:off x="9686584" y="2925959"/>
            <a:ext cx="5593862" cy="1140991"/>
            <a:chOff x="7268723" y="2650132"/>
            <a:chExt cx="4197583" cy="856189"/>
          </a:xfrm>
        </p:grpSpPr>
        <p:sp>
          <p:nvSpPr>
            <p:cNvPr id="64" name="Rectangle 3">
              <a:extLst>
                <a:ext uri="{FF2B5EF4-FFF2-40B4-BE49-F238E27FC236}">
                  <a16:creationId xmlns:a16="http://schemas.microsoft.com/office/drawing/2014/main" id="{61B68BD8-CBF9-D8B1-B0D3-F67FC2B59B7E}"/>
                </a:ext>
              </a:extLst>
            </p:cNvPr>
            <p:cNvSpPr/>
            <p:nvPr/>
          </p:nvSpPr>
          <p:spPr>
            <a:xfrm>
              <a:off x="7268723" y="2650132"/>
              <a:ext cx="4197583" cy="856189"/>
            </a:xfrm>
            <a:prstGeom prst="rect">
              <a:avLst/>
            </a:prstGeom>
            <a:solidFill>
              <a:srgbClr val="C0504D"/>
            </a:solidFill>
            <a:ln w="12700" cap="flat">
              <a:noFill/>
              <a:miter lim="400000"/>
            </a:ln>
            <a:effectLst/>
          </p:spPr>
          <p:txBody>
            <a:bodyPr wrap="square" lIns="60927" tIns="60927" rIns="60927" bIns="60927" numCol="1" anchor="b">
              <a:noAutofit/>
            </a:bodyPr>
            <a:lstStyle/>
            <a:p>
              <a:pPr>
                <a:spcBef>
                  <a:spcPts val="3198"/>
                </a:spcBef>
                <a:defRPr sz="1000">
                  <a:solidFill>
                    <a:srgbClr val="242524">
                      <a:alpha val="70000"/>
                    </a:srgbClr>
                  </a:solidFill>
                </a:defRPr>
              </a:pPr>
              <a:endParaRPr sz="1333" dirty="0"/>
            </a:p>
          </p:txBody>
        </p:sp>
        <p:sp>
          <p:nvSpPr>
            <p:cNvPr id="69" name="TextBox 68">
              <a:extLst>
                <a:ext uri="{FF2B5EF4-FFF2-40B4-BE49-F238E27FC236}">
                  <a16:creationId xmlns:a16="http://schemas.microsoft.com/office/drawing/2014/main" id="{E214FD1C-0E99-85F9-677E-C4521C444AD7}"/>
                </a:ext>
              </a:extLst>
            </p:cNvPr>
            <p:cNvSpPr txBox="1"/>
            <p:nvPr/>
          </p:nvSpPr>
          <p:spPr>
            <a:xfrm>
              <a:off x="7597548" y="2847392"/>
              <a:ext cx="3635096" cy="438570"/>
            </a:xfrm>
            <a:prstGeom prst="rect">
              <a:avLst/>
            </a:prstGeom>
            <a:noFill/>
          </p:spPr>
          <p:txBody>
            <a:bodyPr wrap="square">
              <a:spAutoFit/>
            </a:bodyPr>
            <a:lstStyle/>
            <a:p>
              <a:pPr algn="ctr"/>
              <a:r>
                <a:rPr lang="en-US" sz="3198" b="1" dirty="0">
                  <a:solidFill>
                    <a:schemeClr val="bg1"/>
                  </a:solidFill>
                  <a:latin typeface="Montserrat" pitchFamily="2" charset="77"/>
                </a:rPr>
                <a:t>STANDARDIZATION</a:t>
              </a:r>
            </a:p>
          </p:txBody>
        </p:sp>
      </p:grpSp>
      <p:grpSp>
        <p:nvGrpSpPr>
          <p:cNvPr id="4" name="Group 3">
            <a:extLst>
              <a:ext uri="{FF2B5EF4-FFF2-40B4-BE49-F238E27FC236}">
                <a16:creationId xmlns:a16="http://schemas.microsoft.com/office/drawing/2014/main" id="{3F4B6B49-FB9C-A7EF-42E3-E70235EB266A}"/>
              </a:ext>
            </a:extLst>
          </p:cNvPr>
          <p:cNvGrpSpPr/>
          <p:nvPr/>
        </p:nvGrpSpPr>
        <p:grpSpPr>
          <a:xfrm>
            <a:off x="16088574" y="2897665"/>
            <a:ext cx="5593862" cy="1140991"/>
            <a:chOff x="12072718" y="2628900"/>
            <a:chExt cx="4197583" cy="856189"/>
          </a:xfrm>
        </p:grpSpPr>
        <p:sp>
          <p:nvSpPr>
            <p:cNvPr id="65" name="Rectangle 3">
              <a:extLst>
                <a:ext uri="{FF2B5EF4-FFF2-40B4-BE49-F238E27FC236}">
                  <a16:creationId xmlns:a16="http://schemas.microsoft.com/office/drawing/2014/main" id="{5DB1B9E0-F6F6-8E70-D952-C67CB181A3AC}"/>
                </a:ext>
              </a:extLst>
            </p:cNvPr>
            <p:cNvSpPr/>
            <p:nvPr/>
          </p:nvSpPr>
          <p:spPr>
            <a:xfrm>
              <a:off x="12072718" y="2628900"/>
              <a:ext cx="4197583" cy="856189"/>
            </a:xfrm>
            <a:prstGeom prst="rect">
              <a:avLst/>
            </a:prstGeom>
            <a:solidFill>
              <a:srgbClr val="404040"/>
            </a:solidFill>
            <a:ln w="12700" cap="flat">
              <a:noFill/>
              <a:miter lim="400000"/>
            </a:ln>
            <a:effectLst/>
          </p:spPr>
          <p:txBody>
            <a:bodyPr wrap="square" lIns="60927" tIns="60927" rIns="60927" bIns="60927" numCol="1" anchor="b">
              <a:noAutofit/>
            </a:bodyPr>
            <a:lstStyle/>
            <a:p>
              <a:pPr>
                <a:spcBef>
                  <a:spcPts val="3198"/>
                </a:spcBef>
                <a:defRPr sz="1000">
                  <a:solidFill>
                    <a:srgbClr val="242524">
                      <a:alpha val="70000"/>
                    </a:srgbClr>
                  </a:solidFill>
                </a:defRPr>
              </a:pPr>
              <a:endParaRPr sz="1333" dirty="0"/>
            </a:p>
          </p:txBody>
        </p:sp>
        <p:sp>
          <p:nvSpPr>
            <p:cNvPr id="70" name="TextBox 69">
              <a:extLst>
                <a:ext uri="{FF2B5EF4-FFF2-40B4-BE49-F238E27FC236}">
                  <a16:creationId xmlns:a16="http://schemas.microsoft.com/office/drawing/2014/main" id="{4E47DCAE-9AF7-05F6-BBA7-F2B8E082874C}"/>
                </a:ext>
              </a:extLst>
            </p:cNvPr>
            <p:cNvSpPr txBox="1"/>
            <p:nvPr/>
          </p:nvSpPr>
          <p:spPr>
            <a:xfrm>
              <a:off x="12489873" y="2826161"/>
              <a:ext cx="3359727" cy="438570"/>
            </a:xfrm>
            <a:prstGeom prst="rect">
              <a:avLst/>
            </a:prstGeom>
            <a:noFill/>
          </p:spPr>
          <p:txBody>
            <a:bodyPr wrap="square">
              <a:spAutoFit/>
            </a:bodyPr>
            <a:lstStyle/>
            <a:p>
              <a:pPr algn="ctr"/>
              <a:r>
                <a:rPr lang="en-US" sz="3198" b="1" dirty="0">
                  <a:solidFill>
                    <a:schemeClr val="bg1"/>
                  </a:solidFill>
                  <a:latin typeface="Montserrat" pitchFamily="2" charset="77"/>
                </a:rPr>
                <a:t>TRANSFORMATION</a:t>
              </a:r>
            </a:p>
          </p:txBody>
        </p:sp>
      </p:grpSp>
      <p:sp>
        <p:nvSpPr>
          <p:cNvPr id="33" name="Rectangle 32">
            <a:extLst>
              <a:ext uri="{FF2B5EF4-FFF2-40B4-BE49-F238E27FC236}">
                <a16:creationId xmlns:a16="http://schemas.microsoft.com/office/drawing/2014/main" id="{19CF6675-3B3F-0B70-BAAC-0113E3B6A4ED}"/>
              </a:ext>
            </a:extLst>
          </p:cNvPr>
          <p:cNvSpPr/>
          <p:nvPr/>
        </p:nvSpPr>
        <p:spPr>
          <a:xfrm>
            <a:off x="10124788" y="4681078"/>
            <a:ext cx="4493485" cy="258007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4797"/>
          </a:p>
        </p:txBody>
      </p:sp>
      <p:grpSp>
        <p:nvGrpSpPr>
          <p:cNvPr id="5" name="Group 4">
            <a:extLst>
              <a:ext uri="{FF2B5EF4-FFF2-40B4-BE49-F238E27FC236}">
                <a16:creationId xmlns:a16="http://schemas.microsoft.com/office/drawing/2014/main" id="{03169567-B2C7-3EFB-311B-A34AFF3800D2}"/>
              </a:ext>
            </a:extLst>
          </p:cNvPr>
          <p:cNvGrpSpPr/>
          <p:nvPr/>
        </p:nvGrpSpPr>
        <p:grpSpPr>
          <a:xfrm>
            <a:off x="10047716" y="4522411"/>
            <a:ext cx="2137934" cy="2823127"/>
            <a:chOff x="2141904" y="5250121"/>
            <a:chExt cx="914400" cy="1207460"/>
          </a:xfrm>
        </p:grpSpPr>
        <p:pic>
          <p:nvPicPr>
            <p:cNvPr id="7" name="Graphic 6" descr="Normal Distribution outline">
              <a:extLst>
                <a:ext uri="{FF2B5EF4-FFF2-40B4-BE49-F238E27FC236}">
                  <a16:creationId xmlns:a16="http://schemas.microsoft.com/office/drawing/2014/main" id="{CC0C3283-FB87-DB58-5B7F-003EB83319E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141904" y="5250121"/>
              <a:ext cx="914400" cy="914400"/>
            </a:xfrm>
            <a:prstGeom prst="rect">
              <a:avLst/>
            </a:prstGeom>
          </p:spPr>
        </p:pic>
        <p:sp>
          <p:nvSpPr>
            <p:cNvPr id="8" name="Rectangle 7">
              <a:extLst>
                <a:ext uri="{FF2B5EF4-FFF2-40B4-BE49-F238E27FC236}">
                  <a16:creationId xmlns:a16="http://schemas.microsoft.com/office/drawing/2014/main" id="{7B250305-37B8-2E5D-21D3-269E4269AC2E}"/>
                </a:ext>
              </a:extLst>
            </p:cNvPr>
            <p:cNvSpPr/>
            <p:nvPr/>
          </p:nvSpPr>
          <p:spPr>
            <a:xfrm>
              <a:off x="2192744" y="5355533"/>
              <a:ext cx="125217" cy="65492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4797" dirty="0"/>
            </a:p>
          </p:txBody>
        </p:sp>
        <p:cxnSp>
          <p:nvCxnSpPr>
            <p:cNvPr id="11" name="Straight Connector 10">
              <a:extLst>
                <a:ext uri="{FF2B5EF4-FFF2-40B4-BE49-F238E27FC236}">
                  <a16:creationId xmlns:a16="http://schemas.microsoft.com/office/drawing/2014/main" id="{3788ACDD-464C-22DB-D203-8B969DFE6929}"/>
                </a:ext>
              </a:extLst>
            </p:cNvPr>
            <p:cNvCxnSpPr>
              <a:cxnSpLocks/>
            </p:cNvCxnSpPr>
            <p:nvPr/>
          </p:nvCxnSpPr>
          <p:spPr>
            <a:xfrm flipV="1">
              <a:off x="2640080" y="5401957"/>
              <a:ext cx="0" cy="620055"/>
            </a:xfrm>
            <a:prstGeom prst="line">
              <a:avLst/>
            </a:prstGeom>
            <a:ln w="19050"/>
          </p:spPr>
          <p:style>
            <a:lnRef idx="1">
              <a:schemeClr val="dk1"/>
            </a:lnRef>
            <a:fillRef idx="0">
              <a:schemeClr val="dk1"/>
            </a:fillRef>
            <a:effectRef idx="0">
              <a:schemeClr val="dk1"/>
            </a:effectRef>
            <a:fontRef idx="minor">
              <a:schemeClr val="tx1"/>
            </a:fontRef>
          </p:style>
        </p:cxnSp>
        <p:sp>
          <p:nvSpPr>
            <p:cNvPr id="12" name="TextBox 11">
              <a:extLst>
                <a:ext uri="{FF2B5EF4-FFF2-40B4-BE49-F238E27FC236}">
                  <a16:creationId xmlns:a16="http://schemas.microsoft.com/office/drawing/2014/main" id="{9AC8CB3E-2B01-4E7B-B80F-BAEB2E7591E3}"/>
                </a:ext>
              </a:extLst>
            </p:cNvPr>
            <p:cNvSpPr txBox="1"/>
            <p:nvPr/>
          </p:nvSpPr>
          <p:spPr>
            <a:xfrm>
              <a:off x="2489390" y="6102353"/>
              <a:ext cx="303993" cy="355228"/>
            </a:xfrm>
            <a:prstGeom prst="rect">
              <a:avLst/>
            </a:prstGeom>
            <a:noFill/>
          </p:spPr>
          <p:txBody>
            <a:bodyPr wrap="square" rtlCol="0">
              <a:spAutoFit/>
            </a:bodyPr>
            <a:lstStyle/>
            <a:p>
              <a:pPr algn="ctr"/>
              <a:r>
                <a:rPr lang="da-DK" sz="4797" dirty="0"/>
                <a:t>x̅</a:t>
              </a:r>
              <a:endParaRPr lang="en-GB" sz="4797" dirty="0">
                <a:latin typeface="Montserrat" panose="00000500000000000000" pitchFamily="2" charset="0"/>
              </a:endParaRPr>
            </a:p>
          </p:txBody>
        </p:sp>
        <p:cxnSp>
          <p:nvCxnSpPr>
            <p:cNvPr id="13" name="Straight Connector 12">
              <a:extLst>
                <a:ext uri="{FF2B5EF4-FFF2-40B4-BE49-F238E27FC236}">
                  <a16:creationId xmlns:a16="http://schemas.microsoft.com/office/drawing/2014/main" id="{C9318676-B664-D128-615C-0D4CF6725FA5}"/>
                </a:ext>
              </a:extLst>
            </p:cNvPr>
            <p:cNvCxnSpPr/>
            <p:nvPr/>
          </p:nvCxnSpPr>
          <p:spPr>
            <a:xfrm>
              <a:off x="2640501" y="6010454"/>
              <a:ext cx="0" cy="60316"/>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14" name="Group 13">
            <a:extLst>
              <a:ext uri="{FF2B5EF4-FFF2-40B4-BE49-F238E27FC236}">
                <a16:creationId xmlns:a16="http://schemas.microsoft.com/office/drawing/2014/main" id="{212BF119-110A-2EBA-9268-52B96676B5EA}"/>
              </a:ext>
            </a:extLst>
          </p:cNvPr>
          <p:cNvGrpSpPr/>
          <p:nvPr/>
        </p:nvGrpSpPr>
        <p:grpSpPr>
          <a:xfrm>
            <a:off x="12484846" y="4522418"/>
            <a:ext cx="2137934" cy="4948840"/>
            <a:chOff x="3280818" y="5250121"/>
            <a:chExt cx="914400" cy="2116631"/>
          </a:xfrm>
        </p:grpSpPr>
        <p:grpSp>
          <p:nvGrpSpPr>
            <p:cNvPr id="15" name="Group 14">
              <a:extLst>
                <a:ext uri="{FF2B5EF4-FFF2-40B4-BE49-F238E27FC236}">
                  <a16:creationId xmlns:a16="http://schemas.microsoft.com/office/drawing/2014/main" id="{C3FDC529-CF97-8B4E-C416-2048172DF119}"/>
                </a:ext>
              </a:extLst>
            </p:cNvPr>
            <p:cNvGrpSpPr/>
            <p:nvPr/>
          </p:nvGrpSpPr>
          <p:grpSpPr>
            <a:xfrm>
              <a:off x="3280818" y="5250121"/>
              <a:ext cx="914400" cy="2116631"/>
              <a:chOff x="2141904" y="5250121"/>
              <a:chExt cx="914400" cy="2116631"/>
            </a:xfrm>
          </p:grpSpPr>
          <p:pic>
            <p:nvPicPr>
              <p:cNvPr id="19" name="Graphic 18" descr="Normal Distribution outline">
                <a:extLst>
                  <a:ext uri="{FF2B5EF4-FFF2-40B4-BE49-F238E27FC236}">
                    <a16:creationId xmlns:a16="http://schemas.microsoft.com/office/drawing/2014/main" id="{3066C5DF-D494-8231-C2C7-FCC57027E40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141904" y="5250121"/>
                <a:ext cx="914400" cy="914400"/>
              </a:xfrm>
              <a:prstGeom prst="rect">
                <a:avLst/>
              </a:prstGeom>
            </p:spPr>
          </p:pic>
          <p:sp>
            <p:nvSpPr>
              <p:cNvPr id="20" name="Rectangle 19">
                <a:extLst>
                  <a:ext uri="{FF2B5EF4-FFF2-40B4-BE49-F238E27FC236}">
                    <a16:creationId xmlns:a16="http://schemas.microsoft.com/office/drawing/2014/main" id="{B7BA2B06-0450-15C6-D74A-9C022F578140}"/>
                  </a:ext>
                </a:extLst>
              </p:cNvPr>
              <p:cNvSpPr/>
              <p:nvPr/>
            </p:nvSpPr>
            <p:spPr>
              <a:xfrm>
                <a:off x="2192405" y="5355530"/>
                <a:ext cx="125556" cy="65492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4797" dirty="0"/>
              </a:p>
            </p:txBody>
          </p:sp>
          <p:cxnSp>
            <p:nvCxnSpPr>
              <p:cNvPr id="21" name="Straight Connector 20">
                <a:extLst>
                  <a:ext uri="{FF2B5EF4-FFF2-40B4-BE49-F238E27FC236}">
                    <a16:creationId xmlns:a16="http://schemas.microsoft.com/office/drawing/2014/main" id="{1DAB39CB-5E92-4DE6-70D9-DB2768320216}"/>
                  </a:ext>
                </a:extLst>
              </p:cNvPr>
              <p:cNvCxnSpPr>
                <a:cxnSpLocks/>
              </p:cNvCxnSpPr>
              <p:nvPr/>
            </p:nvCxnSpPr>
            <p:spPr>
              <a:xfrm flipV="1">
                <a:off x="2640080" y="5401957"/>
                <a:ext cx="0" cy="620055"/>
              </a:xfrm>
              <a:prstGeom prst="line">
                <a:avLst/>
              </a:prstGeom>
              <a:ln w="19050"/>
            </p:spPr>
            <p:style>
              <a:lnRef idx="1">
                <a:schemeClr val="dk1"/>
              </a:lnRef>
              <a:fillRef idx="0">
                <a:schemeClr val="dk1"/>
              </a:fillRef>
              <a:effectRef idx="0">
                <a:schemeClr val="dk1"/>
              </a:effectRef>
              <a:fontRef idx="minor">
                <a:schemeClr val="tx1"/>
              </a:fontRef>
            </p:style>
          </p:cxnSp>
          <p:sp>
            <p:nvSpPr>
              <p:cNvPr id="22" name="TextBox 21">
                <a:extLst>
                  <a:ext uri="{FF2B5EF4-FFF2-40B4-BE49-F238E27FC236}">
                    <a16:creationId xmlns:a16="http://schemas.microsoft.com/office/drawing/2014/main" id="{EA01E9BE-948C-A1EB-5E74-333BD4E16E50}"/>
                  </a:ext>
                </a:extLst>
              </p:cNvPr>
              <p:cNvSpPr txBox="1"/>
              <p:nvPr/>
            </p:nvSpPr>
            <p:spPr>
              <a:xfrm>
                <a:off x="2401598" y="6064315"/>
                <a:ext cx="467023" cy="1302437"/>
              </a:xfrm>
              <a:prstGeom prst="rect">
                <a:avLst/>
              </a:prstGeom>
              <a:noFill/>
            </p:spPr>
            <p:txBody>
              <a:bodyPr wrap="square" rtlCol="0">
                <a:spAutoFit/>
              </a:bodyPr>
              <a:lstStyle/>
              <a:p>
                <a:pPr algn="ctr"/>
                <a:r>
                  <a:rPr lang="en-GB" sz="4797" dirty="0">
                    <a:latin typeface="Montserrat" panose="00000500000000000000" pitchFamily="2" charset="0"/>
                  </a:rPr>
                  <a:t>0</a:t>
                </a:r>
              </a:p>
              <a:p>
                <a:pPr algn="ctr"/>
                <a:r>
                  <a:rPr lang="en-GB" sz="4797" dirty="0" err="1">
                    <a:latin typeface="Montserrat" panose="00000500000000000000" pitchFamily="2" charset="0"/>
                  </a:rPr>
                  <a:t>sd</a:t>
                </a:r>
                <a:r>
                  <a:rPr lang="en-GB" sz="4797" dirty="0">
                    <a:latin typeface="Montserrat" panose="00000500000000000000" pitchFamily="2" charset="0"/>
                  </a:rPr>
                  <a:t> = 1</a:t>
                </a:r>
              </a:p>
              <a:p>
                <a:pPr algn="ctr"/>
                <a:endParaRPr lang="en-GB" sz="4797" dirty="0">
                  <a:latin typeface="Montserrat" panose="00000500000000000000" pitchFamily="2" charset="0"/>
                </a:endParaRPr>
              </a:p>
            </p:txBody>
          </p:sp>
          <p:cxnSp>
            <p:nvCxnSpPr>
              <p:cNvPr id="23" name="Straight Connector 22">
                <a:extLst>
                  <a:ext uri="{FF2B5EF4-FFF2-40B4-BE49-F238E27FC236}">
                    <a16:creationId xmlns:a16="http://schemas.microsoft.com/office/drawing/2014/main" id="{E05E35CA-14E1-05B0-D016-36BAC7DBC55B}"/>
                  </a:ext>
                </a:extLst>
              </p:cNvPr>
              <p:cNvCxnSpPr/>
              <p:nvPr/>
            </p:nvCxnSpPr>
            <p:spPr>
              <a:xfrm>
                <a:off x="2640501" y="6010454"/>
                <a:ext cx="0" cy="60316"/>
              </a:xfrm>
              <a:prstGeom prst="line">
                <a:avLst/>
              </a:prstGeom>
              <a:ln w="19050"/>
            </p:spPr>
            <p:style>
              <a:lnRef idx="1">
                <a:schemeClr val="dk1"/>
              </a:lnRef>
              <a:fillRef idx="0">
                <a:schemeClr val="dk1"/>
              </a:fillRef>
              <a:effectRef idx="0">
                <a:schemeClr val="dk1"/>
              </a:effectRef>
              <a:fontRef idx="minor">
                <a:schemeClr val="tx1"/>
              </a:fontRef>
            </p:style>
          </p:cxnSp>
        </p:grpSp>
        <p:cxnSp>
          <p:nvCxnSpPr>
            <p:cNvPr id="17" name="Straight Arrow Connector 16">
              <a:extLst>
                <a:ext uri="{FF2B5EF4-FFF2-40B4-BE49-F238E27FC236}">
                  <a16:creationId xmlns:a16="http://schemas.microsoft.com/office/drawing/2014/main" id="{9311629A-7615-8E80-F814-A657764B5912}"/>
                </a:ext>
              </a:extLst>
            </p:cNvPr>
            <p:cNvCxnSpPr/>
            <p:nvPr/>
          </p:nvCxnSpPr>
          <p:spPr>
            <a:xfrm>
              <a:off x="3651469" y="5684594"/>
              <a:ext cx="255050" cy="0"/>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cxnSp>
        <p:nvCxnSpPr>
          <p:cNvPr id="24" name="Straight Arrow Connector 23">
            <a:extLst>
              <a:ext uri="{FF2B5EF4-FFF2-40B4-BE49-F238E27FC236}">
                <a16:creationId xmlns:a16="http://schemas.microsoft.com/office/drawing/2014/main" id="{63183F2B-FE35-1390-E42A-DB43F1F55841}"/>
              </a:ext>
            </a:extLst>
          </p:cNvPr>
          <p:cNvCxnSpPr>
            <a:cxnSpLocks/>
          </p:cNvCxnSpPr>
          <p:nvPr/>
        </p:nvCxnSpPr>
        <p:spPr>
          <a:xfrm>
            <a:off x="12015706" y="5639435"/>
            <a:ext cx="70129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8" name="Picture 27" descr="A comparison of a graph&#10;&#10;Description automatically generated">
            <a:extLst>
              <a:ext uri="{FF2B5EF4-FFF2-40B4-BE49-F238E27FC236}">
                <a16:creationId xmlns:a16="http://schemas.microsoft.com/office/drawing/2014/main" id="{3EC3E070-D2BE-F356-B2FC-270A8201B026}"/>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6809177" y="4681078"/>
            <a:ext cx="4448505" cy="3158304"/>
          </a:xfrm>
          <a:prstGeom prst="rect">
            <a:avLst/>
          </a:prstGeom>
        </p:spPr>
      </p:pic>
      <p:sp>
        <p:nvSpPr>
          <p:cNvPr id="29" name="AutoShape 2" descr="{\displaystyle {\bar {x}}}">
            <a:extLst>
              <a:ext uri="{FF2B5EF4-FFF2-40B4-BE49-F238E27FC236}">
                <a16:creationId xmlns:a16="http://schemas.microsoft.com/office/drawing/2014/main" id="{334A62E5-9014-8752-231F-E8DF5B2DDAB5}"/>
              </a:ext>
            </a:extLst>
          </p:cNvPr>
          <p:cNvSpPr>
            <a:spLocks noChangeAspect="1" noChangeArrowheads="1"/>
          </p:cNvSpPr>
          <p:nvPr/>
        </p:nvSpPr>
        <p:spPr bwMode="auto">
          <a:xfrm>
            <a:off x="11982556" y="6654906"/>
            <a:ext cx="406188" cy="40618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857" tIns="60928" rIns="121857" bIns="60928" numCol="1" anchor="t" anchorCtr="0" compatLnSpc="1">
            <a:prstTxWarp prst="textNoShape">
              <a:avLst/>
            </a:prstTxWarp>
          </a:bodyPr>
          <a:lstStyle/>
          <a:p>
            <a:endParaRPr lang="en-GB" sz="4797"/>
          </a:p>
        </p:txBody>
      </p:sp>
      <p:sp>
        <p:nvSpPr>
          <p:cNvPr id="30" name="AutoShape 4" descr="{\displaystyle {\bar {x}}}">
            <a:extLst>
              <a:ext uri="{FF2B5EF4-FFF2-40B4-BE49-F238E27FC236}">
                <a16:creationId xmlns:a16="http://schemas.microsoft.com/office/drawing/2014/main" id="{DAC7AEFB-6983-9307-CF09-7B413544193F}"/>
              </a:ext>
            </a:extLst>
          </p:cNvPr>
          <p:cNvSpPr>
            <a:spLocks noChangeAspect="1" noChangeArrowheads="1"/>
          </p:cNvSpPr>
          <p:nvPr/>
        </p:nvSpPr>
        <p:spPr bwMode="auto">
          <a:xfrm>
            <a:off x="12185650" y="6858000"/>
            <a:ext cx="406188" cy="40618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857" tIns="60928" rIns="121857" bIns="60928" numCol="1" anchor="t" anchorCtr="0" compatLnSpc="1">
            <a:prstTxWarp prst="textNoShape">
              <a:avLst/>
            </a:prstTxWarp>
          </a:bodyPr>
          <a:lstStyle/>
          <a:p>
            <a:endParaRPr lang="en-GB" sz="4797"/>
          </a:p>
        </p:txBody>
      </p:sp>
      <p:sp>
        <p:nvSpPr>
          <p:cNvPr id="31" name="AutoShape 6" descr="{\displaystyle {\bar {x}}}">
            <a:extLst>
              <a:ext uri="{FF2B5EF4-FFF2-40B4-BE49-F238E27FC236}">
                <a16:creationId xmlns:a16="http://schemas.microsoft.com/office/drawing/2014/main" id="{617EE727-0727-4D1A-4204-EDCD4EAF2780}"/>
              </a:ext>
            </a:extLst>
          </p:cNvPr>
          <p:cNvSpPr>
            <a:spLocks noChangeAspect="1" noChangeArrowheads="1"/>
          </p:cNvSpPr>
          <p:nvPr/>
        </p:nvSpPr>
        <p:spPr bwMode="auto">
          <a:xfrm>
            <a:off x="12388744" y="7061094"/>
            <a:ext cx="406188" cy="40618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857" tIns="60928" rIns="121857" bIns="60928" numCol="1" anchor="t" anchorCtr="0" compatLnSpc="1">
            <a:prstTxWarp prst="textNoShape">
              <a:avLst/>
            </a:prstTxWarp>
          </a:bodyPr>
          <a:lstStyle/>
          <a:p>
            <a:endParaRPr lang="en-GB" sz="4797"/>
          </a:p>
        </p:txBody>
      </p:sp>
      <p:sp>
        <p:nvSpPr>
          <p:cNvPr id="25" name="Rectangle 24">
            <a:extLst>
              <a:ext uri="{FF2B5EF4-FFF2-40B4-BE49-F238E27FC236}">
                <a16:creationId xmlns:a16="http://schemas.microsoft.com/office/drawing/2014/main" id="{BA00C46C-2756-6D2B-12A6-70B2528C5D4A}"/>
              </a:ext>
            </a:extLst>
          </p:cNvPr>
          <p:cNvSpPr/>
          <p:nvPr/>
        </p:nvSpPr>
        <p:spPr>
          <a:xfrm>
            <a:off x="3462936" y="4708513"/>
            <a:ext cx="5191553" cy="229165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4797"/>
          </a:p>
        </p:txBody>
      </p:sp>
      <p:pic>
        <p:nvPicPr>
          <p:cNvPr id="18" name="Picture 17" descr="A graph of different colored bars&#10;&#10;Description automatically generated with medium confidence">
            <a:extLst>
              <a:ext uri="{FF2B5EF4-FFF2-40B4-BE49-F238E27FC236}">
                <a16:creationId xmlns:a16="http://schemas.microsoft.com/office/drawing/2014/main" id="{EE1157C1-FDAE-25B3-BC79-D11C58DD2B61}"/>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536226" y="5233248"/>
            <a:ext cx="4975518" cy="1276104"/>
          </a:xfrm>
          <a:prstGeom prst="rect">
            <a:avLst/>
          </a:prstGeom>
        </p:spPr>
      </p:pic>
    </p:spTree>
    <p:extLst>
      <p:ext uri="{BB962C8B-B14F-4D97-AF65-F5344CB8AC3E}">
        <p14:creationId xmlns:p14="http://schemas.microsoft.com/office/powerpoint/2010/main" val="1415982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4">
            <a:extLst>
              <a:ext uri="{FF2B5EF4-FFF2-40B4-BE49-F238E27FC236}">
                <a16:creationId xmlns:a16="http://schemas.microsoft.com/office/drawing/2014/main" id="{833B6F51-0EF4-1425-0A84-2887250C764C}"/>
              </a:ext>
            </a:extLst>
          </p:cNvPr>
          <p:cNvSpPr/>
          <p:nvPr/>
        </p:nvSpPr>
        <p:spPr>
          <a:xfrm>
            <a:off x="-21376" y="698855"/>
            <a:ext cx="24392677" cy="2729342"/>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sz="4797"/>
          </a:p>
        </p:txBody>
      </p:sp>
      <p:sp>
        <p:nvSpPr>
          <p:cNvPr id="3" name="Rectangle 2">
            <a:extLst>
              <a:ext uri="{FF2B5EF4-FFF2-40B4-BE49-F238E27FC236}">
                <a16:creationId xmlns:a16="http://schemas.microsoft.com/office/drawing/2014/main" id="{9D0E6191-CC74-7526-2DDD-57F9445EE5E4}"/>
              </a:ext>
            </a:extLst>
          </p:cNvPr>
          <p:cNvSpPr/>
          <p:nvPr/>
        </p:nvSpPr>
        <p:spPr>
          <a:xfrm>
            <a:off x="12896480" y="3572"/>
            <a:ext cx="11677913" cy="137088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4797"/>
          </a:p>
        </p:txBody>
      </p:sp>
      <p:sp>
        <p:nvSpPr>
          <p:cNvPr id="7" name="TextBox 7"/>
          <p:cNvSpPr txBox="1"/>
          <p:nvPr/>
        </p:nvSpPr>
        <p:spPr>
          <a:xfrm>
            <a:off x="1218565" y="1442823"/>
            <a:ext cx="19543037" cy="1228285"/>
          </a:xfrm>
          <a:prstGeom prst="rect">
            <a:avLst/>
          </a:prstGeom>
        </p:spPr>
        <p:txBody>
          <a:bodyPr lIns="0" tIns="0" rIns="0" bIns="0" rtlCol="0" anchor="t">
            <a:spAutoFit/>
          </a:bodyPr>
          <a:lstStyle/>
          <a:p>
            <a:pPr>
              <a:lnSpc>
                <a:spcPts val="10404"/>
              </a:lnSpc>
              <a:spcBef>
                <a:spcPct val="0"/>
              </a:spcBef>
            </a:pPr>
            <a:r>
              <a:rPr lang="en-US" sz="7196" b="1" dirty="0">
                <a:solidFill>
                  <a:srgbClr val="404040"/>
                </a:solidFill>
                <a:latin typeface="Montserrat" pitchFamily="2" charset="77"/>
              </a:rPr>
              <a:t>SUMMARY STATISTICS</a:t>
            </a:r>
          </a:p>
        </p:txBody>
      </p:sp>
      <p:sp>
        <p:nvSpPr>
          <p:cNvPr id="8" name="TextBox 8"/>
          <p:cNvSpPr txBox="1"/>
          <p:nvPr/>
        </p:nvSpPr>
        <p:spPr>
          <a:xfrm>
            <a:off x="1117018" y="4768471"/>
            <a:ext cx="11525594" cy="8389669"/>
          </a:xfrm>
          <a:prstGeom prst="rect">
            <a:avLst/>
          </a:prstGeom>
        </p:spPr>
        <p:txBody>
          <a:bodyPr wrap="square" lIns="0" tIns="0" rIns="0" bIns="0" rtlCol="0" anchor="t">
            <a:spAutoFit/>
          </a:bodyPr>
          <a:lstStyle/>
          <a:p>
            <a:pPr>
              <a:lnSpc>
                <a:spcPts val="5970"/>
              </a:lnSpc>
            </a:pPr>
            <a:r>
              <a:rPr lang="en-US" sz="3731" dirty="0">
                <a:solidFill>
                  <a:srgbClr val="404040"/>
                </a:solidFill>
                <a:latin typeface="Montserrat"/>
              </a:rPr>
              <a:t>Summary statistics are used to distill a dataset into some key characteristics.</a:t>
            </a:r>
          </a:p>
          <a:p>
            <a:pPr>
              <a:lnSpc>
                <a:spcPts val="5970"/>
              </a:lnSpc>
            </a:pPr>
            <a:endParaRPr lang="en-US" sz="3731" dirty="0">
              <a:solidFill>
                <a:srgbClr val="404040"/>
              </a:solidFill>
              <a:latin typeface="Montserrat"/>
            </a:endParaRPr>
          </a:p>
          <a:p>
            <a:pPr>
              <a:lnSpc>
                <a:spcPts val="5970"/>
              </a:lnSpc>
            </a:pPr>
            <a:r>
              <a:rPr lang="en-US" sz="3731" dirty="0">
                <a:solidFill>
                  <a:srgbClr val="404040"/>
                </a:solidFill>
                <a:latin typeface="Montserrat"/>
              </a:rPr>
              <a:t>They often include the following measures:</a:t>
            </a:r>
          </a:p>
          <a:p>
            <a:pPr marL="609265" indent="-609265">
              <a:lnSpc>
                <a:spcPts val="5970"/>
              </a:lnSpc>
              <a:buFont typeface="Arial" panose="020B0604020202020204" pitchFamily="34" charset="0"/>
              <a:buChar char="•"/>
            </a:pPr>
            <a:r>
              <a:rPr lang="en-US" sz="3731" dirty="0">
                <a:solidFill>
                  <a:srgbClr val="404040"/>
                </a:solidFill>
                <a:latin typeface="Montserrat"/>
              </a:rPr>
              <a:t>Central tendency (mean, median, mode)</a:t>
            </a:r>
          </a:p>
          <a:p>
            <a:pPr marL="609265" indent="-609265">
              <a:lnSpc>
                <a:spcPts val="5970"/>
              </a:lnSpc>
              <a:buFont typeface="Arial" panose="020B0604020202020204" pitchFamily="34" charset="0"/>
              <a:buChar char="•"/>
            </a:pPr>
            <a:r>
              <a:rPr lang="en-US" sz="3731" dirty="0">
                <a:solidFill>
                  <a:srgbClr val="404040"/>
                </a:solidFill>
                <a:latin typeface="Montserrat"/>
              </a:rPr>
              <a:t>Spread (standard deviation)</a:t>
            </a:r>
          </a:p>
          <a:p>
            <a:pPr marL="609265" indent="-609265">
              <a:lnSpc>
                <a:spcPts val="5970"/>
              </a:lnSpc>
              <a:buFont typeface="Arial" panose="020B0604020202020204" pitchFamily="34" charset="0"/>
              <a:buChar char="•"/>
            </a:pPr>
            <a:r>
              <a:rPr lang="en-US" sz="3731" dirty="0">
                <a:solidFill>
                  <a:srgbClr val="404040"/>
                </a:solidFill>
                <a:latin typeface="Montserrat"/>
              </a:rPr>
              <a:t>Minimum and Maximum</a:t>
            </a:r>
          </a:p>
          <a:p>
            <a:pPr marL="609265" indent="-609265">
              <a:lnSpc>
                <a:spcPts val="5970"/>
              </a:lnSpc>
              <a:buFont typeface="Arial" panose="020B0604020202020204" pitchFamily="34" charset="0"/>
              <a:buChar char="•"/>
            </a:pPr>
            <a:r>
              <a:rPr lang="en-US" sz="3731" dirty="0">
                <a:solidFill>
                  <a:srgbClr val="404040"/>
                </a:solidFill>
                <a:latin typeface="Montserrat"/>
              </a:rPr>
              <a:t>Quartiles </a:t>
            </a:r>
          </a:p>
          <a:p>
            <a:pPr marL="609265" indent="-609265">
              <a:lnSpc>
                <a:spcPts val="5970"/>
              </a:lnSpc>
              <a:buFont typeface="Arial" panose="020B0604020202020204" pitchFamily="34" charset="0"/>
              <a:buChar char="•"/>
            </a:pPr>
            <a:r>
              <a:rPr lang="en-US" sz="3731" dirty="0">
                <a:solidFill>
                  <a:srgbClr val="404040"/>
                </a:solidFill>
                <a:latin typeface="Montserrat"/>
              </a:rPr>
              <a:t>Shape of the distribution</a:t>
            </a:r>
          </a:p>
          <a:p>
            <a:pPr marL="609265" indent="-609265">
              <a:lnSpc>
                <a:spcPts val="5970"/>
              </a:lnSpc>
              <a:buFont typeface="Arial" panose="020B0604020202020204" pitchFamily="34" charset="0"/>
              <a:buChar char="•"/>
            </a:pPr>
            <a:r>
              <a:rPr lang="en-US" sz="3731" dirty="0">
                <a:solidFill>
                  <a:srgbClr val="404040"/>
                </a:solidFill>
                <a:latin typeface="Montserrat"/>
              </a:rPr>
              <a:t>Correlation between features</a:t>
            </a:r>
          </a:p>
          <a:p>
            <a:pPr>
              <a:lnSpc>
                <a:spcPts val="5970"/>
              </a:lnSpc>
            </a:pPr>
            <a:endParaRPr lang="en-US" sz="3731" dirty="0">
              <a:solidFill>
                <a:srgbClr val="404040"/>
              </a:solidFill>
              <a:latin typeface="Montserrat"/>
            </a:endParaRPr>
          </a:p>
        </p:txBody>
      </p:sp>
      <p:pic>
        <p:nvPicPr>
          <p:cNvPr id="6" name="Picture 5" descr="A blue and black logo&#10;&#10;Description automatically generated">
            <a:extLst>
              <a:ext uri="{FF2B5EF4-FFF2-40B4-BE49-F238E27FC236}">
                <a16:creationId xmlns:a16="http://schemas.microsoft.com/office/drawing/2014/main" id="{8E4FA2DE-3FB6-D496-E53A-E23E514D4DDA}"/>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23152735" y="12326192"/>
            <a:ext cx="1015471" cy="1233916"/>
          </a:xfrm>
          <a:prstGeom prst="rect">
            <a:avLst/>
          </a:prstGeom>
        </p:spPr>
      </p:pic>
      <p:pic>
        <p:nvPicPr>
          <p:cNvPr id="5" name="Picture 4" descr="A diagram of a box with text&#10;&#10;Description automatically generated with medium confidence">
            <a:extLst>
              <a:ext uri="{FF2B5EF4-FFF2-40B4-BE49-F238E27FC236}">
                <a16:creationId xmlns:a16="http://schemas.microsoft.com/office/drawing/2014/main" id="{DA2B0B3D-7CB8-BF72-1D0B-7F81FDAD0D5B}"/>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3069" t="2593" r="1923" b="18148"/>
          <a:stretch/>
        </p:blipFill>
        <p:spPr>
          <a:xfrm>
            <a:off x="14750399" y="1442822"/>
            <a:ext cx="4384858" cy="5652769"/>
          </a:xfrm>
          <a:prstGeom prst="rect">
            <a:avLst/>
          </a:prstGeom>
        </p:spPr>
      </p:pic>
      <p:pic>
        <p:nvPicPr>
          <p:cNvPr id="11" name="Picture 10" descr="A graph with different colored lines&#10;&#10;Description automatically generated">
            <a:extLst>
              <a:ext uri="{FF2B5EF4-FFF2-40B4-BE49-F238E27FC236}">
                <a16:creationId xmlns:a16="http://schemas.microsoft.com/office/drawing/2014/main" id="{B854738E-6F4F-BFC9-5918-A56E704F90A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4750399" y="7628395"/>
            <a:ext cx="7920674" cy="5280448"/>
          </a:xfrm>
          <a:prstGeom prst="rect">
            <a:avLst/>
          </a:prstGeom>
        </p:spPr>
      </p:pic>
    </p:spTree>
    <p:extLst>
      <p:ext uri="{BB962C8B-B14F-4D97-AF65-F5344CB8AC3E}">
        <p14:creationId xmlns:p14="http://schemas.microsoft.com/office/powerpoint/2010/main" val="59296971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8" name="Прямоугольник 80"/>
          <p:cNvSpPr/>
          <p:nvPr/>
        </p:nvSpPr>
        <p:spPr>
          <a:xfrm rot="5400000" flipH="1">
            <a:off x="12935400" y="8047608"/>
            <a:ext cx="10043792" cy="45278"/>
          </a:xfrm>
          <a:prstGeom prst="rect">
            <a:avLst/>
          </a:prstGeom>
          <a:solidFill>
            <a:srgbClr val="393C39"/>
          </a:solidFill>
          <a:ln w="12700">
            <a:miter lim="400000"/>
          </a:ln>
        </p:spPr>
        <p:txBody>
          <a:bodyPr lIns="45719" rIns="45719" anchor="ctr"/>
          <a:lstStyle/>
          <a:p>
            <a:pPr algn="ctr" defTabSz="2438644">
              <a:lnSpc>
                <a:spcPct val="150000"/>
              </a:lnSpc>
              <a:spcBef>
                <a:spcPts val="400"/>
              </a:spcBef>
              <a:defRPr sz="1400" b="1">
                <a:solidFill>
                  <a:srgbClr val="FFFFFF"/>
                </a:solidFill>
                <a:latin typeface="Tahoma"/>
                <a:ea typeface="Tahoma"/>
                <a:cs typeface="Tahoma"/>
                <a:sym typeface="Tahoma"/>
              </a:defRPr>
            </a:pPr>
            <a:endParaRPr/>
          </a:p>
        </p:txBody>
      </p:sp>
      <p:sp>
        <p:nvSpPr>
          <p:cNvPr id="649" name="Скругленный прямоугольник 7"/>
          <p:cNvSpPr/>
          <p:nvPr/>
        </p:nvSpPr>
        <p:spPr>
          <a:xfrm rot="5400000" flipH="1">
            <a:off x="12111951" y="10414513"/>
            <a:ext cx="1668042" cy="3444066"/>
          </a:xfrm>
          <a:prstGeom prst="roundRect">
            <a:avLst>
              <a:gd name="adj" fmla="val 4340"/>
            </a:avLst>
          </a:prstGeom>
          <a:solidFill>
            <a:srgbClr val="234C54"/>
          </a:solidFill>
          <a:ln w="12700">
            <a:miter lim="400000"/>
          </a:ln>
          <a:effectLst>
            <a:outerShdw blurRad="457200" dist="101600" dir="2700000" rotWithShape="0">
              <a:srgbClr val="000000">
                <a:alpha val="26000"/>
              </a:srgbClr>
            </a:outerShdw>
          </a:effectLst>
        </p:spPr>
        <p:txBody>
          <a:bodyPr lIns="45719" rIns="45719" anchor="ctr"/>
          <a:lstStyle/>
          <a:p>
            <a:pPr algn="ctr" defTabSz="914400">
              <a:defRPr sz="1800">
                <a:solidFill>
                  <a:srgbClr val="FFFFFF"/>
                </a:solidFill>
              </a:defRPr>
            </a:pPr>
            <a:endParaRPr/>
          </a:p>
        </p:txBody>
      </p:sp>
      <p:sp>
        <p:nvSpPr>
          <p:cNvPr id="650" name="Скругленный прямоугольник 85"/>
          <p:cNvSpPr/>
          <p:nvPr/>
        </p:nvSpPr>
        <p:spPr>
          <a:xfrm rot="5400000" flipH="1">
            <a:off x="12086607" y="5880413"/>
            <a:ext cx="1718730" cy="3444065"/>
          </a:xfrm>
          <a:prstGeom prst="roundRect">
            <a:avLst>
              <a:gd name="adj" fmla="val 4212"/>
            </a:avLst>
          </a:prstGeom>
          <a:solidFill>
            <a:srgbClr val="436C6E"/>
          </a:solidFill>
          <a:ln w="12700">
            <a:miter lim="400000"/>
          </a:ln>
          <a:effectLst>
            <a:outerShdw blurRad="457200" dist="101600" dir="2700000" rotWithShape="0">
              <a:srgbClr val="000000">
                <a:alpha val="26000"/>
              </a:srgbClr>
            </a:outerShdw>
          </a:effectLst>
        </p:spPr>
        <p:txBody>
          <a:bodyPr lIns="45719" rIns="45719" anchor="ctr"/>
          <a:lstStyle/>
          <a:p>
            <a:pPr algn="ctr" defTabSz="914400">
              <a:defRPr sz="1800">
                <a:solidFill>
                  <a:srgbClr val="FFFFFF"/>
                </a:solidFill>
              </a:defRPr>
            </a:pPr>
            <a:endParaRPr/>
          </a:p>
        </p:txBody>
      </p:sp>
      <p:sp>
        <p:nvSpPr>
          <p:cNvPr id="651" name="Скругленный прямоугольник 86"/>
          <p:cNvSpPr/>
          <p:nvPr/>
        </p:nvSpPr>
        <p:spPr>
          <a:xfrm rot="5400000" flipH="1">
            <a:off x="12209982" y="3657699"/>
            <a:ext cx="1471980" cy="3444066"/>
          </a:xfrm>
          <a:prstGeom prst="roundRect">
            <a:avLst>
              <a:gd name="adj" fmla="val 4918"/>
            </a:avLst>
          </a:prstGeom>
          <a:solidFill>
            <a:srgbClr val="89A8A8"/>
          </a:solidFill>
          <a:ln w="12700">
            <a:miter lim="400000"/>
          </a:ln>
          <a:effectLst>
            <a:outerShdw blurRad="457200" dist="101600" dir="2700000" rotWithShape="0">
              <a:srgbClr val="000000">
                <a:alpha val="26000"/>
              </a:srgbClr>
            </a:outerShdw>
          </a:effectLst>
        </p:spPr>
        <p:txBody>
          <a:bodyPr lIns="45719" rIns="45719" anchor="ctr"/>
          <a:lstStyle/>
          <a:p>
            <a:pPr algn="ctr" defTabSz="914400">
              <a:defRPr sz="1800">
                <a:solidFill>
                  <a:srgbClr val="FFFFFF"/>
                </a:solidFill>
              </a:defRPr>
            </a:pPr>
            <a:endParaRPr/>
          </a:p>
        </p:txBody>
      </p:sp>
      <p:sp>
        <p:nvSpPr>
          <p:cNvPr id="652" name="Скругленный прямоугольник 88"/>
          <p:cNvSpPr/>
          <p:nvPr/>
        </p:nvSpPr>
        <p:spPr>
          <a:xfrm rot="5400000" flipH="1">
            <a:off x="12567023" y="1700914"/>
            <a:ext cx="757895" cy="3444065"/>
          </a:xfrm>
          <a:prstGeom prst="roundRect">
            <a:avLst>
              <a:gd name="adj" fmla="val 9553"/>
            </a:avLst>
          </a:prstGeom>
          <a:solidFill>
            <a:srgbClr val="93B08E"/>
          </a:solidFill>
          <a:ln w="12700">
            <a:miter lim="400000"/>
          </a:ln>
          <a:effectLst>
            <a:outerShdw blurRad="457200" dist="101600" dir="2700000" rotWithShape="0">
              <a:srgbClr val="000000">
                <a:alpha val="26000"/>
              </a:srgbClr>
            </a:outerShdw>
          </a:effectLst>
        </p:spPr>
        <p:txBody>
          <a:bodyPr lIns="45719" rIns="45719" anchor="ctr"/>
          <a:lstStyle/>
          <a:p>
            <a:pPr algn="ctr" defTabSz="914400">
              <a:defRPr sz="1800">
                <a:solidFill>
                  <a:srgbClr val="FFFFFF"/>
                </a:solidFill>
              </a:defRPr>
            </a:pPr>
            <a:endParaRPr/>
          </a:p>
        </p:txBody>
      </p:sp>
      <p:sp>
        <p:nvSpPr>
          <p:cNvPr id="653" name="Прямоугольник 80"/>
          <p:cNvSpPr/>
          <p:nvPr/>
        </p:nvSpPr>
        <p:spPr>
          <a:xfrm rot="5400000" flipH="1">
            <a:off x="5939666" y="8047608"/>
            <a:ext cx="10043793" cy="45278"/>
          </a:xfrm>
          <a:prstGeom prst="rect">
            <a:avLst/>
          </a:prstGeom>
          <a:solidFill>
            <a:srgbClr val="393C39"/>
          </a:solidFill>
          <a:ln w="12700">
            <a:miter lim="400000"/>
          </a:ln>
        </p:spPr>
        <p:txBody>
          <a:bodyPr lIns="45719" rIns="45719" anchor="ctr"/>
          <a:lstStyle/>
          <a:p>
            <a:pPr algn="ctr" defTabSz="2438644">
              <a:lnSpc>
                <a:spcPct val="150000"/>
              </a:lnSpc>
              <a:spcBef>
                <a:spcPts val="400"/>
              </a:spcBef>
              <a:defRPr sz="1400" b="1">
                <a:solidFill>
                  <a:srgbClr val="FFFFFF"/>
                </a:solidFill>
                <a:latin typeface="Tahoma"/>
                <a:ea typeface="Tahoma"/>
                <a:cs typeface="Tahoma"/>
                <a:sym typeface="Tahoma"/>
              </a:defRPr>
            </a:pPr>
            <a:endParaRPr/>
          </a:p>
        </p:txBody>
      </p:sp>
      <p:sp>
        <p:nvSpPr>
          <p:cNvPr id="654" name="Овал 4"/>
          <p:cNvSpPr/>
          <p:nvPr/>
        </p:nvSpPr>
        <p:spPr>
          <a:xfrm rot="5400000" flipH="1">
            <a:off x="10873497" y="12061466"/>
            <a:ext cx="165179" cy="150161"/>
          </a:xfrm>
          <a:prstGeom prst="ellipse">
            <a:avLst/>
          </a:prstGeom>
          <a:solidFill>
            <a:srgbClr val="FFFFFF"/>
          </a:solidFill>
          <a:ln w="63500">
            <a:solidFill>
              <a:srgbClr val="393C39"/>
            </a:solidFill>
            <a:miter/>
          </a:ln>
        </p:spPr>
        <p:txBody>
          <a:bodyPr lIns="45719" rIns="45719" anchor="ctr"/>
          <a:lstStyle/>
          <a:p>
            <a:pPr algn="ctr" defTabSz="2438644">
              <a:lnSpc>
                <a:spcPct val="150000"/>
              </a:lnSpc>
              <a:spcBef>
                <a:spcPts val="400"/>
              </a:spcBef>
              <a:defRPr sz="1400" b="1">
                <a:solidFill>
                  <a:srgbClr val="FFFFFF"/>
                </a:solidFill>
                <a:latin typeface="Tahoma"/>
                <a:ea typeface="Tahoma"/>
                <a:cs typeface="Tahoma"/>
                <a:sym typeface="Tahoma"/>
              </a:defRPr>
            </a:pPr>
            <a:endParaRPr/>
          </a:p>
        </p:txBody>
      </p:sp>
      <p:sp>
        <p:nvSpPr>
          <p:cNvPr id="655" name="Овал 81"/>
          <p:cNvSpPr/>
          <p:nvPr/>
        </p:nvSpPr>
        <p:spPr>
          <a:xfrm rot="5400000" flipH="1">
            <a:off x="10873497" y="9803260"/>
            <a:ext cx="165179" cy="150162"/>
          </a:xfrm>
          <a:prstGeom prst="ellipse">
            <a:avLst/>
          </a:prstGeom>
          <a:solidFill>
            <a:srgbClr val="FFFFFF"/>
          </a:solidFill>
          <a:ln w="63500">
            <a:solidFill>
              <a:srgbClr val="393C39"/>
            </a:solidFill>
            <a:miter/>
          </a:ln>
        </p:spPr>
        <p:txBody>
          <a:bodyPr lIns="45719" rIns="45719" anchor="ctr"/>
          <a:lstStyle/>
          <a:p>
            <a:pPr algn="ctr" defTabSz="2438644">
              <a:lnSpc>
                <a:spcPct val="150000"/>
              </a:lnSpc>
              <a:spcBef>
                <a:spcPts val="400"/>
              </a:spcBef>
              <a:defRPr sz="1400" b="1">
                <a:solidFill>
                  <a:srgbClr val="FFFFFF"/>
                </a:solidFill>
                <a:latin typeface="Tahoma"/>
                <a:ea typeface="Tahoma"/>
                <a:cs typeface="Tahoma"/>
                <a:sym typeface="Tahoma"/>
              </a:defRPr>
            </a:pPr>
            <a:endParaRPr/>
          </a:p>
        </p:txBody>
      </p:sp>
      <p:sp>
        <p:nvSpPr>
          <p:cNvPr id="656" name="Овал 82"/>
          <p:cNvSpPr/>
          <p:nvPr/>
        </p:nvSpPr>
        <p:spPr>
          <a:xfrm rot="5400000" flipH="1">
            <a:off x="10873497" y="7553955"/>
            <a:ext cx="165179" cy="150162"/>
          </a:xfrm>
          <a:prstGeom prst="ellipse">
            <a:avLst/>
          </a:prstGeom>
          <a:solidFill>
            <a:srgbClr val="FFFFFF"/>
          </a:solidFill>
          <a:ln w="63500">
            <a:solidFill>
              <a:srgbClr val="393C39"/>
            </a:solidFill>
            <a:miter/>
          </a:ln>
        </p:spPr>
        <p:txBody>
          <a:bodyPr lIns="45719" rIns="45719" anchor="ctr"/>
          <a:lstStyle/>
          <a:p>
            <a:pPr algn="ctr" defTabSz="2438644">
              <a:lnSpc>
                <a:spcPct val="150000"/>
              </a:lnSpc>
              <a:spcBef>
                <a:spcPts val="400"/>
              </a:spcBef>
              <a:defRPr sz="1400" b="1">
                <a:solidFill>
                  <a:srgbClr val="FFFFFF"/>
                </a:solidFill>
                <a:latin typeface="Tahoma"/>
                <a:ea typeface="Tahoma"/>
                <a:cs typeface="Tahoma"/>
                <a:sym typeface="Tahoma"/>
              </a:defRPr>
            </a:pPr>
            <a:endParaRPr/>
          </a:p>
        </p:txBody>
      </p:sp>
      <p:sp>
        <p:nvSpPr>
          <p:cNvPr id="657" name="Овал 83"/>
          <p:cNvSpPr/>
          <p:nvPr/>
        </p:nvSpPr>
        <p:spPr>
          <a:xfrm rot="5400000" flipH="1">
            <a:off x="10873497" y="3347866"/>
            <a:ext cx="165179" cy="150161"/>
          </a:xfrm>
          <a:prstGeom prst="ellipse">
            <a:avLst/>
          </a:prstGeom>
          <a:solidFill>
            <a:srgbClr val="FFFFFF"/>
          </a:solidFill>
          <a:ln w="63500">
            <a:solidFill>
              <a:srgbClr val="393C39"/>
            </a:solidFill>
            <a:miter/>
          </a:ln>
        </p:spPr>
        <p:txBody>
          <a:bodyPr lIns="45719" rIns="45719" anchor="ctr"/>
          <a:lstStyle/>
          <a:p>
            <a:pPr algn="ctr" defTabSz="2438644">
              <a:lnSpc>
                <a:spcPct val="150000"/>
              </a:lnSpc>
              <a:spcBef>
                <a:spcPts val="400"/>
              </a:spcBef>
              <a:defRPr sz="1400" b="1">
                <a:solidFill>
                  <a:srgbClr val="FFFFFF"/>
                </a:solidFill>
                <a:latin typeface="Tahoma"/>
                <a:ea typeface="Tahoma"/>
                <a:cs typeface="Tahoma"/>
                <a:sym typeface="Tahoma"/>
              </a:defRPr>
            </a:pPr>
            <a:endParaRPr/>
          </a:p>
        </p:txBody>
      </p:sp>
      <p:grpSp>
        <p:nvGrpSpPr>
          <p:cNvPr id="664" name="Group"/>
          <p:cNvGrpSpPr/>
          <p:nvPr/>
        </p:nvGrpSpPr>
        <p:grpSpPr>
          <a:xfrm>
            <a:off x="11812601" y="3237996"/>
            <a:ext cx="2266741" cy="375430"/>
            <a:chOff x="0" y="0"/>
            <a:chExt cx="2266740" cy="375428"/>
          </a:xfrm>
        </p:grpSpPr>
        <p:sp>
          <p:nvSpPr>
            <p:cNvPr id="658" name="Square"/>
            <p:cNvSpPr/>
            <p:nvPr/>
          </p:nvSpPr>
          <p:spPr>
            <a:xfrm>
              <a:off x="0" y="0"/>
              <a:ext cx="377791" cy="375429"/>
            </a:xfrm>
            <a:prstGeom prst="rect">
              <a:avLst/>
            </a:prstGeom>
            <a:solidFill>
              <a:srgbClr val="FFFFFF"/>
            </a:solidFill>
            <a:ln w="12700" cap="flat">
              <a:solidFill>
                <a:srgbClr val="234C54"/>
              </a:solidFill>
              <a:prstDash val="solid"/>
              <a:miter lim="400000"/>
            </a:ln>
            <a:effectLst/>
          </p:spPr>
          <p:txBody>
            <a:bodyPr wrap="square" lIns="45719" tIns="45719" rIns="45719" bIns="45719" numCol="1" anchor="ctr">
              <a:noAutofit/>
            </a:bodyPr>
            <a:lstStyle/>
            <a:p>
              <a:endParaRPr/>
            </a:p>
          </p:txBody>
        </p:sp>
        <p:sp>
          <p:nvSpPr>
            <p:cNvPr id="659" name="Square"/>
            <p:cNvSpPr/>
            <p:nvPr/>
          </p:nvSpPr>
          <p:spPr>
            <a:xfrm>
              <a:off x="377790" y="0"/>
              <a:ext cx="377791" cy="375429"/>
            </a:xfrm>
            <a:prstGeom prst="rect">
              <a:avLst/>
            </a:prstGeom>
            <a:solidFill>
              <a:srgbClr val="FFFFFF"/>
            </a:solidFill>
            <a:ln w="12700" cap="flat">
              <a:solidFill>
                <a:srgbClr val="234C54"/>
              </a:solidFill>
              <a:prstDash val="solid"/>
              <a:miter lim="400000"/>
            </a:ln>
            <a:effectLst/>
          </p:spPr>
          <p:txBody>
            <a:bodyPr wrap="square" lIns="45719" tIns="45719" rIns="45719" bIns="45719" numCol="1" anchor="ctr">
              <a:noAutofit/>
            </a:bodyPr>
            <a:lstStyle/>
            <a:p>
              <a:endParaRPr/>
            </a:p>
          </p:txBody>
        </p:sp>
        <p:sp>
          <p:nvSpPr>
            <p:cNvPr id="660" name="Square"/>
            <p:cNvSpPr/>
            <p:nvPr/>
          </p:nvSpPr>
          <p:spPr>
            <a:xfrm>
              <a:off x="755580" y="0"/>
              <a:ext cx="377791" cy="375429"/>
            </a:xfrm>
            <a:prstGeom prst="rect">
              <a:avLst/>
            </a:prstGeom>
            <a:solidFill>
              <a:srgbClr val="FFFFFF"/>
            </a:solidFill>
            <a:ln w="12700" cap="flat">
              <a:solidFill>
                <a:srgbClr val="234C54"/>
              </a:solidFill>
              <a:prstDash val="solid"/>
              <a:miter lim="400000"/>
            </a:ln>
            <a:effectLst/>
          </p:spPr>
          <p:txBody>
            <a:bodyPr wrap="square" lIns="45719" tIns="45719" rIns="45719" bIns="45719" numCol="1" anchor="ctr">
              <a:noAutofit/>
            </a:bodyPr>
            <a:lstStyle/>
            <a:p>
              <a:endParaRPr/>
            </a:p>
          </p:txBody>
        </p:sp>
        <p:sp>
          <p:nvSpPr>
            <p:cNvPr id="661" name="Square"/>
            <p:cNvSpPr/>
            <p:nvPr/>
          </p:nvSpPr>
          <p:spPr>
            <a:xfrm>
              <a:off x="1133370" y="0"/>
              <a:ext cx="377791" cy="375429"/>
            </a:xfrm>
            <a:prstGeom prst="rect">
              <a:avLst/>
            </a:prstGeom>
            <a:solidFill>
              <a:srgbClr val="FFFFFF"/>
            </a:solidFill>
            <a:ln w="12700" cap="flat">
              <a:solidFill>
                <a:srgbClr val="234C54"/>
              </a:solidFill>
              <a:prstDash val="solid"/>
              <a:miter lim="400000"/>
            </a:ln>
            <a:effectLst/>
          </p:spPr>
          <p:txBody>
            <a:bodyPr wrap="square" lIns="45719" tIns="45719" rIns="45719" bIns="45719" numCol="1" anchor="ctr">
              <a:noAutofit/>
            </a:bodyPr>
            <a:lstStyle/>
            <a:p>
              <a:endParaRPr/>
            </a:p>
          </p:txBody>
        </p:sp>
        <p:sp>
          <p:nvSpPr>
            <p:cNvPr id="662" name="Square"/>
            <p:cNvSpPr/>
            <p:nvPr/>
          </p:nvSpPr>
          <p:spPr>
            <a:xfrm>
              <a:off x="1511160" y="0"/>
              <a:ext cx="377791" cy="375429"/>
            </a:xfrm>
            <a:prstGeom prst="rect">
              <a:avLst/>
            </a:prstGeom>
            <a:solidFill>
              <a:srgbClr val="FFFFFF"/>
            </a:solidFill>
            <a:ln w="12700" cap="flat">
              <a:solidFill>
                <a:srgbClr val="234C54"/>
              </a:solidFill>
              <a:prstDash val="solid"/>
              <a:miter lim="400000"/>
            </a:ln>
            <a:effectLst/>
          </p:spPr>
          <p:txBody>
            <a:bodyPr wrap="square" lIns="45719" tIns="45719" rIns="45719" bIns="45719" numCol="1" anchor="ctr">
              <a:noAutofit/>
            </a:bodyPr>
            <a:lstStyle/>
            <a:p>
              <a:endParaRPr/>
            </a:p>
          </p:txBody>
        </p:sp>
        <p:sp>
          <p:nvSpPr>
            <p:cNvPr id="663" name="Square"/>
            <p:cNvSpPr/>
            <p:nvPr/>
          </p:nvSpPr>
          <p:spPr>
            <a:xfrm>
              <a:off x="1888950" y="0"/>
              <a:ext cx="377791" cy="375429"/>
            </a:xfrm>
            <a:prstGeom prst="rect">
              <a:avLst/>
            </a:prstGeom>
            <a:solidFill>
              <a:srgbClr val="FFFFFF"/>
            </a:solidFill>
            <a:ln w="12700" cap="flat">
              <a:solidFill>
                <a:srgbClr val="234C54"/>
              </a:solidFill>
              <a:prstDash val="solid"/>
              <a:miter lim="400000"/>
            </a:ln>
            <a:effectLst/>
          </p:spPr>
          <p:txBody>
            <a:bodyPr wrap="square" lIns="45719" tIns="45719" rIns="45719" bIns="45719" numCol="1" anchor="ctr">
              <a:noAutofit/>
            </a:bodyPr>
            <a:lstStyle/>
            <a:p>
              <a:endParaRPr/>
            </a:p>
          </p:txBody>
        </p:sp>
      </p:grpSp>
      <p:grpSp>
        <p:nvGrpSpPr>
          <p:cNvPr id="680" name="Group"/>
          <p:cNvGrpSpPr/>
          <p:nvPr/>
        </p:nvGrpSpPr>
        <p:grpSpPr>
          <a:xfrm>
            <a:off x="11948217" y="4802160"/>
            <a:ext cx="1979125" cy="1155144"/>
            <a:chOff x="0" y="0"/>
            <a:chExt cx="1979124" cy="1155143"/>
          </a:xfrm>
        </p:grpSpPr>
        <p:sp>
          <p:nvSpPr>
            <p:cNvPr id="665" name="Square"/>
            <p:cNvSpPr/>
            <p:nvPr/>
          </p:nvSpPr>
          <p:spPr>
            <a:xfrm>
              <a:off x="0" y="0"/>
              <a:ext cx="395825" cy="393351"/>
            </a:xfrm>
            <a:prstGeom prst="rect">
              <a:avLst/>
            </a:prstGeom>
            <a:solidFill>
              <a:srgbClr val="FFFFFF"/>
            </a:solidFill>
            <a:ln w="12700" cap="flat">
              <a:solidFill>
                <a:srgbClr val="18445A"/>
              </a:solidFill>
              <a:prstDash val="solid"/>
              <a:miter lim="400000"/>
            </a:ln>
            <a:effectLst/>
          </p:spPr>
          <p:txBody>
            <a:bodyPr wrap="square" lIns="45719" tIns="45719" rIns="45719" bIns="45719" numCol="1" anchor="ctr">
              <a:noAutofit/>
            </a:bodyPr>
            <a:lstStyle/>
            <a:p>
              <a:endParaRPr/>
            </a:p>
          </p:txBody>
        </p:sp>
        <p:sp>
          <p:nvSpPr>
            <p:cNvPr id="666" name="Square"/>
            <p:cNvSpPr/>
            <p:nvPr/>
          </p:nvSpPr>
          <p:spPr>
            <a:xfrm>
              <a:off x="395824" y="0"/>
              <a:ext cx="395826" cy="393351"/>
            </a:xfrm>
            <a:prstGeom prst="rect">
              <a:avLst/>
            </a:prstGeom>
            <a:solidFill>
              <a:srgbClr val="FFFFFF"/>
            </a:solidFill>
            <a:ln w="12700" cap="flat">
              <a:solidFill>
                <a:srgbClr val="18445A"/>
              </a:solidFill>
              <a:prstDash val="solid"/>
              <a:miter lim="400000"/>
            </a:ln>
            <a:effectLst/>
          </p:spPr>
          <p:txBody>
            <a:bodyPr wrap="square" lIns="45719" tIns="45719" rIns="45719" bIns="45719" numCol="1" anchor="ctr">
              <a:noAutofit/>
            </a:bodyPr>
            <a:lstStyle/>
            <a:p>
              <a:endParaRPr/>
            </a:p>
          </p:txBody>
        </p:sp>
        <p:sp>
          <p:nvSpPr>
            <p:cNvPr id="667" name="Square"/>
            <p:cNvSpPr/>
            <p:nvPr/>
          </p:nvSpPr>
          <p:spPr>
            <a:xfrm>
              <a:off x="791649" y="0"/>
              <a:ext cx="395826" cy="393351"/>
            </a:xfrm>
            <a:prstGeom prst="rect">
              <a:avLst/>
            </a:prstGeom>
            <a:solidFill>
              <a:srgbClr val="FFFFFF"/>
            </a:solidFill>
            <a:ln w="12700" cap="flat">
              <a:solidFill>
                <a:srgbClr val="18445A"/>
              </a:solidFill>
              <a:prstDash val="solid"/>
              <a:miter lim="400000"/>
            </a:ln>
            <a:effectLst/>
          </p:spPr>
          <p:txBody>
            <a:bodyPr wrap="square" lIns="45719" tIns="45719" rIns="45719" bIns="45719" numCol="1" anchor="ctr">
              <a:noAutofit/>
            </a:bodyPr>
            <a:lstStyle/>
            <a:p>
              <a:endParaRPr/>
            </a:p>
          </p:txBody>
        </p:sp>
        <p:sp>
          <p:nvSpPr>
            <p:cNvPr id="668" name="Square"/>
            <p:cNvSpPr/>
            <p:nvPr/>
          </p:nvSpPr>
          <p:spPr>
            <a:xfrm>
              <a:off x="1187474" y="0"/>
              <a:ext cx="395826" cy="393351"/>
            </a:xfrm>
            <a:prstGeom prst="rect">
              <a:avLst/>
            </a:prstGeom>
            <a:solidFill>
              <a:srgbClr val="FFFFFF"/>
            </a:solidFill>
            <a:ln w="12700" cap="flat">
              <a:solidFill>
                <a:srgbClr val="18445A"/>
              </a:solidFill>
              <a:prstDash val="solid"/>
              <a:miter lim="400000"/>
            </a:ln>
            <a:effectLst/>
          </p:spPr>
          <p:txBody>
            <a:bodyPr wrap="square" lIns="45719" tIns="45719" rIns="45719" bIns="45719" numCol="1" anchor="ctr">
              <a:noAutofit/>
            </a:bodyPr>
            <a:lstStyle/>
            <a:p>
              <a:endParaRPr/>
            </a:p>
          </p:txBody>
        </p:sp>
        <p:sp>
          <p:nvSpPr>
            <p:cNvPr id="669" name="Square"/>
            <p:cNvSpPr/>
            <p:nvPr/>
          </p:nvSpPr>
          <p:spPr>
            <a:xfrm>
              <a:off x="1583299" y="0"/>
              <a:ext cx="395826" cy="393351"/>
            </a:xfrm>
            <a:prstGeom prst="rect">
              <a:avLst/>
            </a:prstGeom>
            <a:solidFill>
              <a:srgbClr val="FFFFFF"/>
            </a:solidFill>
            <a:ln w="12700" cap="flat">
              <a:solidFill>
                <a:srgbClr val="18445A"/>
              </a:solidFill>
              <a:prstDash val="solid"/>
              <a:miter lim="400000"/>
            </a:ln>
            <a:effectLst/>
          </p:spPr>
          <p:txBody>
            <a:bodyPr wrap="square" lIns="45719" tIns="45719" rIns="45719" bIns="45719" numCol="1" anchor="ctr">
              <a:noAutofit/>
            </a:bodyPr>
            <a:lstStyle/>
            <a:p>
              <a:endParaRPr/>
            </a:p>
          </p:txBody>
        </p:sp>
        <p:sp>
          <p:nvSpPr>
            <p:cNvPr id="670" name="Square"/>
            <p:cNvSpPr/>
            <p:nvPr/>
          </p:nvSpPr>
          <p:spPr>
            <a:xfrm>
              <a:off x="0" y="376374"/>
              <a:ext cx="395825" cy="393352"/>
            </a:xfrm>
            <a:prstGeom prst="rect">
              <a:avLst/>
            </a:prstGeom>
            <a:solidFill>
              <a:srgbClr val="FFFFFF"/>
            </a:solidFill>
            <a:ln w="12700" cap="flat">
              <a:solidFill>
                <a:srgbClr val="18445A"/>
              </a:solidFill>
              <a:prstDash val="solid"/>
              <a:miter lim="400000"/>
            </a:ln>
            <a:effectLst/>
          </p:spPr>
          <p:txBody>
            <a:bodyPr wrap="square" lIns="45719" tIns="45719" rIns="45719" bIns="45719" numCol="1" anchor="ctr">
              <a:noAutofit/>
            </a:bodyPr>
            <a:lstStyle/>
            <a:p>
              <a:endParaRPr/>
            </a:p>
          </p:txBody>
        </p:sp>
        <p:sp>
          <p:nvSpPr>
            <p:cNvPr id="671" name="Square"/>
            <p:cNvSpPr/>
            <p:nvPr/>
          </p:nvSpPr>
          <p:spPr>
            <a:xfrm>
              <a:off x="395824" y="376374"/>
              <a:ext cx="395826" cy="393352"/>
            </a:xfrm>
            <a:prstGeom prst="rect">
              <a:avLst/>
            </a:prstGeom>
            <a:solidFill>
              <a:srgbClr val="FFFFFF"/>
            </a:solidFill>
            <a:ln w="12700" cap="flat">
              <a:solidFill>
                <a:srgbClr val="18445A"/>
              </a:solidFill>
              <a:prstDash val="solid"/>
              <a:miter lim="400000"/>
            </a:ln>
            <a:effectLst/>
          </p:spPr>
          <p:txBody>
            <a:bodyPr wrap="square" lIns="45719" tIns="45719" rIns="45719" bIns="45719" numCol="1" anchor="ctr">
              <a:noAutofit/>
            </a:bodyPr>
            <a:lstStyle/>
            <a:p>
              <a:endParaRPr/>
            </a:p>
          </p:txBody>
        </p:sp>
        <p:sp>
          <p:nvSpPr>
            <p:cNvPr id="672" name="Square"/>
            <p:cNvSpPr/>
            <p:nvPr/>
          </p:nvSpPr>
          <p:spPr>
            <a:xfrm>
              <a:off x="791649" y="376374"/>
              <a:ext cx="395826" cy="393352"/>
            </a:xfrm>
            <a:prstGeom prst="rect">
              <a:avLst/>
            </a:prstGeom>
            <a:solidFill>
              <a:srgbClr val="FFFFFF"/>
            </a:solidFill>
            <a:ln w="12700" cap="flat">
              <a:solidFill>
                <a:srgbClr val="18445A"/>
              </a:solidFill>
              <a:prstDash val="solid"/>
              <a:miter lim="400000"/>
            </a:ln>
            <a:effectLst/>
          </p:spPr>
          <p:txBody>
            <a:bodyPr wrap="square" lIns="45719" tIns="45719" rIns="45719" bIns="45719" numCol="1" anchor="ctr">
              <a:noAutofit/>
            </a:bodyPr>
            <a:lstStyle/>
            <a:p>
              <a:endParaRPr/>
            </a:p>
          </p:txBody>
        </p:sp>
        <p:sp>
          <p:nvSpPr>
            <p:cNvPr id="673" name="Square"/>
            <p:cNvSpPr/>
            <p:nvPr/>
          </p:nvSpPr>
          <p:spPr>
            <a:xfrm>
              <a:off x="1187474" y="376374"/>
              <a:ext cx="395826" cy="393352"/>
            </a:xfrm>
            <a:prstGeom prst="rect">
              <a:avLst/>
            </a:prstGeom>
            <a:solidFill>
              <a:srgbClr val="FFFFFF"/>
            </a:solidFill>
            <a:ln w="12700" cap="flat">
              <a:solidFill>
                <a:srgbClr val="18445A"/>
              </a:solidFill>
              <a:prstDash val="solid"/>
              <a:miter lim="400000"/>
            </a:ln>
            <a:effectLst/>
          </p:spPr>
          <p:txBody>
            <a:bodyPr wrap="square" lIns="45719" tIns="45719" rIns="45719" bIns="45719" numCol="1" anchor="ctr">
              <a:noAutofit/>
            </a:bodyPr>
            <a:lstStyle/>
            <a:p>
              <a:endParaRPr/>
            </a:p>
          </p:txBody>
        </p:sp>
        <p:sp>
          <p:nvSpPr>
            <p:cNvPr id="674" name="Square"/>
            <p:cNvSpPr/>
            <p:nvPr/>
          </p:nvSpPr>
          <p:spPr>
            <a:xfrm>
              <a:off x="1583299" y="376374"/>
              <a:ext cx="395826" cy="393352"/>
            </a:xfrm>
            <a:prstGeom prst="rect">
              <a:avLst/>
            </a:prstGeom>
            <a:solidFill>
              <a:srgbClr val="FFFFFF"/>
            </a:solidFill>
            <a:ln w="12700" cap="flat">
              <a:solidFill>
                <a:srgbClr val="18445A"/>
              </a:solidFill>
              <a:prstDash val="solid"/>
              <a:miter lim="400000"/>
            </a:ln>
            <a:effectLst/>
          </p:spPr>
          <p:txBody>
            <a:bodyPr wrap="square" lIns="45719" tIns="45719" rIns="45719" bIns="45719" numCol="1" anchor="ctr">
              <a:noAutofit/>
            </a:bodyPr>
            <a:lstStyle/>
            <a:p>
              <a:endParaRPr/>
            </a:p>
          </p:txBody>
        </p:sp>
        <p:sp>
          <p:nvSpPr>
            <p:cNvPr id="675" name="Square"/>
            <p:cNvSpPr/>
            <p:nvPr/>
          </p:nvSpPr>
          <p:spPr>
            <a:xfrm>
              <a:off x="0" y="761792"/>
              <a:ext cx="395825" cy="393352"/>
            </a:xfrm>
            <a:prstGeom prst="rect">
              <a:avLst/>
            </a:prstGeom>
            <a:solidFill>
              <a:srgbClr val="FFFFFF"/>
            </a:solidFill>
            <a:ln w="12700" cap="flat">
              <a:solidFill>
                <a:srgbClr val="18445A"/>
              </a:solidFill>
              <a:prstDash val="solid"/>
              <a:miter lim="400000"/>
            </a:ln>
            <a:effectLst/>
          </p:spPr>
          <p:txBody>
            <a:bodyPr wrap="square" lIns="45719" tIns="45719" rIns="45719" bIns="45719" numCol="1" anchor="ctr">
              <a:noAutofit/>
            </a:bodyPr>
            <a:lstStyle/>
            <a:p>
              <a:endParaRPr/>
            </a:p>
          </p:txBody>
        </p:sp>
        <p:sp>
          <p:nvSpPr>
            <p:cNvPr id="676" name="Square"/>
            <p:cNvSpPr/>
            <p:nvPr/>
          </p:nvSpPr>
          <p:spPr>
            <a:xfrm>
              <a:off x="395824" y="761792"/>
              <a:ext cx="395826" cy="393352"/>
            </a:xfrm>
            <a:prstGeom prst="rect">
              <a:avLst/>
            </a:prstGeom>
            <a:solidFill>
              <a:srgbClr val="FFFFFF"/>
            </a:solidFill>
            <a:ln w="12700" cap="flat">
              <a:solidFill>
                <a:srgbClr val="18445A"/>
              </a:solidFill>
              <a:prstDash val="solid"/>
              <a:miter lim="400000"/>
            </a:ln>
            <a:effectLst/>
          </p:spPr>
          <p:txBody>
            <a:bodyPr wrap="square" lIns="45719" tIns="45719" rIns="45719" bIns="45719" numCol="1" anchor="ctr">
              <a:noAutofit/>
            </a:bodyPr>
            <a:lstStyle/>
            <a:p>
              <a:endParaRPr/>
            </a:p>
          </p:txBody>
        </p:sp>
        <p:sp>
          <p:nvSpPr>
            <p:cNvPr id="677" name="Square"/>
            <p:cNvSpPr/>
            <p:nvPr/>
          </p:nvSpPr>
          <p:spPr>
            <a:xfrm>
              <a:off x="791649" y="761792"/>
              <a:ext cx="395826" cy="393352"/>
            </a:xfrm>
            <a:prstGeom prst="rect">
              <a:avLst/>
            </a:prstGeom>
            <a:solidFill>
              <a:srgbClr val="FFFFFF"/>
            </a:solidFill>
            <a:ln w="12700" cap="flat">
              <a:solidFill>
                <a:srgbClr val="18445A"/>
              </a:solidFill>
              <a:prstDash val="solid"/>
              <a:miter lim="400000"/>
            </a:ln>
            <a:effectLst/>
          </p:spPr>
          <p:txBody>
            <a:bodyPr wrap="square" lIns="45719" tIns="45719" rIns="45719" bIns="45719" numCol="1" anchor="ctr">
              <a:noAutofit/>
            </a:bodyPr>
            <a:lstStyle/>
            <a:p>
              <a:endParaRPr/>
            </a:p>
          </p:txBody>
        </p:sp>
        <p:sp>
          <p:nvSpPr>
            <p:cNvPr id="678" name="Square"/>
            <p:cNvSpPr/>
            <p:nvPr/>
          </p:nvSpPr>
          <p:spPr>
            <a:xfrm>
              <a:off x="1187474" y="761792"/>
              <a:ext cx="395826" cy="393352"/>
            </a:xfrm>
            <a:prstGeom prst="rect">
              <a:avLst/>
            </a:prstGeom>
            <a:solidFill>
              <a:srgbClr val="FFFFFF"/>
            </a:solidFill>
            <a:ln w="12700" cap="flat">
              <a:solidFill>
                <a:srgbClr val="18445A"/>
              </a:solidFill>
              <a:prstDash val="solid"/>
              <a:miter lim="400000"/>
            </a:ln>
            <a:effectLst/>
          </p:spPr>
          <p:txBody>
            <a:bodyPr wrap="square" lIns="45719" tIns="45719" rIns="45719" bIns="45719" numCol="1" anchor="ctr">
              <a:noAutofit/>
            </a:bodyPr>
            <a:lstStyle/>
            <a:p>
              <a:endParaRPr/>
            </a:p>
          </p:txBody>
        </p:sp>
        <p:sp>
          <p:nvSpPr>
            <p:cNvPr id="679" name="Square"/>
            <p:cNvSpPr/>
            <p:nvPr/>
          </p:nvSpPr>
          <p:spPr>
            <a:xfrm>
              <a:off x="1583299" y="761792"/>
              <a:ext cx="395826" cy="393352"/>
            </a:xfrm>
            <a:prstGeom prst="rect">
              <a:avLst/>
            </a:prstGeom>
            <a:solidFill>
              <a:srgbClr val="FFFFFF"/>
            </a:solidFill>
            <a:ln w="12700" cap="flat">
              <a:solidFill>
                <a:srgbClr val="18445A"/>
              </a:solidFill>
              <a:prstDash val="solid"/>
              <a:miter lim="400000"/>
            </a:ln>
            <a:effectLst/>
          </p:spPr>
          <p:txBody>
            <a:bodyPr wrap="square" lIns="45719" tIns="45719" rIns="45719" bIns="45719" numCol="1" anchor="ctr">
              <a:noAutofit/>
            </a:bodyPr>
            <a:lstStyle/>
            <a:p>
              <a:endParaRPr/>
            </a:p>
          </p:txBody>
        </p:sp>
      </p:grpSp>
      <p:grpSp>
        <p:nvGrpSpPr>
          <p:cNvPr id="696" name="Group"/>
          <p:cNvGrpSpPr/>
          <p:nvPr/>
        </p:nvGrpSpPr>
        <p:grpSpPr>
          <a:xfrm>
            <a:off x="11918892" y="6928655"/>
            <a:ext cx="2328435" cy="1366198"/>
            <a:chOff x="0" y="0"/>
            <a:chExt cx="2328434" cy="1366197"/>
          </a:xfrm>
        </p:grpSpPr>
        <p:sp>
          <p:nvSpPr>
            <p:cNvPr id="681" name="Rectangle"/>
            <p:cNvSpPr/>
            <p:nvPr/>
          </p:nvSpPr>
          <p:spPr>
            <a:xfrm>
              <a:off x="0" y="0"/>
              <a:ext cx="388073" cy="385647"/>
            </a:xfrm>
            <a:prstGeom prst="rect">
              <a:avLst/>
            </a:prstGeom>
            <a:solidFill>
              <a:srgbClr val="FFFFFF"/>
            </a:solidFill>
            <a:ln w="12700" cap="flat">
              <a:solidFill>
                <a:srgbClr val="18445A"/>
              </a:solidFill>
              <a:prstDash val="solid"/>
              <a:miter lim="400000"/>
            </a:ln>
            <a:effectLst/>
          </p:spPr>
          <p:txBody>
            <a:bodyPr wrap="square" lIns="45719" tIns="45719" rIns="45719" bIns="45719" numCol="1" anchor="ctr">
              <a:noAutofit/>
            </a:bodyPr>
            <a:lstStyle/>
            <a:p>
              <a:endParaRPr/>
            </a:p>
          </p:txBody>
        </p:sp>
        <p:sp>
          <p:nvSpPr>
            <p:cNvPr id="682" name="Rectangle"/>
            <p:cNvSpPr/>
            <p:nvPr/>
          </p:nvSpPr>
          <p:spPr>
            <a:xfrm>
              <a:off x="388072" y="0"/>
              <a:ext cx="388073" cy="385647"/>
            </a:xfrm>
            <a:prstGeom prst="rect">
              <a:avLst/>
            </a:prstGeom>
            <a:solidFill>
              <a:srgbClr val="FFFFFF"/>
            </a:solidFill>
            <a:ln w="12700" cap="flat">
              <a:solidFill>
                <a:srgbClr val="18445A"/>
              </a:solidFill>
              <a:prstDash val="solid"/>
              <a:miter lim="400000"/>
            </a:ln>
            <a:effectLst/>
          </p:spPr>
          <p:txBody>
            <a:bodyPr wrap="square" lIns="45719" tIns="45719" rIns="45719" bIns="45719" numCol="1" anchor="ctr">
              <a:noAutofit/>
            </a:bodyPr>
            <a:lstStyle/>
            <a:p>
              <a:endParaRPr/>
            </a:p>
          </p:txBody>
        </p:sp>
        <p:sp>
          <p:nvSpPr>
            <p:cNvPr id="683" name="Rectangle"/>
            <p:cNvSpPr/>
            <p:nvPr/>
          </p:nvSpPr>
          <p:spPr>
            <a:xfrm>
              <a:off x="776144" y="0"/>
              <a:ext cx="388074" cy="385647"/>
            </a:xfrm>
            <a:prstGeom prst="rect">
              <a:avLst/>
            </a:prstGeom>
            <a:solidFill>
              <a:srgbClr val="FFFFFF"/>
            </a:solidFill>
            <a:ln w="12700" cap="flat">
              <a:solidFill>
                <a:srgbClr val="18445A"/>
              </a:solidFill>
              <a:prstDash val="solid"/>
              <a:miter lim="400000"/>
            </a:ln>
            <a:effectLst/>
          </p:spPr>
          <p:txBody>
            <a:bodyPr wrap="square" lIns="45719" tIns="45719" rIns="45719" bIns="45719" numCol="1" anchor="ctr">
              <a:noAutofit/>
            </a:bodyPr>
            <a:lstStyle/>
            <a:p>
              <a:endParaRPr/>
            </a:p>
          </p:txBody>
        </p:sp>
        <p:sp>
          <p:nvSpPr>
            <p:cNvPr id="684" name="Rectangle"/>
            <p:cNvSpPr/>
            <p:nvPr/>
          </p:nvSpPr>
          <p:spPr>
            <a:xfrm>
              <a:off x="1164217" y="0"/>
              <a:ext cx="388073" cy="385647"/>
            </a:xfrm>
            <a:prstGeom prst="rect">
              <a:avLst/>
            </a:prstGeom>
            <a:solidFill>
              <a:srgbClr val="FFFFFF"/>
            </a:solidFill>
            <a:ln w="12700" cap="flat">
              <a:solidFill>
                <a:srgbClr val="18445A"/>
              </a:solidFill>
              <a:prstDash val="solid"/>
              <a:miter lim="400000"/>
            </a:ln>
            <a:effectLst/>
          </p:spPr>
          <p:txBody>
            <a:bodyPr wrap="square" lIns="45719" tIns="45719" rIns="45719" bIns="45719" numCol="1" anchor="ctr">
              <a:noAutofit/>
            </a:bodyPr>
            <a:lstStyle/>
            <a:p>
              <a:endParaRPr/>
            </a:p>
          </p:txBody>
        </p:sp>
        <p:sp>
          <p:nvSpPr>
            <p:cNvPr id="685" name="Rectangle"/>
            <p:cNvSpPr/>
            <p:nvPr/>
          </p:nvSpPr>
          <p:spPr>
            <a:xfrm>
              <a:off x="1552289" y="0"/>
              <a:ext cx="388073" cy="385647"/>
            </a:xfrm>
            <a:prstGeom prst="rect">
              <a:avLst/>
            </a:prstGeom>
            <a:solidFill>
              <a:srgbClr val="FFFFFF"/>
            </a:solidFill>
            <a:ln w="12700" cap="flat">
              <a:solidFill>
                <a:srgbClr val="18445A"/>
              </a:solidFill>
              <a:prstDash val="solid"/>
              <a:miter lim="400000"/>
            </a:ln>
            <a:effectLst/>
          </p:spPr>
          <p:txBody>
            <a:bodyPr wrap="square" lIns="45719" tIns="45719" rIns="45719" bIns="45719" numCol="1" anchor="ctr">
              <a:noAutofit/>
            </a:bodyPr>
            <a:lstStyle/>
            <a:p>
              <a:endParaRPr/>
            </a:p>
          </p:txBody>
        </p:sp>
        <p:sp>
          <p:nvSpPr>
            <p:cNvPr id="686" name="Rectangle"/>
            <p:cNvSpPr/>
            <p:nvPr/>
          </p:nvSpPr>
          <p:spPr>
            <a:xfrm>
              <a:off x="0" y="490274"/>
              <a:ext cx="388073" cy="385648"/>
            </a:xfrm>
            <a:prstGeom prst="rect">
              <a:avLst/>
            </a:prstGeom>
            <a:solidFill>
              <a:srgbClr val="FFFFFF"/>
            </a:solidFill>
            <a:ln w="12700" cap="flat">
              <a:solidFill>
                <a:srgbClr val="18445A"/>
              </a:solidFill>
              <a:prstDash val="solid"/>
              <a:miter lim="400000"/>
            </a:ln>
            <a:effectLst/>
          </p:spPr>
          <p:txBody>
            <a:bodyPr wrap="square" lIns="45719" tIns="45719" rIns="45719" bIns="45719" numCol="1" anchor="ctr">
              <a:noAutofit/>
            </a:bodyPr>
            <a:lstStyle/>
            <a:p>
              <a:endParaRPr/>
            </a:p>
          </p:txBody>
        </p:sp>
        <p:sp>
          <p:nvSpPr>
            <p:cNvPr id="687" name="Rectangle"/>
            <p:cNvSpPr/>
            <p:nvPr/>
          </p:nvSpPr>
          <p:spPr>
            <a:xfrm>
              <a:off x="388072" y="490274"/>
              <a:ext cx="388073" cy="385648"/>
            </a:xfrm>
            <a:prstGeom prst="rect">
              <a:avLst/>
            </a:prstGeom>
            <a:solidFill>
              <a:srgbClr val="FFFFFF"/>
            </a:solidFill>
            <a:ln w="12700" cap="flat">
              <a:solidFill>
                <a:srgbClr val="18445A"/>
              </a:solidFill>
              <a:prstDash val="solid"/>
              <a:miter lim="400000"/>
            </a:ln>
            <a:effectLst/>
          </p:spPr>
          <p:txBody>
            <a:bodyPr wrap="square" lIns="45719" tIns="45719" rIns="45719" bIns="45719" numCol="1" anchor="ctr">
              <a:noAutofit/>
            </a:bodyPr>
            <a:lstStyle/>
            <a:p>
              <a:endParaRPr/>
            </a:p>
          </p:txBody>
        </p:sp>
        <p:sp>
          <p:nvSpPr>
            <p:cNvPr id="688" name="Rectangle"/>
            <p:cNvSpPr/>
            <p:nvPr/>
          </p:nvSpPr>
          <p:spPr>
            <a:xfrm>
              <a:off x="776144" y="490274"/>
              <a:ext cx="388074" cy="385648"/>
            </a:xfrm>
            <a:prstGeom prst="rect">
              <a:avLst/>
            </a:prstGeom>
            <a:solidFill>
              <a:srgbClr val="FFFFFF"/>
            </a:solidFill>
            <a:ln w="12700" cap="flat">
              <a:solidFill>
                <a:srgbClr val="18445A"/>
              </a:solidFill>
              <a:prstDash val="solid"/>
              <a:miter lim="400000"/>
            </a:ln>
            <a:effectLst/>
          </p:spPr>
          <p:txBody>
            <a:bodyPr wrap="square" lIns="45719" tIns="45719" rIns="45719" bIns="45719" numCol="1" anchor="ctr">
              <a:noAutofit/>
            </a:bodyPr>
            <a:lstStyle/>
            <a:p>
              <a:endParaRPr/>
            </a:p>
          </p:txBody>
        </p:sp>
        <p:sp>
          <p:nvSpPr>
            <p:cNvPr id="689" name="Rectangle"/>
            <p:cNvSpPr/>
            <p:nvPr/>
          </p:nvSpPr>
          <p:spPr>
            <a:xfrm>
              <a:off x="1164217" y="490274"/>
              <a:ext cx="388073" cy="385648"/>
            </a:xfrm>
            <a:prstGeom prst="rect">
              <a:avLst/>
            </a:prstGeom>
            <a:solidFill>
              <a:srgbClr val="FFFFFF"/>
            </a:solidFill>
            <a:ln w="12700" cap="flat">
              <a:solidFill>
                <a:srgbClr val="18445A"/>
              </a:solidFill>
              <a:prstDash val="solid"/>
              <a:miter lim="400000"/>
            </a:ln>
            <a:effectLst/>
          </p:spPr>
          <p:txBody>
            <a:bodyPr wrap="square" lIns="45719" tIns="45719" rIns="45719" bIns="45719" numCol="1" anchor="ctr">
              <a:noAutofit/>
            </a:bodyPr>
            <a:lstStyle/>
            <a:p>
              <a:endParaRPr/>
            </a:p>
          </p:txBody>
        </p:sp>
        <p:sp>
          <p:nvSpPr>
            <p:cNvPr id="690" name="Rectangle"/>
            <p:cNvSpPr/>
            <p:nvPr/>
          </p:nvSpPr>
          <p:spPr>
            <a:xfrm>
              <a:off x="1552289" y="490274"/>
              <a:ext cx="388073" cy="385648"/>
            </a:xfrm>
            <a:prstGeom prst="rect">
              <a:avLst/>
            </a:prstGeom>
            <a:solidFill>
              <a:srgbClr val="FFFFFF"/>
            </a:solidFill>
            <a:ln w="12700" cap="flat">
              <a:solidFill>
                <a:srgbClr val="18445A"/>
              </a:solidFill>
              <a:prstDash val="solid"/>
              <a:miter lim="400000"/>
            </a:ln>
            <a:effectLst/>
          </p:spPr>
          <p:txBody>
            <a:bodyPr wrap="square" lIns="45719" tIns="45719" rIns="45719" bIns="45719" numCol="1" anchor="ctr">
              <a:noAutofit/>
            </a:bodyPr>
            <a:lstStyle/>
            <a:p>
              <a:endParaRPr/>
            </a:p>
          </p:txBody>
        </p:sp>
        <p:sp>
          <p:nvSpPr>
            <p:cNvPr id="691" name="Rectangle"/>
            <p:cNvSpPr/>
            <p:nvPr/>
          </p:nvSpPr>
          <p:spPr>
            <a:xfrm>
              <a:off x="1940361" y="490274"/>
              <a:ext cx="388074" cy="385648"/>
            </a:xfrm>
            <a:prstGeom prst="rect">
              <a:avLst/>
            </a:prstGeom>
            <a:solidFill>
              <a:srgbClr val="FFFFFF"/>
            </a:solidFill>
            <a:ln w="12700" cap="flat">
              <a:solidFill>
                <a:srgbClr val="18445A"/>
              </a:solidFill>
              <a:prstDash val="solid"/>
              <a:miter lim="400000"/>
            </a:ln>
            <a:effectLst/>
          </p:spPr>
          <p:txBody>
            <a:bodyPr wrap="square" lIns="45719" tIns="45719" rIns="45719" bIns="45719" numCol="1" anchor="ctr">
              <a:noAutofit/>
            </a:bodyPr>
            <a:lstStyle/>
            <a:p>
              <a:endParaRPr/>
            </a:p>
          </p:txBody>
        </p:sp>
        <p:sp>
          <p:nvSpPr>
            <p:cNvPr id="692" name="Rectangle"/>
            <p:cNvSpPr/>
            <p:nvPr/>
          </p:nvSpPr>
          <p:spPr>
            <a:xfrm>
              <a:off x="0" y="980550"/>
              <a:ext cx="388073" cy="385648"/>
            </a:xfrm>
            <a:prstGeom prst="rect">
              <a:avLst/>
            </a:prstGeom>
            <a:solidFill>
              <a:srgbClr val="FFFFFF"/>
            </a:solidFill>
            <a:ln w="12700" cap="flat">
              <a:solidFill>
                <a:srgbClr val="18445A"/>
              </a:solidFill>
              <a:prstDash val="solid"/>
              <a:miter lim="400000"/>
            </a:ln>
            <a:effectLst/>
          </p:spPr>
          <p:txBody>
            <a:bodyPr wrap="square" lIns="45719" tIns="45719" rIns="45719" bIns="45719" numCol="1" anchor="ctr">
              <a:noAutofit/>
            </a:bodyPr>
            <a:lstStyle/>
            <a:p>
              <a:endParaRPr/>
            </a:p>
          </p:txBody>
        </p:sp>
        <p:sp>
          <p:nvSpPr>
            <p:cNvPr id="693" name="Rectangle"/>
            <p:cNvSpPr/>
            <p:nvPr/>
          </p:nvSpPr>
          <p:spPr>
            <a:xfrm>
              <a:off x="388072" y="980550"/>
              <a:ext cx="388073" cy="385648"/>
            </a:xfrm>
            <a:prstGeom prst="rect">
              <a:avLst/>
            </a:prstGeom>
            <a:solidFill>
              <a:srgbClr val="FFFFFF"/>
            </a:solidFill>
            <a:ln w="12700" cap="flat">
              <a:solidFill>
                <a:srgbClr val="18445A"/>
              </a:solidFill>
              <a:prstDash val="solid"/>
              <a:miter lim="400000"/>
            </a:ln>
            <a:effectLst/>
          </p:spPr>
          <p:txBody>
            <a:bodyPr wrap="square" lIns="45719" tIns="45719" rIns="45719" bIns="45719" numCol="1" anchor="ctr">
              <a:noAutofit/>
            </a:bodyPr>
            <a:lstStyle/>
            <a:p>
              <a:endParaRPr/>
            </a:p>
          </p:txBody>
        </p:sp>
        <p:sp>
          <p:nvSpPr>
            <p:cNvPr id="694" name="Rectangle"/>
            <p:cNvSpPr/>
            <p:nvPr/>
          </p:nvSpPr>
          <p:spPr>
            <a:xfrm>
              <a:off x="776144" y="980550"/>
              <a:ext cx="388074" cy="385648"/>
            </a:xfrm>
            <a:prstGeom prst="rect">
              <a:avLst/>
            </a:prstGeom>
            <a:solidFill>
              <a:srgbClr val="FFFFFF"/>
            </a:solidFill>
            <a:ln w="12700" cap="flat">
              <a:solidFill>
                <a:srgbClr val="18445A"/>
              </a:solidFill>
              <a:prstDash val="solid"/>
              <a:miter lim="400000"/>
            </a:ln>
            <a:effectLst/>
          </p:spPr>
          <p:txBody>
            <a:bodyPr wrap="square" lIns="45719" tIns="45719" rIns="45719" bIns="45719" numCol="1" anchor="ctr">
              <a:noAutofit/>
            </a:bodyPr>
            <a:lstStyle/>
            <a:p>
              <a:endParaRPr/>
            </a:p>
          </p:txBody>
        </p:sp>
        <p:sp>
          <p:nvSpPr>
            <p:cNvPr id="695" name="Rectangle"/>
            <p:cNvSpPr/>
            <p:nvPr/>
          </p:nvSpPr>
          <p:spPr>
            <a:xfrm>
              <a:off x="1164217" y="980550"/>
              <a:ext cx="388073" cy="385648"/>
            </a:xfrm>
            <a:prstGeom prst="rect">
              <a:avLst/>
            </a:prstGeom>
            <a:solidFill>
              <a:srgbClr val="FFFFFF"/>
            </a:solidFill>
            <a:ln w="12700" cap="flat">
              <a:solidFill>
                <a:srgbClr val="18445A"/>
              </a:solidFill>
              <a:prstDash val="solid"/>
              <a:miter lim="400000"/>
            </a:ln>
            <a:effectLst/>
          </p:spPr>
          <p:txBody>
            <a:bodyPr wrap="square" lIns="45719" tIns="45719" rIns="45719" bIns="45719" numCol="1" anchor="ctr">
              <a:noAutofit/>
            </a:bodyPr>
            <a:lstStyle/>
            <a:p>
              <a:endParaRPr/>
            </a:p>
          </p:txBody>
        </p:sp>
      </p:grpSp>
      <p:sp>
        <p:nvSpPr>
          <p:cNvPr id="697" name="Vector"/>
          <p:cNvSpPr txBox="1"/>
          <p:nvPr/>
        </p:nvSpPr>
        <p:spPr>
          <a:xfrm>
            <a:off x="12338908" y="2542607"/>
            <a:ext cx="1214129" cy="4731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lstStyle>
            <a:lvl1pPr>
              <a:defRPr sz="3000">
                <a:solidFill>
                  <a:srgbClr val="374556"/>
                </a:solidFill>
                <a:latin typeface="Helvetica"/>
                <a:ea typeface="Helvetica"/>
                <a:cs typeface="Helvetica"/>
                <a:sym typeface="Helvetica"/>
              </a:defRPr>
            </a:lvl1pPr>
          </a:lstStyle>
          <a:p>
            <a:r>
              <a:t>Vector</a:t>
            </a:r>
          </a:p>
        </p:txBody>
      </p:sp>
      <p:sp>
        <p:nvSpPr>
          <p:cNvPr id="698" name="Data Frame"/>
          <p:cNvSpPr txBox="1"/>
          <p:nvPr/>
        </p:nvSpPr>
        <p:spPr>
          <a:xfrm>
            <a:off x="11948217" y="4159851"/>
            <a:ext cx="2190697" cy="4731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lstStyle>
            <a:lvl1pPr>
              <a:defRPr sz="3000">
                <a:solidFill>
                  <a:srgbClr val="374556"/>
                </a:solidFill>
                <a:latin typeface="Helvetica"/>
                <a:ea typeface="Helvetica"/>
                <a:cs typeface="Helvetica"/>
                <a:sym typeface="Helvetica"/>
              </a:defRPr>
            </a:lvl1pPr>
          </a:lstStyle>
          <a:p>
            <a:r>
              <a:t>Data Frame</a:t>
            </a:r>
          </a:p>
        </p:txBody>
      </p:sp>
      <p:sp>
        <p:nvSpPr>
          <p:cNvPr id="699" name="Tibble"/>
          <p:cNvSpPr txBox="1"/>
          <p:nvPr/>
        </p:nvSpPr>
        <p:spPr>
          <a:xfrm>
            <a:off x="12386238" y="10814332"/>
            <a:ext cx="1119469" cy="52399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lstStyle>
            <a:lvl1pPr>
              <a:defRPr sz="3000">
                <a:solidFill>
                  <a:srgbClr val="374556"/>
                </a:solidFill>
                <a:latin typeface="Helvetica"/>
                <a:ea typeface="Helvetica"/>
                <a:cs typeface="Helvetica"/>
                <a:sym typeface="Helvetica"/>
              </a:defRPr>
            </a:lvl1pPr>
          </a:lstStyle>
          <a:p>
            <a:r>
              <a:t>Tibble</a:t>
            </a:r>
          </a:p>
        </p:txBody>
      </p:sp>
      <p:sp>
        <p:nvSpPr>
          <p:cNvPr id="700" name="List"/>
          <p:cNvSpPr txBox="1"/>
          <p:nvPr/>
        </p:nvSpPr>
        <p:spPr>
          <a:xfrm>
            <a:off x="12592037" y="6251064"/>
            <a:ext cx="707867" cy="47319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lstStyle>
            <a:lvl1pPr>
              <a:defRPr sz="3000">
                <a:solidFill>
                  <a:srgbClr val="374556"/>
                </a:solidFill>
                <a:latin typeface="Helvetica"/>
                <a:ea typeface="Helvetica"/>
                <a:cs typeface="Helvetica"/>
                <a:sym typeface="Helvetica"/>
              </a:defRPr>
            </a:lvl1pPr>
          </a:lstStyle>
          <a:p>
            <a:r>
              <a:t>List</a:t>
            </a:r>
          </a:p>
        </p:txBody>
      </p:sp>
      <p:grpSp>
        <p:nvGrpSpPr>
          <p:cNvPr id="721" name="Group"/>
          <p:cNvGrpSpPr/>
          <p:nvPr/>
        </p:nvGrpSpPr>
        <p:grpSpPr>
          <a:xfrm>
            <a:off x="11968533" y="11300117"/>
            <a:ext cx="1954879" cy="1436881"/>
            <a:chOff x="0" y="0"/>
            <a:chExt cx="1954878" cy="1436879"/>
          </a:xfrm>
        </p:grpSpPr>
        <p:sp>
          <p:nvSpPr>
            <p:cNvPr id="701" name="Square"/>
            <p:cNvSpPr/>
            <p:nvPr/>
          </p:nvSpPr>
          <p:spPr>
            <a:xfrm>
              <a:off x="0" y="305661"/>
              <a:ext cx="390976" cy="388533"/>
            </a:xfrm>
            <a:prstGeom prst="rect">
              <a:avLst/>
            </a:prstGeom>
            <a:solidFill>
              <a:srgbClr val="FFFFFF"/>
            </a:solidFill>
            <a:ln w="12700" cap="flat">
              <a:solidFill>
                <a:srgbClr val="A1C09B"/>
              </a:solidFill>
              <a:prstDash val="solid"/>
              <a:miter lim="400000"/>
            </a:ln>
            <a:effectLst/>
          </p:spPr>
          <p:txBody>
            <a:bodyPr wrap="square" lIns="45719" tIns="45719" rIns="45719" bIns="45719" numCol="1" anchor="ctr">
              <a:noAutofit/>
            </a:bodyPr>
            <a:lstStyle/>
            <a:p>
              <a:endParaRPr/>
            </a:p>
          </p:txBody>
        </p:sp>
        <p:sp>
          <p:nvSpPr>
            <p:cNvPr id="702" name="Square"/>
            <p:cNvSpPr/>
            <p:nvPr/>
          </p:nvSpPr>
          <p:spPr>
            <a:xfrm>
              <a:off x="390975" y="305661"/>
              <a:ext cx="390977" cy="388533"/>
            </a:xfrm>
            <a:prstGeom prst="rect">
              <a:avLst/>
            </a:prstGeom>
            <a:solidFill>
              <a:srgbClr val="FFFFFF"/>
            </a:solidFill>
            <a:ln w="12700" cap="flat">
              <a:solidFill>
                <a:srgbClr val="A1C09B"/>
              </a:solidFill>
              <a:prstDash val="solid"/>
              <a:miter lim="400000"/>
            </a:ln>
            <a:effectLst/>
          </p:spPr>
          <p:txBody>
            <a:bodyPr wrap="square" lIns="45719" tIns="45719" rIns="45719" bIns="45719" numCol="1" anchor="ctr">
              <a:noAutofit/>
            </a:bodyPr>
            <a:lstStyle/>
            <a:p>
              <a:endParaRPr/>
            </a:p>
          </p:txBody>
        </p:sp>
        <p:sp>
          <p:nvSpPr>
            <p:cNvPr id="703" name="Square"/>
            <p:cNvSpPr/>
            <p:nvPr/>
          </p:nvSpPr>
          <p:spPr>
            <a:xfrm>
              <a:off x="781951" y="305661"/>
              <a:ext cx="390977" cy="388533"/>
            </a:xfrm>
            <a:prstGeom prst="rect">
              <a:avLst/>
            </a:prstGeom>
            <a:solidFill>
              <a:srgbClr val="FFFFFF"/>
            </a:solidFill>
            <a:ln w="12700" cap="flat">
              <a:solidFill>
                <a:srgbClr val="A1C09B"/>
              </a:solidFill>
              <a:prstDash val="solid"/>
              <a:miter lim="400000"/>
            </a:ln>
            <a:effectLst/>
          </p:spPr>
          <p:txBody>
            <a:bodyPr wrap="square" lIns="45719" tIns="45719" rIns="45719" bIns="45719" numCol="1" anchor="ctr">
              <a:noAutofit/>
            </a:bodyPr>
            <a:lstStyle/>
            <a:p>
              <a:endParaRPr/>
            </a:p>
          </p:txBody>
        </p:sp>
        <p:sp>
          <p:nvSpPr>
            <p:cNvPr id="704" name="Square"/>
            <p:cNvSpPr/>
            <p:nvPr/>
          </p:nvSpPr>
          <p:spPr>
            <a:xfrm>
              <a:off x="1172926" y="305661"/>
              <a:ext cx="390977" cy="388533"/>
            </a:xfrm>
            <a:prstGeom prst="rect">
              <a:avLst/>
            </a:prstGeom>
            <a:solidFill>
              <a:srgbClr val="FFFFFF"/>
            </a:solidFill>
            <a:ln w="12700" cap="flat">
              <a:solidFill>
                <a:srgbClr val="A1C09B"/>
              </a:solidFill>
              <a:prstDash val="solid"/>
              <a:miter lim="400000"/>
            </a:ln>
            <a:effectLst/>
          </p:spPr>
          <p:txBody>
            <a:bodyPr wrap="square" lIns="45719" tIns="45719" rIns="45719" bIns="45719" numCol="1" anchor="ctr">
              <a:noAutofit/>
            </a:bodyPr>
            <a:lstStyle/>
            <a:p>
              <a:endParaRPr/>
            </a:p>
          </p:txBody>
        </p:sp>
        <p:sp>
          <p:nvSpPr>
            <p:cNvPr id="705" name="Square"/>
            <p:cNvSpPr/>
            <p:nvPr/>
          </p:nvSpPr>
          <p:spPr>
            <a:xfrm>
              <a:off x="1563902" y="305661"/>
              <a:ext cx="390977" cy="388533"/>
            </a:xfrm>
            <a:prstGeom prst="rect">
              <a:avLst/>
            </a:prstGeom>
            <a:solidFill>
              <a:srgbClr val="FFFFFF"/>
            </a:solidFill>
            <a:ln w="12700" cap="flat">
              <a:solidFill>
                <a:srgbClr val="A1C09B"/>
              </a:solidFill>
              <a:prstDash val="solid"/>
              <a:miter lim="400000"/>
            </a:ln>
            <a:effectLst/>
          </p:spPr>
          <p:txBody>
            <a:bodyPr wrap="square" lIns="45719" tIns="45719" rIns="45719" bIns="45719" numCol="1" anchor="ctr">
              <a:noAutofit/>
            </a:bodyPr>
            <a:lstStyle/>
            <a:p>
              <a:endParaRPr/>
            </a:p>
          </p:txBody>
        </p:sp>
        <p:sp>
          <p:nvSpPr>
            <p:cNvPr id="706" name="Square"/>
            <p:cNvSpPr/>
            <p:nvPr/>
          </p:nvSpPr>
          <p:spPr>
            <a:xfrm>
              <a:off x="0" y="677424"/>
              <a:ext cx="390976" cy="388533"/>
            </a:xfrm>
            <a:prstGeom prst="rect">
              <a:avLst/>
            </a:prstGeom>
            <a:solidFill>
              <a:srgbClr val="FFFFFF"/>
            </a:solidFill>
            <a:ln w="12700" cap="flat">
              <a:solidFill>
                <a:srgbClr val="A1C09B"/>
              </a:solidFill>
              <a:prstDash val="solid"/>
              <a:miter lim="400000"/>
            </a:ln>
            <a:effectLst/>
          </p:spPr>
          <p:txBody>
            <a:bodyPr wrap="square" lIns="45719" tIns="45719" rIns="45719" bIns="45719" numCol="1" anchor="ctr">
              <a:noAutofit/>
            </a:bodyPr>
            <a:lstStyle/>
            <a:p>
              <a:endParaRPr/>
            </a:p>
          </p:txBody>
        </p:sp>
        <p:sp>
          <p:nvSpPr>
            <p:cNvPr id="707" name="Square"/>
            <p:cNvSpPr/>
            <p:nvPr/>
          </p:nvSpPr>
          <p:spPr>
            <a:xfrm>
              <a:off x="390975" y="677424"/>
              <a:ext cx="390977" cy="388533"/>
            </a:xfrm>
            <a:prstGeom prst="rect">
              <a:avLst/>
            </a:prstGeom>
            <a:solidFill>
              <a:srgbClr val="FFFFFF"/>
            </a:solidFill>
            <a:ln w="12700" cap="flat">
              <a:solidFill>
                <a:srgbClr val="A1C09B"/>
              </a:solidFill>
              <a:prstDash val="solid"/>
              <a:miter lim="400000"/>
            </a:ln>
            <a:effectLst/>
          </p:spPr>
          <p:txBody>
            <a:bodyPr wrap="square" lIns="45719" tIns="45719" rIns="45719" bIns="45719" numCol="1" anchor="ctr">
              <a:noAutofit/>
            </a:bodyPr>
            <a:lstStyle/>
            <a:p>
              <a:endParaRPr/>
            </a:p>
          </p:txBody>
        </p:sp>
        <p:sp>
          <p:nvSpPr>
            <p:cNvPr id="708" name="Square"/>
            <p:cNvSpPr/>
            <p:nvPr/>
          </p:nvSpPr>
          <p:spPr>
            <a:xfrm>
              <a:off x="781951" y="677424"/>
              <a:ext cx="390977" cy="388533"/>
            </a:xfrm>
            <a:prstGeom prst="rect">
              <a:avLst/>
            </a:prstGeom>
            <a:solidFill>
              <a:srgbClr val="FFFFFF"/>
            </a:solidFill>
            <a:ln w="12700" cap="flat">
              <a:solidFill>
                <a:srgbClr val="A1C09B"/>
              </a:solidFill>
              <a:prstDash val="solid"/>
              <a:miter lim="400000"/>
            </a:ln>
            <a:effectLst/>
          </p:spPr>
          <p:txBody>
            <a:bodyPr wrap="square" lIns="45719" tIns="45719" rIns="45719" bIns="45719" numCol="1" anchor="ctr">
              <a:noAutofit/>
            </a:bodyPr>
            <a:lstStyle/>
            <a:p>
              <a:endParaRPr/>
            </a:p>
          </p:txBody>
        </p:sp>
        <p:sp>
          <p:nvSpPr>
            <p:cNvPr id="709" name="Square"/>
            <p:cNvSpPr/>
            <p:nvPr/>
          </p:nvSpPr>
          <p:spPr>
            <a:xfrm>
              <a:off x="1172926" y="677424"/>
              <a:ext cx="390977" cy="388533"/>
            </a:xfrm>
            <a:prstGeom prst="rect">
              <a:avLst/>
            </a:prstGeom>
            <a:solidFill>
              <a:srgbClr val="FFFFFF"/>
            </a:solidFill>
            <a:ln w="12700" cap="flat">
              <a:solidFill>
                <a:srgbClr val="A1C09B"/>
              </a:solidFill>
              <a:prstDash val="solid"/>
              <a:miter lim="400000"/>
            </a:ln>
            <a:effectLst/>
          </p:spPr>
          <p:txBody>
            <a:bodyPr wrap="square" lIns="45719" tIns="45719" rIns="45719" bIns="45719" numCol="1" anchor="ctr">
              <a:noAutofit/>
            </a:bodyPr>
            <a:lstStyle/>
            <a:p>
              <a:endParaRPr/>
            </a:p>
          </p:txBody>
        </p:sp>
        <p:sp>
          <p:nvSpPr>
            <p:cNvPr id="710" name="Square"/>
            <p:cNvSpPr/>
            <p:nvPr/>
          </p:nvSpPr>
          <p:spPr>
            <a:xfrm>
              <a:off x="1563902" y="677424"/>
              <a:ext cx="390977" cy="388533"/>
            </a:xfrm>
            <a:prstGeom prst="rect">
              <a:avLst/>
            </a:prstGeom>
            <a:solidFill>
              <a:srgbClr val="FFFFFF"/>
            </a:solidFill>
            <a:ln w="12700" cap="flat">
              <a:solidFill>
                <a:srgbClr val="A1C09B"/>
              </a:solidFill>
              <a:prstDash val="solid"/>
              <a:miter lim="400000"/>
            </a:ln>
            <a:effectLst/>
          </p:spPr>
          <p:txBody>
            <a:bodyPr wrap="square" lIns="45719" tIns="45719" rIns="45719" bIns="45719" numCol="1" anchor="ctr">
              <a:noAutofit/>
            </a:bodyPr>
            <a:lstStyle/>
            <a:p>
              <a:endParaRPr/>
            </a:p>
          </p:txBody>
        </p:sp>
        <p:sp>
          <p:nvSpPr>
            <p:cNvPr id="711" name="Square"/>
            <p:cNvSpPr/>
            <p:nvPr/>
          </p:nvSpPr>
          <p:spPr>
            <a:xfrm>
              <a:off x="0" y="1048347"/>
              <a:ext cx="390976" cy="388533"/>
            </a:xfrm>
            <a:prstGeom prst="rect">
              <a:avLst/>
            </a:prstGeom>
            <a:solidFill>
              <a:srgbClr val="FFFFFF"/>
            </a:solidFill>
            <a:ln w="12700" cap="flat">
              <a:solidFill>
                <a:srgbClr val="A1C09B"/>
              </a:solidFill>
              <a:prstDash val="solid"/>
              <a:miter lim="400000"/>
            </a:ln>
            <a:effectLst/>
          </p:spPr>
          <p:txBody>
            <a:bodyPr wrap="square" lIns="45719" tIns="45719" rIns="45719" bIns="45719" numCol="1" anchor="ctr">
              <a:noAutofit/>
            </a:bodyPr>
            <a:lstStyle/>
            <a:p>
              <a:endParaRPr/>
            </a:p>
          </p:txBody>
        </p:sp>
        <p:sp>
          <p:nvSpPr>
            <p:cNvPr id="712" name="Square"/>
            <p:cNvSpPr/>
            <p:nvPr/>
          </p:nvSpPr>
          <p:spPr>
            <a:xfrm>
              <a:off x="390975" y="1048347"/>
              <a:ext cx="390977" cy="388533"/>
            </a:xfrm>
            <a:prstGeom prst="rect">
              <a:avLst/>
            </a:prstGeom>
            <a:solidFill>
              <a:srgbClr val="FFFFFF"/>
            </a:solidFill>
            <a:ln w="12700" cap="flat">
              <a:solidFill>
                <a:srgbClr val="A1C09B"/>
              </a:solidFill>
              <a:prstDash val="solid"/>
              <a:miter lim="400000"/>
            </a:ln>
            <a:effectLst/>
          </p:spPr>
          <p:txBody>
            <a:bodyPr wrap="square" lIns="45719" tIns="45719" rIns="45719" bIns="45719" numCol="1" anchor="ctr">
              <a:noAutofit/>
            </a:bodyPr>
            <a:lstStyle/>
            <a:p>
              <a:endParaRPr/>
            </a:p>
          </p:txBody>
        </p:sp>
        <p:sp>
          <p:nvSpPr>
            <p:cNvPr id="713" name="Square"/>
            <p:cNvSpPr/>
            <p:nvPr/>
          </p:nvSpPr>
          <p:spPr>
            <a:xfrm>
              <a:off x="781951" y="1048347"/>
              <a:ext cx="390977" cy="388533"/>
            </a:xfrm>
            <a:prstGeom prst="rect">
              <a:avLst/>
            </a:prstGeom>
            <a:solidFill>
              <a:srgbClr val="FFFFFF"/>
            </a:solidFill>
            <a:ln w="12700" cap="flat">
              <a:solidFill>
                <a:srgbClr val="A1C09B"/>
              </a:solidFill>
              <a:prstDash val="solid"/>
              <a:miter lim="400000"/>
            </a:ln>
            <a:effectLst/>
          </p:spPr>
          <p:txBody>
            <a:bodyPr wrap="square" lIns="45719" tIns="45719" rIns="45719" bIns="45719" numCol="1" anchor="ctr">
              <a:noAutofit/>
            </a:bodyPr>
            <a:lstStyle/>
            <a:p>
              <a:endParaRPr/>
            </a:p>
          </p:txBody>
        </p:sp>
        <p:sp>
          <p:nvSpPr>
            <p:cNvPr id="714" name="Square"/>
            <p:cNvSpPr/>
            <p:nvPr/>
          </p:nvSpPr>
          <p:spPr>
            <a:xfrm>
              <a:off x="1172926" y="1048347"/>
              <a:ext cx="390977" cy="388533"/>
            </a:xfrm>
            <a:prstGeom prst="rect">
              <a:avLst/>
            </a:prstGeom>
            <a:solidFill>
              <a:srgbClr val="FFFFFF"/>
            </a:solidFill>
            <a:ln w="12700" cap="flat">
              <a:solidFill>
                <a:srgbClr val="A1C09B"/>
              </a:solidFill>
              <a:prstDash val="solid"/>
              <a:miter lim="400000"/>
            </a:ln>
            <a:effectLst/>
          </p:spPr>
          <p:txBody>
            <a:bodyPr wrap="square" lIns="45719" tIns="45719" rIns="45719" bIns="45719" numCol="1" anchor="ctr">
              <a:noAutofit/>
            </a:bodyPr>
            <a:lstStyle/>
            <a:p>
              <a:endParaRPr/>
            </a:p>
          </p:txBody>
        </p:sp>
        <p:sp>
          <p:nvSpPr>
            <p:cNvPr id="715" name="Square"/>
            <p:cNvSpPr/>
            <p:nvPr/>
          </p:nvSpPr>
          <p:spPr>
            <a:xfrm>
              <a:off x="1563902" y="1048347"/>
              <a:ext cx="390977" cy="388533"/>
            </a:xfrm>
            <a:prstGeom prst="rect">
              <a:avLst/>
            </a:prstGeom>
            <a:solidFill>
              <a:srgbClr val="FFFFFF"/>
            </a:solidFill>
            <a:ln w="12700" cap="flat">
              <a:solidFill>
                <a:srgbClr val="A1C09B"/>
              </a:solidFill>
              <a:prstDash val="solid"/>
              <a:miter lim="400000"/>
            </a:ln>
            <a:effectLst/>
          </p:spPr>
          <p:txBody>
            <a:bodyPr wrap="square" lIns="45719" tIns="45719" rIns="45719" bIns="45719" numCol="1" anchor="ctr">
              <a:noAutofit/>
            </a:bodyPr>
            <a:lstStyle/>
            <a:p>
              <a:endParaRPr/>
            </a:p>
          </p:txBody>
        </p:sp>
        <p:sp>
          <p:nvSpPr>
            <p:cNvPr id="716" name="&lt; &gt;"/>
            <p:cNvSpPr txBox="1"/>
            <p:nvPr/>
          </p:nvSpPr>
          <p:spPr>
            <a:xfrm>
              <a:off x="8151" y="-1"/>
              <a:ext cx="374673" cy="36165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sz="1700">
                  <a:solidFill>
                    <a:srgbClr val="FFFFFF"/>
                  </a:solidFill>
                </a:defRPr>
              </a:lvl1pPr>
            </a:lstStyle>
            <a:p>
              <a:r>
                <a:t>&lt; &gt;</a:t>
              </a:r>
            </a:p>
          </p:txBody>
        </p:sp>
        <p:sp>
          <p:nvSpPr>
            <p:cNvPr id="717" name="&lt; &gt;"/>
            <p:cNvSpPr txBox="1"/>
            <p:nvPr/>
          </p:nvSpPr>
          <p:spPr>
            <a:xfrm>
              <a:off x="407279" y="-1"/>
              <a:ext cx="374673" cy="36165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sz="1700">
                  <a:solidFill>
                    <a:srgbClr val="FFFFFF"/>
                  </a:solidFill>
                </a:defRPr>
              </a:lvl1pPr>
            </a:lstStyle>
            <a:p>
              <a:r>
                <a:t>&lt; &gt;</a:t>
              </a:r>
            </a:p>
          </p:txBody>
        </p:sp>
        <p:sp>
          <p:nvSpPr>
            <p:cNvPr id="718" name="&lt; &gt;"/>
            <p:cNvSpPr txBox="1"/>
            <p:nvPr/>
          </p:nvSpPr>
          <p:spPr>
            <a:xfrm>
              <a:off x="798254" y="-1"/>
              <a:ext cx="374673" cy="36165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sz="1700">
                  <a:solidFill>
                    <a:srgbClr val="FFFFFF"/>
                  </a:solidFill>
                </a:defRPr>
              </a:lvl1pPr>
            </a:lstStyle>
            <a:p>
              <a:r>
                <a:t>&lt; &gt;</a:t>
              </a:r>
            </a:p>
          </p:txBody>
        </p:sp>
        <p:sp>
          <p:nvSpPr>
            <p:cNvPr id="719" name="&lt; &gt;"/>
            <p:cNvSpPr txBox="1"/>
            <p:nvPr/>
          </p:nvSpPr>
          <p:spPr>
            <a:xfrm>
              <a:off x="1168039" y="-1"/>
              <a:ext cx="374674" cy="36165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sz="1700">
                  <a:solidFill>
                    <a:srgbClr val="FFFFFF"/>
                  </a:solidFill>
                </a:defRPr>
              </a:lvl1pPr>
            </a:lstStyle>
            <a:p>
              <a:r>
                <a:t>&lt; &gt;</a:t>
              </a:r>
            </a:p>
          </p:txBody>
        </p:sp>
        <p:sp>
          <p:nvSpPr>
            <p:cNvPr id="720" name="&lt; &gt;"/>
            <p:cNvSpPr txBox="1"/>
            <p:nvPr/>
          </p:nvSpPr>
          <p:spPr>
            <a:xfrm>
              <a:off x="1559015" y="-1"/>
              <a:ext cx="374673" cy="36165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sz="1700">
                  <a:solidFill>
                    <a:srgbClr val="FFFFFF"/>
                  </a:solidFill>
                </a:defRPr>
              </a:lvl1pPr>
            </a:lstStyle>
            <a:p>
              <a:r>
                <a:t>&lt; &gt;</a:t>
              </a:r>
            </a:p>
          </p:txBody>
        </p:sp>
      </p:grpSp>
      <p:sp>
        <p:nvSpPr>
          <p:cNvPr id="722" name="Скругленный прямоугольник 88"/>
          <p:cNvSpPr/>
          <p:nvPr/>
        </p:nvSpPr>
        <p:spPr>
          <a:xfrm rot="5400000" flipH="1">
            <a:off x="19389500" y="1869684"/>
            <a:ext cx="1104410" cy="3444065"/>
          </a:xfrm>
          <a:prstGeom prst="roundRect">
            <a:avLst>
              <a:gd name="adj" fmla="val 6555"/>
            </a:avLst>
          </a:prstGeom>
          <a:solidFill>
            <a:srgbClr val="880C0A">
              <a:alpha val="67831"/>
            </a:srgbClr>
          </a:solidFill>
          <a:ln w="12700">
            <a:miter lim="400000"/>
          </a:ln>
          <a:effectLst>
            <a:outerShdw blurRad="457200" dist="101600" dir="2700000" rotWithShape="0">
              <a:srgbClr val="000000">
                <a:alpha val="26000"/>
              </a:srgbClr>
            </a:outerShdw>
          </a:effectLst>
        </p:spPr>
        <p:txBody>
          <a:bodyPr lIns="45719" rIns="45719" anchor="ctr"/>
          <a:lstStyle/>
          <a:p>
            <a:pPr algn="ctr" defTabSz="914400">
              <a:defRPr sz="1800">
                <a:solidFill>
                  <a:srgbClr val="FFFFFF"/>
                </a:solidFill>
              </a:defRPr>
            </a:pPr>
            <a:endParaRPr/>
          </a:p>
        </p:txBody>
      </p:sp>
      <p:sp>
        <p:nvSpPr>
          <p:cNvPr id="723" name="Овал 4"/>
          <p:cNvSpPr/>
          <p:nvPr/>
        </p:nvSpPr>
        <p:spPr>
          <a:xfrm rot="5400000" flipH="1">
            <a:off x="17869230" y="12016536"/>
            <a:ext cx="165178" cy="150161"/>
          </a:xfrm>
          <a:prstGeom prst="ellipse">
            <a:avLst/>
          </a:prstGeom>
          <a:solidFill>
            <a:srgbClr val="FFFFFF"/>
          </a:solidFill>
          <a:ln w="63500">
            <a:solidFill>
              <a:srgbClr val="393C39"/>
            </a:solidFill>
            <a:miter/>
          </a:ln>
        </p:spPr>
        <p:txBody>
          <a:bodyPr lIns="45719" rIns="45719" anchor="ctr"/>
          <a:lstStyle/>
          <a:p>
            <a:pPr algn="ctr" defTabSz="2438644">
              <a:lnSpc>
                <a:spcPct val="150000"/>
              </a:lnSpc>
              <a:spcBef>
                <a:spcPts val="400"/>
              </a:spcBef>
              <a:defRPr sz="1400" b="1">
                <a:solidFill>
                  <a:srgbClr val="FFFFFF"/>
                </a:solidFill>
                <a:latin typeface="Tahoma"/>
                <a:ea typeface="Tahoma"/>
                <a:cs typeface="Tahoma"/>
                <a:sym typeface="Tahoma"/>
              </a:defRPr>
            </a:pPr>
            <a:endParaRPr/>
          </a:p>
        </p:txBody>
      </p:sp>
      <p:sp>
        <p:nvSpPr>
          <p:cNvPr id="724" name="Овал 81"/>
          <p:cNvSpPr/>
          <p:nvPr/>
        </p:nvSpPr>
        <p:spPr>
          <a:xfrm rot="5400000" flipH="1">
            <a:off x="17869230" y="9891561"/>
            <a:ext cx="165178" cy="150161"/>
          </a:xfrm>
          <a:prstGeom prst="ellipse">
            <a:avLst/>
          </a:prstGeom>
          <a:solidFill>
            <a:srgbClr val="FFFFFF"/>
          </a:solidFill>
          <a:ln w="63500">
            <a:solidFill>
              <a:srgbClr val="393C39"/>
            </a:solidFill>
            <a:miter/>
          </a:ln>
        </p:spPr>
        <p:txBody>
          <a:bodyPr lIns="45719" rIns="45719" anchor="ctr"/>
          <a:lstStyle/>
          <a:p>
            <a:pPr algn="ctr" defTabSz="2438644">
              <a:lnSpc>
                <a:spcPct val="150000"/>
              </a:lnSpc>
              <a:spcBef>
                <a:spcPts val="400"/>
              </a:spcBef>
              <a:defRPr sz="1400" b="1">
                <a:solidFill>
                  <a:srgbClr val="FFFFFF"/>
                </a:solidFill>
                <a:latin typeface="Tahoma"/>
                <a:ea typeface="Tahoma"/>
                <a:cs typeface="Tahoma"/>
                <a:sym typeface="Tahoma"/>
              </a:defRPr>
            </a:pPr>
            <a:endParaRPr/>
          </a:p>
        </p:txBody>
      </p:sp>
      <p:sp>
        <p:nvSpPr>
          <p:cNvPr id="725" name="Овал 82"/>
          <p:cNvSpPr/>
          <p:nvPr/>
        </p:nvSpPr>
        <p:spPr>
          <a:xfrm rot="5400000" flipH="1">
            <a:off x="17869230" y="7766585"/>
            <a:ext cx="165178" cy="150162"/>
          </a:xfrm>
          <a:prstGeom prst="ellipse">
            <a:avLst/>
          </a:prstGeom>
          <a:solidFill>
            <a:srgbClr val="FFFFFF"/>
          </a:solidFill>
          <a:ln w="63500">
            <a:solidFill>
              <a:srgbClr val="393C39"/>
            </a:solidFill>
            <a:miter/>
          </a:ln>
        </p:spPr>
        <p:txBody>
          <a:bodyPr lIns="45719" rIns="45719" anchor="ctr"/>
          <a:lstStyle/>
          <a:p>
            <a:pPr algn="ctr" defTabSz="2438644">
              <a:lnSpc>
                <a:spcPct val="150000"/>
              </a:lnSpc>
              <a:spcBef>
                <a:spcPts val="400"/>
              </a:spcBef>
              <a:defRPr sz="1400" b="1">
                <a:solidFill>
                  <a:srgbClr val="FFFFFF"/>
                </a:solidFill>
                <a:latin typeface="Tahoma"/>
                <a:ea typeface="Tahoma"/>
                <a:cs typeface="Tahoma"/>
                <a:sym typeface="Tahoma"/>
              </a:defRPr>
            </a:pPr>
            <a:endParaRPr/>
          </a:p>
        </p:txBody>
      </p:sp>
      <p:sp>
        <p:nvSpPr>
          <p:cNvPr id="726" name="Овал 83"/>
          <p:cNvSpPr/>
          <p:nvPr/>
        </p:nvSpPr>
        <p:spPr>
          <a:xfrm rot="5400000" flipH="1">
            <a:off x="17874707" y="3516636"/>
            <a:ext cx="165179" cy="150161"/>
          </a:xfrm>
          <a:prstGeom prst="ellipse">
            <a:avLst/>
          </a:prstGeom>
          <a:solidFill>
            <a:srgbClr val="FFFFFF"/>
          </a:solidFill>
          <a:ln w="63500">
            <a:solidFill>
              <a:srgbClr val="393C39"/>
            </a:solidFill>
            <a:miter/>
          </a:ln>
        </p:spPr>
        <p:txBody>
          <a:bodyPr lIns="45719" rIns="45719" anchor="ctr"/>
          <a:lstStyle/>
          <a:p>
            <a:pPr algn="ctr" defTabSz="2438644">
              <a:lnSpc>
                <a:spcPct val="150000"/>
              </a:lnSpc>
              <a:spcBef>
                <a:spcPts val="400"/>
              </a:spcBef>
              <a:defRPr sz="1400" b="1">
                <a:solidFill>
                  <a:srgbClr val="FFFFFF"/>
                </a:solidFill>
                <a:latin typeface="Tahoma"/>
                <a:ea typeface="Tahoma"/>
                <a:cs typeface="Tahoma"/>
                <a:sym typeface="Tahoma"/>
              </a:defRPr>
            </a:pPr>
            <a:endParaRPr/>
          </a:p>
        </p:txBody>
      </p:sp>
      <p:sp>
        <p:nvSpPr>
          <p:cNvPr id="727" name="Numeric"/>
          <p:cNvSpPr txBox="1"/>
          <p:nvPr/>
        </p:nvSpPr>
        <p:spPr>
          <a:xfrm>
            <a:off x="19144629" y="2542607"/>
            <a:ext cx="1594152" cy="4731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lstStyle>
            <a:lvl1pPr>
              <a:defRPr sz="3000">
                <a:solidFill>
                  <a:srgbClr val="374556"/>
                </a:solidFill>
                <a:latin typeface="Helvetica"/>
                <a:ea typeface="Helvetica"/>
                <a:cs typeface="Helvetica"/>
                <a:sym typeface="Helvetica"/>
              </a:defRPr>
            </a:lvl1pPr>
          </a:lstStyle>
          <a:p>
            <a:r>
              <a:t>Numeric</a:t>
            </a:r>
          </a:p>
        </p:txBody>
      </p:sp>
      <p:sp>
        <p:nvSpPr>
          <p:cNvPr id="728" name="Integer"/>
          <p:cNvSpPr txBox="1"/>
          <p:nvPr/>
        </p:nvSpPr>
        <p:spPr>
          <a:xfrm>
            <a:off x="19269233" y="4598653"/>
            <a:ext cx="1344945" cy="5817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lstStyle>
            <a:lvl1pPr>
              <a:defRPr sz="3000">
                <a:solidFill>
                  <a:srgbClr val="374556"/>
                </a:solidFill>
                <a:latin typeface="Helvetica"/>
                <a:ea typeface="Helvetica"/>
                <a:cs typeface="Helvetica"/>
                <a:sym typeface="Helvetica"/>
              </a:defRPr>
            </a:lvl1pPr>
          </a:lstStyle>
          <a:p>
            <a:r>
              <a:t>Integer</a:t>
            </a:r>
          </a:p>
        </p:txBody>
      </p:sp>
      <p:sp>
        <p:nvSpPr>
          <p:cNvPr id="729" name="Logical"/>
          <p:cNvSpPr txBox="1"/>
          <p:nvPr/>
        </p:nvSpPr>
        <p:spPr>
          <a:xfrm>
            <a:off x="19269233" y="10925202"/>
            <a:ext cx="1344945" cy="58177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lstStyle>
            <a:lvl1pPr>
              <a:defRPr sz="3000">
                <a:solidFill>
                  <a:srgbClr val="374556"/>
                </a:solidFill>
                <a:latin typeface="Helvetica"/>
                <a:ea typeface="Helvetica"/>
                <a:cs typeface="Helvetica"/>
                <a:sym typeface="Helvetica"/>
              </a:defRPr>
            </a:lvl1pPr>
          </a:lstStyle>
          <a:p>
            <a:r>
              <a:t>Logical</a:t>
            </a:r>
          </a:p>
        </p:txBody>
      </p:sp>
      <p:sp>
        <p:nvSpPr>
          <p:cNvPr id="730" name="Character"/>
          <p:cNvSpPr txBox="1"/>
          <p:nvPr/>
        </p:nvSpPr>
        <p:spPr>
          <a:xfrm>
            <a:off x="19061517" y="6695588"/>
            <a:ext cx="1864914" cy="54982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lstStyle>
            <a:lvl1pPr>
              <a:defRPr sz="3000">
                <a:solidFill>
                  <a:srgbClr val="374556"/>
                </a:solidFill>
                <a:latin typeface="Helvetica"/>
                <a:ea typeface="Helvetica"/>
                <a:cs typeface="Helvetica"/>
                <a:sym typeface="Helvetica"/>
              </a:defRPr>
            </a:lvl1pPr>
          </a:lstStyle>
          <a:p>
            <a:r>
              <a:t>Character</a:t>
            </a:r>
          </a:p>
        </p:txBody>
      </p:sp>
      <p:sp>
        <p:nvSpPr>
          <p:cNvPr id="731" name="Factor"/>
          <p:cNvSpPr txBox="1"/>
          <p:nvPr/>
        </p:nvSpPr>
        <p:spPr>
          <a:xfrm>
            <a:off x="19333646" y="8859994"/>
            <a:ext cx="1216119" cy="47319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lstStyle>
            <a:lvl1pPr>
              <a:defRPr sz="3000">
                <a:solidFill>
                  <a:srgbClr val="374556"/>
                </a:solidFill>
                <a:latin typeface="Helvetica"/>
                <a:ea typeface="Helvetica"/>
                <a:cs typeface="Helvetica"/>
                <a:sym typeface="Helvetica"/>
              </a:defRPr>
            </a:lvl1pPr>
          </a:lstStyle>
          <a:p>
            <a:r>
              <a:t>Factor</a:t>
            </a:r>
          </a:p>
        </p:txBody>
      </p:sp>
      <p:sp>
        <p:nvSpPr>
          <p:cNvPr id="732" name="Скругленный прямоугольник 88"/>
          <p:cNvSpPr/>
          <p:nvPr/>
        </p:nvSpPr>
        <p:spPr>
          <a:xfrm rot="5400000" flipH="1">
            <a:off x="19389500" y="3994659"/>
            <a:ext cx="1104410" cy="3444065"/>
          </a:xfrm>
          <a:prstGeom prst="roundRect">
            <a:avLst>
              <a:gd name="adj" fmla="val 6555"/>
            </a:avLst>
          </a:prstGeom>
          <a:solidFill>
            <a:srgbClr val="390608">
              <a:alpha val="67831"/>
            </a:srgbClr>
          </a:solidFill>
          <a:ln w="12700">
            <a:miter lim="400000"/>
          </a:ln>
          <a:effectLst>
            <a:outerShdw blurRad="457200" dist="101600" dir="2700000" rotWithShape="0">
              <a:srgbClr val="000000">
                <a:alpha val="26000"/>
              </a:srgbClr>
            </a:outerShdw>
          </a:effectLst>
        </p:spPr>
        <p:txBody>
          <a:bodyPr lIns="45719" rIns="45719" anchor="ctr"/>
          <a:lstStyle/>
          <a:p>
            <a:pPr algn="ctr" defTabSz="914400">
              <a:defRPr sz="1800">
                <a:solidFill>
                  <a:srgbClr val="FFFFFF"/>
                </a:solidFill>
              </a:defRPr>
            </a:pPr>
            <a:endParaRPr/>
          </a:p>
        </p:txBody>
      </p:sp>
      <p:sp>
        <p:nvSpPr>
          <p:cNvPr id="733" name="Скругленный прямоугольник 88"/>
          <p:cNvSpPr/>
          <p:nvPr/>
        </p:nvSpPr>
        <p:spPr>
          <a:xfrm rot="5400000" flipH="1">
            <a:off x="19389500" y="6119634"/>
            <a:ext cx="1104410" cy="3444065"/>
          </a:xfrm>
          <a:prstGeom prst="roundRect">
            <a:avLst>
              <a:gd name="adj" fmla="val 6555"/>
            </a:avLst>
          </a:prstGeom>
          <a:solidFill>
            <a:srgbClr val="390622">
              <a:alpha val="67831"/>
            </a:srgbClr>
          </a:solidFill>
          <a:ln w="12700">
            <a:miter lim="400000"/>
          </a:ln>
          <a:effectLst>
            <a:outerShdw blurRad="457200" dist="101600" dir="2700000" rotWithShape="0">
              <a:srgbClr val="000000">
                <a:alpha val="26000"/>
              </a:srgbClr>
            </a:outerShdw>
          </a:effectLst>
        </p:spPr>
        <p:txBody>
          <a:bodyPr lIns="45719" rIns="45719" anchor="ctr"/>
          <a:lstStyle/>
          <a:p>
            <a:pPr algn="ctr" defTabSz="914400">
              <a:defRPr sz="1800">
                <a:solidFill>
                  <a:srgbClr val="FFFFFF"/>
                </a:solidFill>
              </a:defRPr>
            </a:pPr>
            <a:endParaRPr/>
          </a:p>
        </p:txBody>
      </p:sp>
      <p:sp>
        <p:nvSpPr>
          <p:cNvPr id="734" name="Скругленный прямоугольник 88"/>
          <p:cNvSpPr/>
          <p:nvPr/>
        </p:nvSpPr>
        <p:spPr>
          <a:xfrm rot="5400000" flipH="1">
            <a:off x="19389500" y="8244609"/>
            <a:ext cx="1104410" cy="3444065"/>
          </a:xfrm>
          <a:prstGeom prst="roundRect">
            <a:avLst>
              <a:gd name="adj" fmla="val 6555"/>
            </a:avLst>
          </a:prstGeom>
          <a:solidFill>
            <a:srgbClr val="525067"/>
          </a:solidFill>
          <a:ln w="12700">
            <a:miter lim="400000"/>
          </a:ln>
          <a:effectLst>
            <a:outerShdw blurRad="457200" dist="101600" dir="2700000" rotWithShape="0">
              <a:srgbClr val="000000">
                <a:alpha val="26000"/>
              </a:srgbClr>
            </a:outerShdw>
          </a:effectLst>
        </p:spPr>
        <p:txBody>
          <a:bodyPr lIns="45719" rIns="45719" anchor="ctr"/>
          <a:lstStyle/>
          <a:p>
            <a:pPr algn="ctr" defTabSz="914400">
              <a:defRPr sz="1800">
                <a:solidFill>
                  <a:srgbClr val="FFFFFF"/>
                </a:solidFill>
              </a:defRPr>
            </a:pPr>
            <a:endParaRPr/>
          </a:p>
        </p:txBody>
      </p:sp>
      <p:sp>
        <p:nvSpPr>
          <p:cNvPr id="735" name="Скругленный прямоугольник 88"/>
          <p:cNvSpPr/>
          <p:nvPr/>
        </p:nvSpPr>
        <p:spPr>
          <a:xfrm rot="5400000" flipH="1">
            <a:off x="19389500" y="10369584"/>
            <a:ext cx="1104410" cy="3444065"/>
          </a:xfrm>
          <a:prstGeom prst="roundRect">
            <a:avLst>
              <a:gd name="adj" fmla="val 6555"/>
            </a:avLst>
          </a:prstGeom>
          <a:solidFill>
            <a:srgbClr val="8E8CA7"/>
          </a:solidFill>
          <a:ln w="12700">
            <a:miter lim="400000"/>
          </a:ln>
          <a:effectLst>
            <a:outerShdw blurRad="457200" dist="101600" dir="2700000" rotWithShape="0">
              <a:srgbClr val="000000">
                <a:alpha val="26000"/>
              </a:srgbClr>
            </a:outerShdw>
          </a:effectLst>
        </p:spPr>
        <p:txBody>
          <a:bodyPr lIns="45719" rIns="45719" anchor="ctr"/>
          <a:lstStyle/>
          <a:p>
            <a:pPr algn="ctr" defTabSz="914400">
              <a:defRPr sz="1800">
                <a:solidFill>
                  <a:srgbClr val="FFFFFF"/>
                </a:solidFill>
              </a:defRPr>
            </a:pPr>
            <a:endParaRPr/>
          </a:p>
        </p:txBody>
      </p:sp>
      <p:sp>
        <p:nvSpPr>
          <p:cNvPr id="736" name="Овал 83"/>
          <p:cNvSpPr/>
          <p:nvPr/>
        </p:nvSpPr>
        <p:spPr>
          <a:xfrm rot="5400000" flipH="1">
            <a:off x="17874707" y="5641611"/>
            <a:ext cx="165179" cy="150161"/>
          </a:xfrm>
          <a:prstGeom prst="ellipse">
            <a:avLst/>
          </a:prstGeom>
          <a:solidFill>
            <a:srgbClr val="FFFFFF"/>
          </a:solidFill>
          <a:ln w="63500">
            <a:solidFill>
              <a:srgbClr val="393C39"/>
            </a:solidFill>
            <a:miter/>
          </a:ln>
        </p:spPr>
        <p:txBody>
          <a:bodyPr lIns="45719" rIns="45719" anchor="ctr"/>
          <a:lstStyle/>
          <a:p>
            <a:pPr algn="ctr" defTabSz="2438644">
              <a:lnSpc>
                <a:spcPct val="150000"/>
              </a:lnSpc>
              <a:spcBef>
                <a:spcPts val="400"/>
              </a:spcBef>
              <a:defRPr sz="1400" b="1">
                <a:solidFill>
                  <a:srgbClr val="FFFFFF"/>
                </a:solidFill>
                <a:latin typeface="Tahoma"/>
                <a:ea typeface="Tahoma"/>
                <a:cs typeface="Tahoma"/>
                <a:sym typeface="Tahoma"/>
              </a:defRPr>
            </a:pPr>
            <a:endParaRPr/>
          </a:p>
        </p:txBody>
      </p:sp>
      <p:sp>
        <p:nvSpPr>
          <p:cNvPr id="737" name="-1.5, 2.7, 3.2"/>
          <p:cNvSpPr txBox="1"/>
          <p:nvPr/>
        </p:nvSpPr>
        <p:spPr>
          <a:xfrm>
            <a:off x="18777487" y="3329720"/>
            <a:ext cx="2328436" cy="5239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lstStyle>
            <a:lvl1pPr>
              <a:defRPr sz="3000">
                <a:solidFill>
                  <a:srgbClr val="FFFFFF"/>
                </a:solidFill>
                <a:latin typeface="Helvetica"/>
                <a:ea typeface="Helvetica"/>
                <a:cs typeface="Helvetica"/>
                <a:sym typeface="Helvetica"/>
              </a:defRPr>
            </a:lvl1pPr>
          </a:lstStyle>
          <a:p>
            <a:r>
              <a:t>-1.5, 2.7, 3.2</a:t>
            </a:r>
          </a:p>
        </p:txBody>
      </p:sp>
      <p:sp>
        <p:nvSpPr>
          <p:cNvPr id="738" name="-2, -1, 0, 3, 5"/>
          <p:cNvSpPr txBox="1"/>
          <p:nvPr/>
        </p:nvSpPr>
        <p:spPr>
          <a:xfrm>
            <a:off x="18771342" y="5454695"/>
            <a:ext cx="2340726" cy="5239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lstStyle>
            <a:lvl1pPr>
              <a:defRPr sz="3000">
                <a:solidFill>
                  <a:srgbClr val="FFFFFF"/>
                </a:solidFill>
                <a:latin typeface="Helvetica"/>
                <a:ea typeface="Helvetica"/>
                <a:cs typeface="Helvetica"/>
                <a:sym typeface="Helvetica"/>
              </a:defRPr>
            </a:lvl1pPr>
          </a:lstStyle>
          <a:p>
            <a:r>
              <a:t>-2, -1, 0, 3, 5</a:t>
            </a:r>
          </a:p>
        </p:txBody>
      </p:sp>
      <p:sp>
        <p:nvSpPr>
          <p:cNvPr id="739" name="“A”, “Bat”, “Tom”"/>
          <p:cNvSpPr txBox="1"/>
          <p:nvPr/>
        </p:nvSpPr>
        <p:spPr>
          <a:xfrm>
            <a:off x="18589445" y="7579671"/>
            <a:ext cx="2901698" cy="5239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lstStyle>
            <a:lvl1pPr>
              <a:defRPr sz="3000">
                <a:solidFill>
                  <a:srgbClr val="FFFFFF"/>
                </a:solidFill>
                <a:latin typeface="Helvetica"/>
                <a:ea typeface="Helvetica"/>
                <a:cs typeface="Helvetica"/>
                <a:sym typeface="Helvetica"/>
              </a:defRPr>
            </a:lvl1pPr>
          </a:lstStyle>
          <a:p>
            <a:r>
              <a:t>“A”, “Bat”, “Tom”</a:t>
            </a:r>
          </a:p>
        </p:txBody>
      </p:sp>
      <p:sp>
        <p:nvSpPr>
          <p:cNvPr id="740" name="G1, G1, G2, G3"/>
          <p:cNvSpPr txBox="1"/>
          <p:nvPr/>
        </p:nvSpPr>
        <p:spPr>
          <a:xfrm>
            <a:off x="18589445" y="9704646"/>
            <a:ext cx="2901698" cy="5239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lstStyle>
            <a:lvl1pPr>
              <a:defRPr sz="3000">
                <a:solidFill>
                  <a:srgbClr val="FFFFFF"/>
                </a:solidFill>
                <a:latin typeface="Helvetica"/>
                <a:ea typeface="Helvetica"/>
                <a:cs typeface="Helvetica"/>
                <a:sym typeface="Helvetica"/>
              </a:defRPr>
            </a:lvl1pPr>
          </a:lstStyle>
          <a:p>
            <a:r>
              <a:t>G1, G1, G2, G3</a:t>
            </a:r>
          </a:p>
        </p:txBody>
      </p:sp>
      <p:sp>
        <p:nvSpPr>
          <p:cNvPr id="741" name="TRUE, FALSE"/>
          <p:cNvSpPr txBox="1"/>
          <p:nvPr/>
        </p:nvSpPr>
        <p:spPr>
          <a:xfrm>
            <a:off x="18725877" y="11829622"/>
            <a:ext cx="2628836" cy="5239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lstStyle>
            <a:lvl1pPr>
              <a:defRPr sz="3000">
                <a:solidFill>
                  <a:srgbClr val="FFFFFF"/>
                </a:solidFill>
                <a:latin typeface="Helvetica"/>
                <a:ea typeface="Helvetica"/>
                <a:cs typeface="Helvetica"/>
                <a:sym typeface="Helvetica"/>
              </a:defRPr>
            </a:lvl1pPr>
          </a:lstStyle>
          <a:p>
            <a:r>
              <a:t>TRUE, FALSE</a:t>
            </a:r>
          </a:p>
        </p:txBody>
      </p:sp>
      <p:sp>
        <p:nvSpPr>
          <p:cNvPr id="742" name="DATA STRUCTURES"/>
          <p:cNvSpPr txBox="1"/>
          <p:nvPr/>
        </p:nvSpPr>
        <p:spPr>
          <a:xfrm>
            <a:off x="11176999" y="997229"/>
            <a:ext cx="3537946" cy="5232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defRPr sz="2800">
                <a:solidFill>
                  <a:srgbClr val="374556"/>
                </a:solidFill>
                <a:latin typeface="Helvetica"/>
                <a:ea typeface="Helvetica"/>
                <a:cs typeface="Helvetica"/>
                <a:sym typeface="Helvetica"/>
              </a:defRPr>
            </a:lvl1pPr>
          </a:lstStyle>
          <a:p>
            <a:r>
              <a:t>DATA STRUCTURES</a:t>
            </a:r>
          </a:p>
        </p:txBody>
      </p:sp>
      <p:sp>
        <p:nvSpPr>
          <p:cNvPr id="743" name="DATA TYPES"/>
          <p:cNvSpPr txBox="1"/>
          <p:nvPr/>
        </p:nvSpPr>
        <p:spPr>
          <a:xfrm>
            <a:off x="18789972" y="997229"/>
            <a:ext cx="2303467" cy="5232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defRPr sz="2800">
                <a:solidFill>
                  <a:srgbClr val="374556"/>
                </a:solidFill>
                <a:latin typeface="Helvetica"/>
                <a:ea typeface="Helvetica"/>
                <a:cs typeface="Helvetica"/>
                <a:sym typeface="Helvetica"/>
              </a:defRPr>
            </a:lvl1pPr>
          </a:lstStyle>
          <a:p>
            <a:r>
              <a:t>DATA TYPES</a:t>
            </a:r>
          </a:p>
        </p:txBody>
      </p:sp>
      <p:sp>
        <p:nvSpPr>
          <p:cNvPr id="744" name="Скругленный прямоугольник 85"/>
          <p:cNvSpPr/>
          <p:nvPr/>
        </p:nvSpPr>
        <p:spPr>
          <a:xfrm rot="5400000" flipH="1">
            <a:off x="12150355" y="8156308"/>
            <a:ext cx="1591234" cy="3444065"/>
          </a:xfrm>
          <a:prstGeom prst="roundRect">
            <a:avLst>
              <a:gd name="adj" fmla="val 4550"/>
            </a:avLst>
          </a:prstGeom>
          <a:solidFill>
            <a:srgbClr val="436C6E"/>
          </a:solidFill>
          <a:ln w="12700">
            <a:miter lim="400000"/>
          </a:ln>
          <a:effectLst>
            <a:outerShdw blurRad="457200" dist="101600" dir="2700000" rotWithShape="0">
              <a:srgbClr val="000000">
                <a:alpha val="26000"/>
              </a:srgbClr>
            </a:outerShdw>
          </a:effectLst>
        </p:spPr>
        <p:txBody>
          <a:bodyPr lIns="45719" rIns="45719" anchor="ctr"/>
          <a:lstStyle/>
          <a:p>
            <a:pPr algn="ctr" defTabSz="914400">
              <a:defRPr sz="1800">
                <a:solidFill>
                  <a:srgbClr val="FFFFFF"/>
                </a:solidFill>
              </a:defRPr>
            </a:pPr>
            <a:endParaRPr/>
          </a:p>
        </p:txBody>
      </p:sp>
      <p:grpSp>
        <p:nvGrpSpPr>
          <p:cNvPr id="793" name="Group"/>
          <p:cNvGrpSpPr/>
          <p:nvPr/>
        </p:nvGrpSpPr>
        <p:grpSpPr>
          <a:xfrm>
            <a:off x="11995091" y="9275368"/>
            <a:ext cx="1954880" cy="1213333"/>
            <a:chOff x="0" y="0"/>
            <a:chExt cx="1954878" cy="1213331"/>
          </a:xfrm>
        </p:grpSpPr>
        <p:grpSp>
          <p:nvGrpSpPr>
            <p:cNvPr id="760" name="Group"/>
            <p:cNvGrpSpPr/>
            <p:nvPr/>
          </p:nvGrpSpPr>
          <p:grpSpPr>
            <a:xfrm>
              <a:off x="313959" y="0"/>
              <a:ext cx="1640920" cy="957746"/>
              <a:chOff x="0" y="0"/>
              <a:chExt cx="1640919" cy="957745"/>
            </a:xfrm>
          </p:grpSpPr>
          <p:sp>
            <p:nvSpPr>
              <p:cNvPr id="745" name="Square"/>
              <p:cNvSpPr/>
              <p:nvPr/>
            </p:nvSpPr>
            <p:spPr>
              <a:xfrm>
                <a:off x="0" y="0"/>
                <a:ext cx="328184" cy="326133"/>
              </a:xfrm>
              <a:prstGeom prst="rect">
                <a:avLst/>
              </a:prstGeom>
              <a:solidFill>
                <a:srgbClr val="FFFFFF"/>
              </a:solidFill>
              <a:ln w="12700" cap="flat">
                <a:solidFill>
                  <a:srgbClr val="18445A"/>
                </a:solidFill>
                <a:prstDash val="solid"/>
                <a:miter lim="400000"/>
              </a:ln>
              <a:effectLst/>
            </p:spPr>
            <p:txBody>
              <a:bodyPr wrap="square" lIns="45719" tIns="45719" rIns="45719" bIns="45719" numCol="1" anchor="ctr">
                <a:noAutofit/>
              </a:bodyPr>
              <a:lstStyle/>
              <a:p>
                <a:endParaRPr/>
              </a:p>
            </p:txBody>
          </p:sp>
          <p:sp>
            <p:nvSpPr>
              <p:cNvPr id="746" name="Square"/>
              <p:cNvSpPr/>
              <p:nvPr/>
            </p:nvSpPr>
            <p:spPr>
              <a:xfrm>
                <a:off x="328183" y="0"/>
                <a:ext cx="328185" cy="326133"/>
              </a:xfrm>
              <a:prstGeom prst="rect">
                <a:avLst/>
              </a:prstGeom>
              <a:solidFill>
                <a:srgbClr val="FFFFFF"/>
              </a:solidFill>
              <a:ln w="12700" cap="flat">
                <a:solidFill>
                  <a:srgbClr val="18445A"/>
                </a:solidFill>
                <a:prstDash val="solid"/>
                <a:miter lim="400000"/>
              </a:ln>
              <a:effectLst/>
            </p:spPr>
            <p:txBody>
              <a:bodyPr wrap="square" lIns="45719" tIns="45719" rIns="45719" bIns="45719" numCol="1" anchor="ctr">
                <a:noAutofit/>
              </a:bodyPr>
              <a:lstStyle/>
              <a:p>
                <a:endParaRPr/>
              </a:p>
            </p:txBody>
          </p:sp>
          <p:sp>
            <p:nvSpPr>
              <p:cNvPr id="747" name="Square"/>
              <p:cNvSpPr/>
              <p:nvPr/>
            </p:nvSpPr>
            <p:spPr>
              <a:xfrm>
                <a:off x="656367" y="0"/>
                <a:ext cx="328185" cy="326133"/>
              </a:xfrm>
              <a:prstGeom prst="rect">
                <a:avLst/>
              </a:prstGeom>
              <a:solidFill>
                <a:srgbClr val="FFFFFF"/>
              </a:solidFill>
              <a:ln w="12700" cap="flat">
                <a:solidFill>
                  <a:srgbClr val="18445A"/>
                </a:solidFill>
                <a:prstDash val="solid"/>
                <a:miter lim="400000"/>
              </a:ln>
              <a:effectLst/>
            </p:spPr>
            <p:txBody>
              <a:bodyPr wrap="square" lIns="45719" tIns="45719" rIns="45719" bIns="45719" numCol="1" anchor="ctr">
                <a:noAutofit/>
              </a:bodyPr>
              <a:lstStyle/>
              <a:p>
                <a:endParaRPr/>
              </a:p>
            </p:txBody>
          </p:sp>
          <p:sp>
            <p:nvSpPr>
              <p:cNvPr id="748" name="Square"/>
              <p:cNvSpPr/>
              <p:nvPr/>
            </p:nvSpPr>
            <p:spPr>
              <a:xfrm>
                <a:off x="984551" y="0"/>
                <a:ext cx="328185" cy="326133"/>
              </a:xfrm>
              <a:prstGeom prst="rect">
                <a:avLst/>
              </a:prstGeom>
              <a:solidFill>
                <a:srgbClr val="FFFFFF"/>
              </a:solidFill>
              <a:ln w="12700" cap="flat">
                <a:solidFill>
                  <a:srgbClr val="18445A"/>
                </a:solidFill>
                <a:prstDash val="solid"/>
                <a:miter lim="400000"/>
              </a:ln>
              <a:effectLst/>
            </p:spPr>
            <p:txBody>
              <a:bodyPr wrap="square" lIns="45719" tIns="45719" rIns="45719" bIns="45719" numCol="1" anchor="ctr">
                <a:noAutofit/>
              </a:bodyPr>
              <a:lstStyle/>
              <a:p>
                <a:endParaRPr/>
              </a:p>
            </p:txBody>
          </p:sp>
          <p:sp>
            <p:nvSpPr>
              <p:cNvPr id="749" name="Square"/>
              <p:cNvSpPr/>
              <p:nvPr/>
            </p:nvSpPr>
            <p:spPr>
              <a:xfrm>
                <a:off x="1312735" y="0"/>
                <a:ext cx="328185" cy="326133"/>
              </a:xfrm>
              <a:prstGeom prst="rect">
                <a:avLst/>
              </a:prstGeom>
              <a:solidFill>
                <a:srgbClr val="FFFFFF"/>
              </a:solidFill>
              <a:ln w="12700" cap="flat">
                <a:solidFill>
                  <a:srgbClr val="18445A"/>
                </a:solidFill>
                <a:prstDash val="solid"/>
                <a:miter lim="400000"/>
              </a:ln>
              <a:effectLst/>
            </p:spPr>
            <p:txBody>
              <a:bodyPr wrap="square" lIns="45719" tIns="45719" rIns="45719" bIns="45719" numCol="1" anchor="ctr">
                <a:noAutofit/>
              </a:bodyPr>
              <a:lstStyle/>
              <a:p>
                <a:endParaRPr/>
              </a:p>
            </p:txBody>
          </p:sp>
          <p:sp>
            <p:nvSpPr>
              <p:cNvPr id="750" name="Square"/>
              <p:cNvSpPr/>
              <p:nvPr/>
            </p:nvSpPr>
            <p:spPr>
              <a:xfrm>
                <a:off x="0" y="312056"/>
                <a:ext cx="328184" cy="326134"/>
              </a:xfrm>
              <a:prstGeom prst="rect">
                <a:avLst/>
              </a:prstGeom>
              <a:solidFill>
                <a:srgbClr val="FFFFFF"/>
              </a:solidFill>
              <a:ln w="12700" cap="flat">
                <a:solidFill>
                  <a:srgbClr val="18445A"/>
                </a:solidFill>
                <a:prstDash val="solid"/>
                <a:miter lim="400000"/>
              </a:ln>
              <a:effectLst/>
            </p:spPr>
            <p:txBody>
              <a:bodyPr wrap="square" lIns="45719" tIns="45719" rIns="45719" bIns="45719" numCol="1" anchor="ctr">
                <a:noAutofit/>
              </a:bodyPr>
              <a:lstStyle/>
              <a:p>
                <a:endParaRPr/>
              </a:p>
            </p:txBody>
          </p:sp>
          <p:sp>
            <p:nvSpPr>
              <p:cNvPr id="751" name="Square"/>
              <p:cNvSpPr/>
              <p:nvPr/>
            </p:nvSpPr>
            <p:spPr>
              <a:xfrm>
                <a:off x="328183" y="312056"/>
                <a:ext cx="328185" cy="326134"/>
              </a:xfrm>
              <a:prstGeom prst="rect">
                <a:avLst/>
              </a:prstGeom>
              <a:solidFill>
                <a:srgbClr val="FFFFFF"/>
              </a:solidFill>
              <a:ln w="12700" cap="flat">
                <a:solidFill>
                  <a:srgbClr val="18445A"/>
                </a:solidFill>
                <a:prstDash val="solid"/>
                <a:miter lim="400000"/>
              </a:ln>
              <a:effectLst/>
            </p:spPr>
            <p:txBody>
              <a:bodyPr wrap="square" lIns="45719" tIns="45719" rIns="45719" bIns="45719" numCol="1" anchor="ctr">
                <a:noAutofit/>
              </a:bodyPr>
              <a:lstStyle/>
              <a:p>
                <a:endParaRPr/>
              </a:p>
            </p:txBody>
          </p:sp>
          <p:sp>
            <p:nvSpPr>
              <p:cNvPr id="752" name="Square"/>
              <p:cNvSpPr/>
              <p:nvPr/>
            </p:nvSpPr>
            <p:spPr>
              <a:xfrm>
                <a:off x="656367" y="312056"/>
                <a:ext cx="328185" cy="326134"/>
              </a:xfrm>
              <a:prstGeom prst="rect">
                <a:avLst/>
              </a:prstGeom>
              <a:solidFill>
                <a:srgbClr val="FFFFFF"/>
              </a:solidFill>
              <a:ln w="12700" cap="flat">
                <a:solidFill>
                  <a:srgbClr val="18445A"/>
                </a:solidFill>
                <a:prstDash val="solid"/>
                <a:miter lim="400000"/>
              </a:ln>
              <a:effectLst/>
            </p:spPr>
            <p:txBody>
              <a:bodyPr wrap="square" lIns="45719" tIns="45719" rIns="45719" bIns="45719" numCol="1" anchor="ctr">
                <a:noAutofit/>
              </a:bodyPr>
              <a:lstStyle/>
              <a:p>
                <a:endParaRPr/>
              </a:p>
            </p:txBody>
          </p:sp>
          <p:sp>
            <p:nvSpPr>
              <p:cNvPr id="753" name="Square"/>
              <p:cNvSpPr/>
              <p:nvPr/>
            </p:nvSpPr>
            <p:spPr>
              <a:xfrm>
                <a:off x="984551" y="312056"/>
                <a:ext cx="328185" cy="326134"/>
              </a:xfrm>
              <a:prstGeom prst="rect">
                <a:avLst/>
              </a:prstGeom>
              <a:solidFill>
                <a:srgbClr val="FFFFFF"/>
              </a:solidFill>
              <a:ln w="12700" cap="flat">
                <a:solidFill>
                  <a:srgbClr val="18445A"/>
                </a:solidFill>
                <a:prstDash val="solid"/>
                <a:miter lim="400000"/>
              </a:ln>
              <a:effectLst/>
            </p:spPr>
            <p:txBody>
              <a:bodyPr wrap="square" lIns="45719" tIns="45719" rIns="45719" bIns="45719" numCol="1" anchor="ctr">
                <a:noAutofit/>
              </a:bodyPr>
              <a:lstStyle/>
              <a:p>
                <a:endParaRPr/>
              </a:p>
            </p:txBody>
          </p:sp>
          <p:sp>
            <p:nvSpPr>
              <p:cNvPr id="754" name="Square"/>
              <p:cNvSpPr/>
              <p:nvPr/>
            </p:nvSpPr>
            <p:spPr>
              <a:xfrm>
                <a:off x="1312735" y="312056"/>
                <a:ext cx="328185" cy="326134"/>
              </a:xfrm>
              <a:prstGeom prst="rect">
                <a:avLst/>
              </a:prstGeom>
              <a:solidFill>
                <a:srgbClr val="FFFFFF"/>
              </a:solidFill>
              <a:ln w="12700" cap="flat">
                <a:solidFill>
                  <a:srgbClr val="18445A"/>
                </a:solidFill>
                <a:prstDash val="solid"/>
                <a:miter lim="400000"/>
              </a:ln>
              <a:effectLst/>
            </p:spPr>
            <p:txBody>
              <a:bodyPr wrap="square" lIns="45719" tIns="45719" rIns="45719" bIns="45719" numCol="1" anchor="ctr">
                <a:noAutofit/>
              </a:bodyPr>
              <a:lstStyle/>
              <a:p>
                <a:endParaRPr/>
              </a:p>
            </p:txBody>
          </p:sp>
          <p:sp>
            <p:nvSpPr>
              <p:cNvPr id="755" name="Square"/>
              <p:cNvSpPr/>
              <p:nvPr/>
            </p:nvSpPr>
            <p:spPr>
              <a:xfrm>
                <a:off x="0" y="631612"/>
                <a:ext cx="328184" cy="326134"/>
              </a:xfrm>
              <a:prstGeom prst="rect">
                <a:avLst/>
              </a:prstGeom>
              <a:solidFill>
                <a:srgbClr val="FFFFFF"/>
              </a:solidFill>
              <a:ln w="12700" cap="flat">
                <a:solidFill>
                  <a:srgbClr val="18445A"/>
                </a:solidFill>
                <a:prstDash val="solid"/>
                <a:miter lim="400000"/>
              </a:ln>
              <a:effectLst/>
            </p:spPr>
            <p:txBody>
              <a:bodyPr wrap="square" lIns="45719" tIns="45719" rIns="45719" bIns="45719" numCol="1" anchor="ctr">
                <a:noAutofit/>
              </a:bodyPr>
              <a:lstStyle/>
              <a:p>
                <a:endParaRPr/>
              </a:p>
            </p:txBody>
          </p:sp>
          <p:sp>
            <p:nvSpPr>
              <p:cNvPr id="756" name="Square"/>
              <p:cNvSpPr/>
              <p:nvPr/>
            </p:nvSpPr>
            <p:spPr>
              <a:xfrm>
                <a:off x="328183" y="631612"/>
                <a:ext cx="328185" cy="326134"/>
              </a:xfrm>
              <a:prstGeom prst="rect">
                <a:avLst/>
              </a:prstGeom>
              <a:solidFill>
                <a:srgbClr val="FFFFFF"/>
              </a:solidFill>
              <a:ln w="12700" cap="flat">
                <a:solidFill>
                  <a:srgbClr val="18445A"/>
                </a:solidFill>
                <a:prstDash val="solid"/>
                <a:miter lim="400000"/>
              </a:ln>
              <a:effectLst/>
            </p:spPr>
            <p:txBody>
              <a:bodyPr wrap="square" lIns="45719" tIns="45719" rIns="45719" bIns="45719" numCol="1" anchor="ctr">
                <a:noAutofit/>
              </a:bodyPr>
              <a:lstStyle/>
              <a:p>
                <a:endParaRPr/>
              </a:p>
            </p:txBody>
          </p:sp>
          <p:sp>
            <p:nvSpPr>
              <p:cNvPr id="757" name="Square"/>
              <p:cNvSpPr/>
              <p:nvPr/>
            </p:nvSpPr>
            <p:spPr>
              <a:xfrm>
                <a:off x="656367" y="631612"/>
                <a:ext cx="328185" cy="326134"/>
              </a:xfrm>
              <a:prstGeom prst="rect">
                <a:avLst/>
              </a:prstGeom>
              <a:solidFill>
                <a:srgbClr val="FFFFFF"/>
              </a:solidFill>
              <a:ln w="12700" cap="flat">
                <a:solidFill>
                  <a:srgbClr val="18445A"/>
                </a:solidFill>
                <a:prstDash val="solid"/>
                <a:miter lim="400000"/>
              </a:ln>
              <a:effectLst/>
            </p:spPr>
            <p:txBody>
              <a:bodyPr wrap="square" lIns="45719" tIns="45719" rIns="45719" bIns="45719" numCol="1" anchor="ctr">
                <a:noAutofit/>
              </a:bodyPr>
              <a:lstStyle/>
              <a:p>
                <a:endParaRPr/>
              </a:p>
            </p:txBody>
          </p:sp>
          <p:sp>
            <p:nvSpPr>
              <p:cNvPr id="758" name="Square"/>
              <p:cNvSpPr/>
              <p:nvPr/>
            </p:nvSpPr>
            <p:spPr>
              <a:xfrm>
                <a:off x="984551" y="631612"/>
                <a:ext cx="328185" cy="326134"/>
              </a:xfrm>
              <a:prstGeom prst="rect">
                <a:avLst/>
              </a:prstGeom>
              <a:solidFill>
                <a:srgbClr val="FFFFFF"/>
              </a:solidFill>
              <a:ln w="12700" cap="flat">
                <a:solidFill>
                  <a:srgbClr val="18445A"/>
                </a:solidFill>
                <a:prstDash val="solid"/>
                <a:miter lim="400000"/>
              </a:ln>
              <a:effectLst/>
            </p:spPr>
            <p:txBody>
              <a:bodyPr wrap="square" lIns="45719" tIns="45719" rIns="45719" bIns="45719" numCol="1" anchor="ctr">
                <a:noAutofit/>
              </a:bodyPr>
              <a:lstStyle/>
              <a:p>
                <a:endParaRPr/>
              </a:p>
            </p:txBody>
          </p:sp>
          <p:sp>
            <p:nvSpPr>
              <p:cNvPr id="759" name="Square"/>
              <p:cNvSpPr/>
              <p:nvPr/>
            </p:nvSpPr>
            <p:spPr>
              <a:xfrm>
                <a:off x="1312735" y="631612"/>
                <a:ext cx="328185" cy="326134"/>
              </a:xfrm>
              <a:prstGeom prst="rect">
                <a:avLst/>
              </a:prstGeom>
              <a:solidFill>
                <a:srgbClr val="FFFFFF"/>
              </a:solidFill>
              <a:ln w="12700" cap="flat">
                <a:solidFill>
                  <a:srgbClr val="18445A"/>
                </a:solidFill>
                <a:prstDash val="solid"/>
                <a:miter lim="400000"/>
              </a:ln>
              <a:effectLst/>
            </p:spPr>
            <p:txBody>
              <a:bodyPr wrap="square" lIns="45719" tIns="45719" rIns="45719" bIns="45719" numCol="1" anchor="ctr">
                <a:noAutofit/>
              </a:bodyPr>
              <a:lstStyle/>
              <a:p>
                <a:endParaRPr/>
              </a:p>
            </p:txBody>
          </p:sp>
        </p:grpSp>
        <p:grpSp>
          <p:nvGrpSpPr>
            <p:cNvPr id="776" name="Group"/>
            <p:cNvGrpSpPr/>
            <p:nvPr/>
          </p:nvGrpSpPr>
          <p:grpSpPr>
            <a:xfrm>
              <a:off x="159650" y="119126"/>
              <a:ext cx="1640920" cy="957747"/>
              <a:chOff x="0" y="0"/>
              <a:chExt cx="1640919" cy="957745"/>
            </a:xfrm>
          </p:grpSpPr>
          <p:sp>
            <p:nvSpPr>
              <p:cNvPr id="761" name="Square"/>
              <p:cNvSpPr/>
              <p:nvPr/>
            </p:nvSpPr>
            <p:spPr>
              <a:xfrm>
                <a:off x="0" y="0"/>
                <a:ext cx="328184" cy="326133"/>
              </a:xfrm>
              <a:prstGeom prst="rect">
                <a:avLst/>
              </a:prstGeom>
              <a:solidFill>
                <a:srgbClr val="FFFFFF"/>
              </a:solidFill>
              <a:ln w="12700" cap="flat">
                <a:solidFill>
                  <a:srgbClr val="18445A"/>
                </a:solidFill>
                <a:prstDash val="solid"/>
                <a:miter lim="400000"/>
              </a:ln>
              <a:effectLst/>
            </p:spPr>
            <p:txBody>
              <a:bodyPr wrap="square" lIns="45719" tIns="45719" rIns="45719" bIns="45719" numCol="1" anchor="ctr">
                <a:noAutofit/>
              </a:bodyPr>
              <a:lstStyle/>
              <a:p>
                <a:endParaRPr/>
              </a:p>
            </p:txBody>
          </p:sp>
          <p:sp>
            <p:nvSpPr>
              <p:cNvPr id="762" name="Square"/>
              <p:cNvSpPr/>
              <p:nvPr/>
            </p:nvSpPr>
            <p:spPr>
              <a:xfrm>
                <a:off x="328183" y="0"/>
                <a:ext cx="328185" cy="326133"/>
              </a:xfrm>
              <a:prstGeom prst="rect">
                <a:avLst/>
              </a:prstGeom>
              <a:solidFill>
                <a:srgbClr val="FFFFFF"/>
              </a:solidFill>
              <a:ln w="12700" cap="flat">
                <a:solidFill>
                  <a:srgbClr val="18445A"/>
                </a:solidFill>
                <a:prstDash val="solid"/>
                <a:miter lim="400000"/>
              </a:ln>
              <a:effectLst/>
            </p:spPr>
            <p:txBody>
              <a:bodyPr wrap="square" lIns="45719" tIns="45719" rIns="45719" bIns="45719" numCol="1" anchor="ctr">
                <a:noAutofit/>
              </a:bodyPr>
              <a:lstStyle/>
              <a:p>
                <a:endParaRPr/>
              </a:p>
            </p:txBody>
          </p:sp>
          <p:sp>
            <p:nvSpPr>
              <p:cNvPr id="763" name="Square"/>
              <p:cNvSpPr/>
              <p:nvPr/>
            </p:nvSpPr>
            <p:spPr>
              <a:xfrm>
                <a:off x="656367" y="0"/>
                <a:ext cx="328185" cy="326133"/>
              </a:xfrm>
              <a:prstGeom prst="rect">
                <a:avLst/>
              </a:prstGeom>
              <a:solidFill>
                <a:srgbClr val="FFFFFF"/>
              </a:solidFill>
              <a:ln w="12700" cap="flat">
                <a:solidFill>
                  <a:srgbClr val="18445A"/>
                </a:solidFill>
                <a:prstDash val="solid"/>
                <a:miter lim="400000"/>
              </a:ln>
              <a:effectLst/>
            </p:spPr>
            <p:txBody>
              <a:bodyPr wrap="square" lIns="45719" tIns="45719" rIns="45719" bIns="45719" numCol="1" anchor="ctr">
                <a:noAutofit/>
              </a:bodyPr>
              <a:lstStyle/>
              <a:p>
                <a:endParaRPr/>
              </a:p>
            </p:txBody>
          </p:sp>
          <p:sp>
            <p:nvSpPr>
              <p:cNvPr id="764" name="Square"/>
              <p:cNvSpPr/>
              <p:nvPr/>
            </p:nvSpPr>
            <p:spPr>
              <a:xfrm>
                <a:off x="984551" y="0"/>
                <a:ext cx="328185" cy="326133"/>
              </a:xfrm>
              <a:prstGeom prst="rect">
                <a:avLst/>
              </a:prstGeom>
              <a:solidFill>
                <a:srgbClr val="FFFFFF"/>
              </a:solidFill>
              <a:ln w="12700" cap="flat">
                <a:solidFill>
                  <a:srgbClr val="18445A"/>
                </a:solidFill>
                <a:prstDash val="solid"/>
                <a:miter lim="400000"/>
              </a:ln>
              <a:effectLst/>
            </p:spPr>
            <p:txBody>
              <a:bodyPr wrap="square" lIns="45719" tIns="45719" rIns="45719" bIns="45719" numCol="1" anchor="ctr">
                <a:noAutofit/>
              </a:bodyPr>
              <a:lstStyle/>
              <a:p>
                <a:endParaRPr/>
              </a:p>
            </p:txBody>
          </p:sp>
          <p:sp>
            <p:nvSpPr>
              <p:cNvPr id="765" name="Square"/>
              <p:cNvSpPr/>
              <p:nvPr/>
            </p:nvSpPr>
            <p:spPr>
              <a:xfrm>
                <a:off x="1312735" y="0"/>
                <a:ext cx="328185" cy="326133"/>
              </a:xfrm>
              <a:prstGeom prst="rect">
                <a:avLst/>
              </a:prstGeom>
              <a:solidFill>
                <a:srgbClr val="FFFFFF"/>
              </a:solidFill>
              <a:ln w="12700" cap="flat">
                <a:solidFill>
                  <a:srgbClr val="18445A"/>
                </a:solidFill>
                <a:prstDash val="solid"/>
                <a:miter lim="400000"/>
              </a:ln>
              <a:effectLst/>
            </p:spPr>
            <p:txBody>
              <a:bodyPr wrap="square" lIns="45719" tIns="45719" rIns="45719" bIns="45719" numCol="1" anchor="ctr">
                <a:noAutofit/>
              </a:bodyPr>
              <a:lstStyle/>
              <a:p>
                <a:endParaRPr/>
              </a:p>
            </p:txBody>
          </p:sp>
          <p:sp>
            <p:nvSpPr>
              <p:cNvPr id="766" name="Square"/>
              <p:cNvSpPr/>
              <p:nvPr/>
            </p:nvSpPr>
            <p:spPr>
              <a:xfrm>
                <a:off x="0" y="312056"/>
                <a:ext cx="328184" cy="326134"/>
              </a:xfrm>
              <a:prstGeom prst="rect">
                <a:avLst/>
              </a:prstGeom>
              <a:solidFill>
                <a:srgbClr val="FFFFFF"/>
              </a:solidFill>
              <a:ln w="12700" cap="flat">
                <a:solidFill>
                  <a:srgbClr val="18445A"/>
                </a:solidFill>
                <a:prstDash val="solid"/>
                <a:miter lim="400000"/>
              </a:ln>
              <a:effectLst/>
            </p:spPr>
            <p:txBody>
              <a:bodyPr wrap="square" lIns="45719" tIns="45719" rIns="45719" bIns="45719" numCol="1" anchor="ctr">
                <a:noAutofit/>
              </a:bodyPr>
              <a:lstStyle/>
              <a:p>
                <a:endParaRPr/>
              </a:p>
            </p:txBody>
          </p:sp>
          <p:sp>
            <p:nvSpPr>
              <p:cNvPr id="767" name="Square"/>
              <p:cNvSpPr/>
              <p:nvPr/>
            </p:nvSpPr>
            <p:spPr>
              <a:xfrm>
                <a:off x="328183" y="312056"/>
                <a:ext cx="328185" cy="326134"/>
              </a:xfrm>
              <a:prstGeom prst="rect">
                <a:avLst/>
              </a:prstGeom>
              <a:solidFill>
                <a:srgbClr val="FFFFFF"/>
              </a:solidFill>
              <a:ln w="12700" cap="flat">
                <a:solidFill>
                  <a:srgbClr val="18445A"/>
                </a:solidFill>
                <a:prstDash val="solid"/>
                <a:miter lim="400000"/>
              </a:ln>
              <a:effectLst/>
            </p:spPr>
            <p:txBody>
              <a:bodyPr wrap="square" lIns="45719" tIns="45719" rIns="45719" bIns="45719" numCol="1" anchor="ctr">
                <a:noAutofit/>
              </a:bodyPr>
              <a:lstStyle/>
              <a:p>
                <a:endParaRPr/>
              </a:p>
            </p:txBody>
          </p:sp>
          <p:sp>
            <p:nvSpPr>
              <p:cNvPr id="768" name="Square"/>
              <p:cNvSpPr/>
              <p:nvPr/>
            </p:nvSpPr>
            <p:spPr>
              <a:xfrm>
                <a:off x="656367" y="312056"/>
                <a:ext cx="328185" cy="326134"/>
              </a:xfrm>
              <a:prstGeom prst="rect">
                <a:avLst/>
              </a:prstGeom>
              <a:solidFill>
                <a:srgbClr val="FFFFFF"/>
              </a:solidFill>
              <a:ln w="12700" cap="flat">
                <a:solidFill>
                  <a:srgbClr val="18445A"/>
                </a:solidFill>
                <a:prstDash val="solid"/>
                <a:miter lim="400000"/>
              </a:ln>
              <a:effectLst/>
            </p:spPr>
            <p:txBody>
              <a:bodyPr wrap="square" lIns="45719" tIns="45719" rIns="45719" bIns="45719" numCol="1" anchor="ctr">
                <a:noAutofit/>
              </a:bodyPr>
              <a:lstStyle/>
              <a:p>
                <a:endParaRPr/>
              </a:p>
            </p:txBody>
          </p:sp>
          <p:sp>
            <p:nvSpPr>
              <p:cNvPr id="769" name="Square"/>
              <p:cNvSpPr/>
              <p:nvPr/>
            </p:nvSpPr>
            <p:spPr>
              <a:xfrm>
                <a:off x="984551" y="312056"/>
                <a:ext cx="328185" cy="326134"/>
              </a:xfrm>
              <a:prstGeom prst="rect">
                <a:avLst/>
              </a:prstGeom>
              <a:solidFill>
                <a:srgbClr val="FFFFFF"/>
              </a:solidFill>
              <a:ln w="12700" cap="flat">
                <a:solidFill>
                  <a:srgbClr val="18445A"/>
                </a:solidFill>
                <a:prstDash val="solid"/>
                <a:miter lim="400000"/>
              </a:ln>
              <a:effectLst/>
            </p:spPr>
            <p:txBody>
              <a:bodyPr wrap="square" lIns="45719" tIns="45719" rIns="45719" bIns="45719" numCol="1" anchor="ctr">
                <a:noAutofit/>
              </a:bodyPr>
              <a:lstStyle/>
              <a:p>
                <a:endParaRPr/>
              </a:p>
            </p:txBody>
          </p:sp>
          <p:sp>
            <p:nvSpPr>
              <p:cNvPr id="770" name="Square"/>
              <p:cNvSpPr/>
              <p:nvPr/>
            </p:nvSpPr>
            <p:spPr>
              <a:xfrm>
                <a:off x="1312735" y="312056"/>
                <a:ext cx="328185" cy="326134"/>
              </a:xfrm>
              <a:prstGeom prst="rect">
                <a:avLst/>
              </a:prstGeom>
              <a:solidFill>
                <a:srgbClr val="FFFFFF"/>
              </a:solidFill>
              <a:ln w="12700" cap="flat">
                <a:solidFill>
                  <a:srgbClr val="18445A"/>
                </a:solidFill>
                <a:prstDash val="solid"/>
                <a:miter lim="400000"/>
              </a:ln>
              <a:effectLst/>
            </p:spPr>
            <p:txBody>
              <a:bodyPr wrap="square" lIns="45719" tIns="45719" rIns="45719" bIns="45719" numCol="1" anchor="ctr">
                <a:noAutofit/>
              </a:bodyPr>
              <a:lstStyle/>
              <a:p>
                <a:endParaRPr/>
              </a:p>
            </p:txBody>
          </p:sp>
          <p:sp>
            <p:nvSpPr>
              <p:cNvPr id="771" name="Square"/>
              <p:cNvSpPr/>
              <p:nvPr/>
            </p:nvSpPr>
            <p:spPr>
              <a:xfrm>
                <a:off x="0" y="631612"/>
                <a:ext cx="328184" cy="326134"/>
              </a:xfrm>
              <a:prstGeom prst="rect">
                <a:avLst/>
              </a:prstGeom>
              <a:solidFill>
                <a:srgbClr val="FFFFFF"/>
              </a:solidFill>
              <a:ln w="12700" cap="flat">
                <a:solidFill>
                  <a:srgbClr val="18445A"/>
                </a:solidFill>
                <a:prstDash val="solid"/>
                <a:miter lim="400000"/>
              </a:ln>
              <a:effectLst/>
            </p:spPr>
            <p:txBody>
              <a:bodyPr wrap="square" lIns="45719" tIns="45719" rIns="45719" bIns="45719" numCol="1" anchor="ctr">
                <a:noAutofit/>
              </a:bodyPr>
              <a:lstStyle/>
              <a:p>
                <a:endParaRPr/>
              </a:p>
            </p:txBody>
          </p:sp>
          <p:sp>
            <p:nvSpPr>
              <p:cNvPr id="772" name="Square"/>
              <p:cNvSpPr/>
              <p:nvPr/>
            </p:nvSpPr>
            <p:spPr>
              <a:xfrm>
                <a:off x="328183" y="631612"/>
                <a:ext cx="328185" cy="326134"/>
              </a:xfrm>
              <a:prstGeom prst="rect">
                <a:avLst/>
              </a:prstGeom>
              <a:solidFill>
                <a:srgbClr val="FFFFFF"/>
              </a:solidFill>
              <a:ln w="12700" cap="flat">
                <a:solidFill>
                  <a:srgbClr val="18445A"/>
                </a:solidFill>
                <a:prstDash val="solid"/>
                <a:miter lim="400000"/>
              </a:ln>
              <a:effectLst/>
            </p:spPr>
            <p:txBody>
              <a:bodyPr wrap="square" lIns="45719" tIns="45719" rIns="45719" bIns="45719" numCol="1" anchor="ctr">
                <a:noAutofit/>
              </a:bodyPr>
              <a:lstStyle/>
              <a:p>
                <a:endParaRPr/>
              </a:p>
            </p:txBody>
          </p:sp>
          <p:sp>
            <p:nvSpPr>
              <p:cNvPr id="773" name="Square"/>
              <p:cNvSpPr/>
              <p:nvPr/>
            </p:nvSpPr>
            <p:spPr>
              <a:xfrm>
                <a:off x="656367" y="631612"/>
                <a:ext cx="328185" cy="326134"/>
              </a:xfrm>
              <a:prstGeom prst="rect">
                <a:avLst/>
              </a:prstGeom>
              <a:solidFill>
                <a:srgbClr val="FFFFFF"/>
              </a:solidFill>
              <a:ln w="12700" cap="flat">
                <a:solidFill>
                  <a:srgbClr val="18445A"/>
                </a:solidFill>
                <a:prstDash val="solid"/>
                <a:miter lim="400000"/>
              </a:ln>
              <a:effectLst/>
            </p:spPr>
            <p:txBody>
              <a:bodyPr wrap="square" lIns="45719" tIns="45719" rIns="45719" bIns="45719" numCol="1" anchor="ctr">
                <a:noAutofit/>
              </a:bodyPr>
              <a:lstStyle/>
              <a:p>
                <a:endParaRPr/>
              </a:p>
            </p:txBody>
          </p:sp>
          <p:sp>
            <p:nvSpPr>
              <p:cNvPr id="774" name="Square"/>
              <p:cNvSpPr/>
              <p:nvPr/>
            </p:nvSpPr>
            <p:spPr>
              <a:xfrm>
                <a:off x="984551" y="631612"/>
                <a:ext cx="328185" cy="326134"/>
              </a:xfrm>
              <a:prstGeom prst="rect">
                <a:avLst/>
              </a:prstGeom>
              <a:solidFill>
                <a:srgbClr val="FFFFFF"/>
              </a:solidFill>
              <a:ln w="12700" cap="flat">
                <a:solidFill>
                  <a:srgbClr val="18445A"/>
                </a:solidFill>
                <a:prstDash val="solid"/>
                <a:miter lim="400000"/>
              </a:ln>
              <a:effectLst/>
            </p:spPr>
            <p:txBody>
              <a:bodyPr wrap="square" lIns="45719" tIns="45719" rIns="45719" bIns="45719" numCol="1" anchor="ctr">
                <a:noAutofit/>
              </a:bodyPr>
              <a:lstStyle/>
              <a:p>
                <a:endParaRPr/>
              </a:p>
            </p:txBody>
          </p:sp>
          <p:sp>
            <p:nvSpPr>
              <p:cNvPr id="775" name="Square"/>
              <p:cNvSpPr/>
              <p:nvPr/>
            </p:nvSpPr>
            <p:spPr>
              <a:xfrm>
                <a:off x="1312735" y="631612"/>
                <a:ext cx="328185" cy="326134"/>
              </a:xfrm>
              <a:prstGeom prst="rect">
                <a:avLst/>
              </a:prstGeom>
              <a:solidFill>
                <a:srgbClr val="FFFFFF"/>
              </a:solidFill>
              <a:ln w="12700" cap="flat">
                <a:solidFill>
                  <a:srgbClr val="18445A"/>
                </a:solidFill>
                <a:prstDash val="solid"/>
                <a:miter lim="400000"/>
              </a:ln>
              <a:effectLst/>
            </p:spPr>
            <p:txBody>
              <a:bodyPr wrap="square" lIns="45719" tIns="45719" rIns="45719" bIns="45719" numCol="1" anchor="ctr">
                <a:noAutofit/>
              </a:bodyPr>
              <a:lstStyle/>
              <a:p>
                <a:endParaRPr/>
              </a:p>
            </p:txBody>
          </p:sp>
        </p:grpSp>
        <p:grpSp>
          <p:nvGrpSpPr>
            <p:cNvPr id="792" name="Group"/>
            <p:cNvGrpSpPr/>
            <p:nvPr/>
          </p:nvGrpSpPr>
          <p:grpSpPr>
            <a:xfrm>
              <a:off x="0" y="255586"/>
              <a:ext cx="1640920" cy="957746"/>
              <a:chOff x="0" y="0"/>
              <a:chExt cx="1640919" cy="957745"/>
            </a:xfrm>
          </p:grpSpPr>
          <p:sp>
            <p:nvSpPr>
              <p:cNvPr id="777" name="Square"/>
              <p:cNvSpPr/>
              <p:nvPr/>
            </p:nvSpPr>
            <p:spPr>
              <a:xfrm>
                <a:off x="0" y="0"/>
                <a:ext cx="328184" cy="326133"/>
              </a:xfrm>
              <a:prstGeom prst="rect">
                <a:avLst/>
              </a:prstGeom>
              <a:solidFill>
                <a:srgbClr val="FFFFFF"/>
              </a:solidFill>
              <a:ln w="12700" cap="flat">
                <a:solidFill>
                  <a:srgbClr val="18445A"/>
                </a:solidFill>
                <a:prstDash val="solid"/>
                <a:miter lim="400000"/>
              </a:ln>
              <a:effectLst/>
            </p:spPr>
            <p:txBody>
              <a:bodyPr wrap="square" lIns="45719" tIns="45719" rIns="45719" bIns="45719" numCol="1" anchor="ctr">
                <a:noAutofit/>
              </a:bodyPr>
              <a:lstStyle/>
              <a:p>
                <a:endParaRPr/>
              </a:p>
            </p:txBody>
          </p:sp>
          <p:sp>
            <p:nvSpPr>
              <p:cNvPr id="778" name="Square"/>
              <p:cNvSpPr/>
              <p:nvPr/>
            </p:nvSpPr>
            <p:spPr>
              <a:xfrm>
                <a:off x="328183" y="0"/>
                <a:ext cx="328185" cy="326133"/>
              </a:xfrm>
              <a:prstGeom prst="rect">
                <a:avLst/>
              </a:prstGeom>
              <a:solidFill>
                <a:srgbClr val="FFFFFF"/>
              </a:solidFill>
              <a:ln w="12700" cap="flat">
                <a:solidFill>
                  <a:srgbClr val="18445A"/>
                </a:solidFill>
                <a:prstDash val="solid"/>
                <a:miter lim="400000"/>
              </a:ln>
              <a:effectLst/>
            </p:spPr>
            <p:txBody>
              <a:bodyPr wrap="square" lIns="45719" tIns="45719" rIns="45719" bIns="45719" numCol="1" anchor="ctr">
                <a:noAutofit/>
              </a:bodyPr>
              <a:lstStyle/>
              <a:p>
                <a:endParaRPr/>
              </a:p>
            </p:txBody>
          </p:sp>
          <p:sp>
            <p:nvSpPr>
              <p:cNvPr id="779" name="Square"/>
              <p:cNvSpPr/>
              <p:nvPr/>
            </p:nvSpPr>
            <p:spPr>
              <a:xfrm>
                <a:off x="656367" y="0"/>
                <a:ext cx="328185" cy="326133"/>
              </a:xfrm>
              <a:prstGeom prst="rect">
                <a:avLst/>
              </a:prstGeom>
              <a:solidFill>
                <a:srgbClr val="FFFFFF"/>
              </a:solidFill>
              <a:ln w="12700" cap="flat">
                <a:solidFill>
                  <a:srgbClr val="18445A"/>
                </a:solidFill>
                <a:prstDash val="solid"/>
                <a:miter lim="400000"/>
              </a:ln>
              <a:effectLst/>
            </p:spPr>
            <p:txBody>
              <a:bodyPr wrap="square" lIns="45719" tIns="45719" rIns="45719" bIns="45719" numCol="1" anchor="ctr">
                <a:noAutofit/>
              </a:bodyPr>
              <a:lstStyle/>
              <a:p>
                <a:endParaRPr/>
              </a:p>
            </p:txBody>
          </p:sp>
          <p:sp>
            <p:nvSpPr>
              <p:cNvPr id="780" name="Square"/>
              <p:cNvSpPr/>
              <p:nvPr/>
            </p:nvSpPr>
            <p:spPr>
              <a:xfrm>
                <a:off x="984551" y="0"/>
                <a:ext cx="328185" cy="326133"/>
              </a:xfrm>
              <a:prstGeom prst="rect">
                <a:avLst/>
              </a:prstGeom>
              <a:solidFill>
                <a:srgbClr val="FFFFFF"/>
              </a:solidFill>
              <a:ln w="12700" cap="flat">
                <a:solidFill>
                  <a:srgbClr val="18445A"/>
                </a:solidFill>
                <a:prstDash val="solid"/>
                <a:miter lim="400000"/>
              </a:ln>
              <a:effectLst/>
            </p:spPr>
            <p:txBody>
              <a:bodyPr wrap="square" lIns="45719" tIns="45719" rIns="45719" bIns="45719" numCol="1" anchor="ctr">
                <a:noAutofit/>
              </a:bodyPr>
              <a:lstStyle/>
              <a:p>
                <a:endParaRPr/>
              </a:p>
            </p:txBody>
          </p:sp>
          <p:sp>
            <p:nvSpPr>
              <p:cNvPr id="781" name="Square"/>
              <p:cNvSpPr/>
              <p:nvPr/>
            </p:nvSpPr>
            <p:spPr>
              <a:xfrm>
                <a:off x="1312735" y="0"/>
                <a:ext cx="328185" cy="326133"/>
              </a:xfrm>
              <a:prstGeom prst="rect">
                <a:avLst/>
              </a:prstGeom>
              <a:solidFill>
                <a:srgbClr val="FFFFFF"/>
              </a:solidFill>
              <a:ln w="12700" cap="flat">
                <a:solidFill>
                  <a:srgbClr val="18445A"/>
                </a:solidFill>
                <a:prstDash val="solid"/>
                <a:miter lim="400000"/>
              </a:ln>
              <a:effectLst/>
            </p:spPr>
            <p:txBody>
              <a:bodyPr wrap="square" lIns="45719" tIns="45719" rIns="45719" bIns="45719" numCol="1" anchor="ctr">
                <a:noAutofit/>
              </a:bodyPr>
              <a:lstStyle/>
              <a:p>
                <a:endParaRPr/>
              </a:p>
            </p:txBody>
          </p:sp>
          <p:sp>
            <p:nvSpPr>
              <p:cNvPr id="782" name="Square"/>
              <p:cNvSpPr/>
              <p:nvPr/>
            </p:nvSpPr>
            <p:spPr>
              <a:xfrm>
                <a:off x="0" y="312056"/>
                <a:ext cx="328184" cy="326134"/>
              </a:xfrm>
              <a:prstGeom prst="rect">
                <a:avLst/>
              </a:prstGeom>
              <a:solidFill>
                <a:srgbClr val="FFFFFF"/>
              </a:solidFill>
              <a:ln w="12700" cap="flat">
                <a:solidFill>
                  <a:srgbClr val="18445A"/>
                </a:solidFill>
                <a:prstDash val="solid"/>
                <a:miter lim="400000"/>
              </a:ln>
              <a:effectLst/>
            </p:spPr>
            <p:txBody>
              <a:bodyPr wrap="square" lIns="45719" tIns="45719" rIns="45719" bIns="45719" numCol="1" anchor="ctr">
                <a:noAutofit/>
              </a:bodyPr>
              <a:lstStyle/>
              <a:p>
                <a:endParaRPr/>
              </a:p>
            </p:txBody>
          </p:sp>
          <p:sp>
            <p:nvSpPr>
              <p:cNvPr id="783" name="Square"/>
              <p:cNvSpPr/>
              <p:nvPr/>
            </p:nvSpPr>
            <p:spPr>
              <a:xfrm>
                <a:off x="328183" y="312056"/>
                <a:ext cx="328185" cy="326134"/>
              </a:xfrm>
              <a:prstGeom prst="rect">
                <a:avLst/>
              </a:prstGeom>
              <a:solidFill>
                <a:srgbClr val="FFFFFF"/>
              </a:solidFill>
              <a:ln w="12700" cap="flat">
                <a:solidFill>
                  <a:srgbClr val="18445A"/>
                </a:solidFill>
                <a:prstDash val="solid"/>
                <a:miter lim="400000"/>
              </a:ln>
              <a:effectLst/>
            </p:spPr>
            <p:txBody>
              <a:bodyPr wrap="square" lIns="45719" tIns="45719" rIns="45719" bIns="45719" numCol="1" anchor="ctr">
                <a:noAutofit/>
              </a:bodyPr>
              <a:lstStyle/>
              <a:p>
                <a:endParaRPr/>
              </a:p>
            </p:txBody>
          </p:sp>
          <p:sp>
            <p:nvSpPr>
              <p:cNvPr id="784" name="Square"/>
              <p:cNvSpPr/>
              <p:nvPr/>
            </p:nvSpPr>
            <p:spPr>
              <a:xfrm>
                <a:off x="656367" y="312056"/>
                <a:ext cx="328185" cy="326134"/>
              </a:xfrm>
              <a:prstGeom prst="rect">
                <a:avLst/>
              </a:prstGeom>
              <a:solidFill>
                <a:srgbClr val="FFFFFF"/>
              </a:solidFill>
              <a:ln w="12700" cap="flat">
                <a:solidFill>
                  <a:srgbClr val="18445A"/>
                </a:solidFill>
                <a:prstDash val="solid"/>
                <a:miter lim="400000"/>
              </a:ln>
              <a:effectLst/>
            </p:spPr>
            <p:txBody>
              <a:bodyPr wrap="square" lIns="45719" tIns="45719" rIns="45719" bIns="45719" numCol="1" anchor="ctr">
                <a:noAutofit/>
              </a:bodyPr>
              <a:lstStyle/>
              <a:p>
                <a:endParaRPr/>
              </a:p>
            </p:txBody>
          </p:sp>
          <p:sp>
            <p:nvSpPr>
              <p:cNvPr id="785" name="Square"/>
              <p:cNvSpPr/>
              <p:nvPr/>
            </p:nvSpPr>
            <p:spPr>
              <a:xfrm>
                <a:off x="984551" y="312056"/>
                <a:ext cx="328185" cy="326134"/>
              </a:xfrm>
              <a:prstGeom prst="rect">
                <a:avLst/>
              </a:prstGeom>
              <a:solidFill>
                <a:srgbClr val="FFFFFF"/>
              </a:solidFill>
              <a:ln w="12700" cap="flat">
                <a:solidFill>
                  <a:srgbClr val="18445A"/>
                </a:solidFill>
                <a:prstDash val="solid"/>
                <a:miter lim="400000"/>
              </a:ln>
              <a:effectLst/>
            </p:spPr>
            <p:txBody>
              <a:bodyPr wrap="square" lIns="45719" tIns="45719" rIns="45719" bIns="45719" numCol="1" anchor="ctr">
                <a:noAutofit/>
              </a:bodyPr>
              <a:lstStyle/>
              <a:p>
                <a:endParaRPr/>
              </a:p>
            </p:txBody>
          </p:sp>
          <p:sp>
            <p:nvSpPr>
              <p:cNvPr id="786" name="Square"/>
              <p:cNvSpPr/>
              <p:nvPr/>
            </p:nvSpPr>
            <p:spPr>
              <a:xfrm>
                <a:off x="1312735" y="312056"/>
                <a:ext cx="328185" cy="326134"/>
              </a:xfrm>
              <a:prstGeom prst="rect">
                <a:avLst/>
              </a:prstGeom>
              <a:solidFill>
                <a:srgbClr val="FFFFFF"/>
              </a:solidFill>
              <a:ln w="12700" cap="flat">
                <a:solidFill>
                  <a:srgbClr val="18445A"/>
                </a:solidFill>
                <a:prstDash val="solid"/>
                <a:miter lim="400000"/>
              </a:ln>
              <a:effectLst/>
            </p:spPr>
            <p:txBody>
              <a:bodyPr wrap="square" lIns="45719" tIns="45719" rIns="45719" bIns="45719" numCol="1" anchor="ctr">
                <a:noAutofit/>
              </a:bodyPr>
              <a:lstStyle/>
              <a:p>
                <a:endParaRPr/>
              </a:p>
            </p:txBody>
          </p:sp>
          <p:sp>
            <p:nvSpPr>
              <p:cNvPr id="787" name="Square"/>
              <p:cNvSpPr/>
              <p:nvPr/>
            </p:nvSpPr>
            <p:spPr>
              <a:xfrm>
                <a:off x="0" y="631612"/>
                <a:ext cx="328184" cy="326134"/>
              </a:xfrm>
              <a:prstGeom prst="rect">
                <a:avLst/>
              </a:prstGeom>
              <a:solidFill>
                <a:srgbClr val="FFFFFF"/>
              </a:solidFill>
              <a:ln w="12700" cap="flat">
                <a:solidFill>
                  <a:srgbClr val="18445A"/>
                </a:solidFill>
                <a:prstDash val="solid"/>
                <a:miter lim="400000"/>
              </a:ln>
              <a:effectLst/>
            </p:spPr>
            <p:txBody>
              <a:bodyPr wrap="square" lIns="45719" tIns="45719" rIns="45719" bIns="45719" numCol="1" anchor="ctr">
                <a:noAutofit/>
              </a:bodyPr>
              <a:lstStyle/>
              <a:p>
                <a:endParaRPr/>
              </a:p>
            </p:txBody>
          </p:sp>
          <p:sp>
            <p:nvSpPr>
              <p:cNvPr id="788" name="Square"/>
              <p:cNvSpPr/>
              <p:nvPr/>
            </p:nvSpPr>
            <p:spPr>
              <a:xfrm>
                <a:off x="328183" y="631612"/>
                <a:ext cx="328185" cy="326134"/>
              </a:xfrm>
              <a:prstGeom prst="rect">
                <a:avLst/>
              </a:prstGeom>
              <a:solidFill>
                <a:srgbClr val="FFFFFF"/>
              </a:solidFill>
              <a:ln w="12700" cap="flat">
                <a:solidFill>
                  <a:srgbClr val="18445A"/>
                </a:solidFill>
                <a:prstDash val="solid"/>
                <a:miter lim="400000"/>
              </a:ln>
              <a:effectLst/>
            </p:spPr>
            <p:txBody>
              <a:bodyPr wrap="square" lIns="45719" tIns="45719" rIns="45719" bIns="45719" numCol="1" anchor="ctr">
                <a:noAutofit/>
              </a:bodyPr>
              <a:lstStyle/>
              <a:p>
                <a:endParaRPr/>
              </a:p>
            </p:txBody>
          </p:sp>
          <p:sp>
            <p:nvSpPr>
              <p:cNvPr id="789" name="Square"/>
              <p:cNvSpPr/>
              <p:nvPr/>
            </p:nvSpPr>
            <p:spPr>
              <a:xfrm>
                <a:off x="656367" y="631612"/>
                <a:ext cx="328185" cy="326134"/>
              </a:xfrm>
              <a:prstGeom prst="rect">
                <a:avLst/>
              </a:prstGeom>
              <a:solidFill>
                <a:srgbClr val="FFFFFF"/>
              </a:solidFill>
              <a:ln w="12700" cap="flat">
                <a:solidFill>
                  <a:srgbClr val="18445A"/>
                </a:solidFill>
                <a:prstDash val="solid"/>
                <a:miter lim="400000"/>
              </a:ln>
              <a:effectLst/>
            </p:spPr>
            <p:txBody>
              <a:bodyPr wrap="square" lIns="45719" tIns="45719" rIns="45719" bIns="45719" numCol="1" anchor="ctr">
                <a:noAutofit/>
              </a:bodyPr>
              <a:lstStyle/>
              <a:p>
                <a:endParaRPr/>
              </a:p>
            </p:txBody>
          </p:sp>
          <p:sp>
            <p:nvSpPr>
              <p:cNvPr id="790" name="Square"/>
              <p:cNvSpPr/>
              <p:nvPr/>
            </p:nvSpPr>
            <p:spPr>
              <a:xfrm>
                <a:off x="984551" y="631612"/>
                <a:ext cx="328185" cy="326134"/>
              </a:xfrm>
              <a:prstGeom prst="rect">
                <a:avLst/>
              </a:prstGeom>
              <a:solidFill>
                <a:srgbClr val="FFFFFF"/>
              </a:solidFill>
              <a:ln w="12700" cap="flat">
                <a:solidFill>
                  <a:srgbClr val="18445A"/>
                </a:solidFill>
                <a:prstDash val="solid"/>
                <a:miter lim="400000"/>
              </a:ln>
              <a:effectLst/>
            </p:spPr>
            <p:txBody>
              <a:bodyPr wrap="square" lIns="45719" tIns="45719" rIns="45719" bIns="45719" numCol="1" anchor="ctr">
                <a:noAutofit/>
              </a:bodyPr>
              <a:lstStyle/>
              <a:p>
                <a:endParaRPr/>
              </a:p>
            </p:txBody>
          </p:sp>
          <p:sp>
            <p:nvSpPr>
              <p:cNvPr id="791" name="Square"/>
              <p:cNvSpPr/>
              <p:nvPr/>
            </p:nvSpPr>
            <p:spPr>
              <a:xfrm>
                <a:off x="1312735" y="631612"/>
                <a:ext cx="328185" cy="326134"/>
              </a:xfrm>
              <a:prstGeom prst="rect">
                <a:avLst/>
              </a:prstGeom>
              <a:solidFill>
                <a:srgbClr val="FFFFFF"/>
              </a:solidFill>
              <a:ln w="12700" cap="flat">
                <a:solidFill>
                  <a:srgbClr val="18445A"/>
                </a:solidFill>
                <a:prstDash val="solid"/>
                <a:miter lim="400000"/>
              </a:ln>
              <a:effectLst/>
            </p:spPr>
            <p:txBody>
              <a:bodyPr wrap="square" lIns="45719" tIns="45719" rIns="45719" bIns="45719" numCol="1" anchor="ctr">
                <a:noAutofit/>
              </a:bodyPr>
              <a:lstStyle/>
              <a:p>
                <a:endParaRPr/>
              </a:p>
            </p:txBody>
          </p:sp>
        </p:grpSp>
      </p:grpSp>
      <p:sp>
        <p:nvSpPr>
          <p:cNvPr id="794" name="Array"/>
          <p:cNvSpPr txBox="1"/>
          <p:nvPr/>
        </p:nvSpPr>
        <p:spPr>
          <a:xfrm>
            <a:off x="12448509" y="8555765"/>
            <a:ext cx="1119468" cy="58177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lstStyle>
            <a:lvl1pPr>
              <a:defRPr sz="3000">
                <a:solidFill>
                  <a:srgbClr val="374556"/>
                </a:solidFill>
                <a:latin typeface="Helvetica"/>
                <a:ea typeface="Helvetica"/>
                <a:cs typeface="Helvetica"/>
                <a:sym typeface="Helvetica"/>
              </a:defRPr>
            </a:lvl1pPr>
          </a:lstStyle>
          <a:p>
            <a:r>
              <a:t>Array</a:t>
            </a:r>
          </a:p>
        </p:txBody>
      </p:sp>
      <p:sp>
        <p:nvSpPr>
          <p:cNvPr id="795" name="Овал 83"/>
          <p:cNvSpPr/>
          <p:nvPr/>
        </p:nvSpPr>
        <p:spPr>
          <a:xfrm rot="5400000" flipH="1">
            <a:off x="10873497" y="5304651"/>
            <a:ext cx="165179" cy="150162"/>
          </a:xfrm>
          <a:prstGeom prst="ellipse">
            <a:avLst/>
          </a:prstGeom>
          <a:solidFill>
            <a:srgbClr val="FFFFFF"/>
          </a:solidFill>
          <a:ln w="63500">
            <a:solidFill>
              <a:srgbClr val="393C39"/>
            </a:solidFill>
            <a:miter/>
          </a:ln>
        </p:spPr>
        <p:txBody>
          <a:bodyPr lIns="45719" rIns="45719" anchor="ctr"/>
          <a:lstStyle/>
          <a:p>
            <a:pPr algn="ctr" defTabSz="2438644">
              <a:lnSpc>
                <a:spcPct val="150000"/>
              </a:lnSpc>
              <a:spcBef>
                <a:spcPts val="400"/>
              </a:spcBef>
              <a:defRPr sz="1400" b="1">
                <a:solidFill>
                  <a:srgbClr val="FFFFFF"/>
                </a:solidFill>
                <a:latin typeface="Tahoma"/>
                <a:ea typeface="Tahoma"/>
                <a:cs typeface="Tahoma"/>
                <a:sym typeface="Tahoma"/>
              </a:defRPr>
            </a:pPr>
            <a:endParaRPr/>
          </a:p>
        </p:txBody>
      </p:sp>
      <p:sp>
        <p:nvSpPr>
          <p:cNvPr id="796" name="Rectangle"/>
          <p:cNvSpPr/>
          <p:nvPr/>
        </p:nvSpPr>
        <p:spPr>
          <a:xfrm>
            <a:off x="-14021" y="-57430"/>
            <a:ext cx="7626724" cy="13830860"/>
          </a:xfrm>
          <a:prstGeom prst="rect">
            <a:avLst/>
          </a:prstGeom>
          <a:solidFill>
            <a:srgbClr val="525067"/>
          </a:solidFill>
          <a:ln w="12700">
            <a:miter lim="400000"/>
          </a:ln>
        </p:spPr>
        <p:txBody>
          <a:bodyPr lIns="45719" rIns="45719" anchor="ctr"/>
          <a:lstStyle/>
          <a:p>
            <a:endParaRPr/>
          </a:p>
        </p:txBody>
      </p:sp>
      <p:grpSp>
        <p:nvGrpSpPr>
          <p:cNvPr id="800" name="Group"/>
          <p:cNvGrpSpPr/>
          <p:nvPr/>
        </p:nvGrpSpPr>
        <p:grpSpPr>
          <a:xfrm>
            <a:off x="1317270" y="5541905"/>
            <a:ext cx="5162056" cy="1891511"/>
            <a:chOff x="0" y="0"/>
            <a:chExt cx="5162055" cy="1891510"/>
          </a:xfrm>
        </p:grpSpPr>
        <p:sp>
          <p:nvSpPr>
            <p:cNvPr id="797" name="R DATA TYPES &amp; STRUCTURES"/>
            <p:cNvSpPr txBox="1"/>
            <p:nvPr/>
          </p:nvSpPr>
          <p:spPr>
            <a:xfrm>
              <a:off x="0" y="392242"/>
              <a:ext cx="5162056" cy="149926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noAutofit/>
            </a:bodyPr>
            <a:lstStyle>
              <a:lvl1pPr algn="ctr">
                <a:defRPr sz="5000">
                  <a:solidFill>
                    <a:srgbClr val="FFFFFF"/>
                  </a:solidFill>
                  <a:latin typeface="Helvetica"/>
                  <a:ea typeface="Helvetica"/>
                  <a:cs typeface="Helvetica"/>
                  <a:sym typeface="Helvetica"/>
                </a:defRPr>
              </a:lvl1pPr>
            </a:lstStyle>
            <a:p>
              <a:r>
                <a:t>R DATA TYPES &amp; STRUCTURES</a:t>
              </a:r>
            </a:p>
          </p:txBody>
        </p:sp>
        <p:sp>
          <p:nvSpPr>
            <p:cNvPr id="798" name="FROM EXCEL TO R"/>
            <p:cNvSpPr txBox="1"/>
            <p:nvPr/>
          </p:nvSpPr>
          <p:spPr>
            <a:xfrm>
              <a:off x="1157757" y="0"/>
              <a:ext cx="3521681" cy="36391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noAutofit/>
            </a:bodyPr>
            <a:lstStyle>
              <a:lvl1pPr algn="ctr">
                <a:defRPr sz="1800" spc="337">
                  <a:solidFill>
                    <a:srgbClr val="FFFFFF"/>
                  </a:solidFill>
                  <a:latin typeface="Helvetica"/>
                  <a:ea typeface="Helvetica"/>
                  <a:cs typeface="Helvetica"/>
                  <a:sym typeface="Helvetica"/>
                </a:defRPr>
              </a:lvl1pPr>
            </a:lstStyle>
            <a:p>
              <a:r>
                <a:t>FROM EXCEL TO R</a:t>
              </a:r>
            </a:p>
          </p:txBody>
        </p:sp>
        <p:sp>
          <p:nvSpPr>
            <p:cNvPr id="799" name="Line"/>
            <p:cNvSpPr/>
            <p:nvPr/>
          </p:nvSpPr>
          <p:spPr>
            <a:xfrm>
              <a:off x="365475" y="169574"/>
              <a:ext cx="927961" cy="1"/>
            </a:xfrm>
            <a:prstGeom prst="line">
              <a:avLst/>
            </a:prstGeom>
            <a:noFill/>
            <a:ln w="88900" cap="flat">
              <a:solidFill>
                <a:srgbClr val="FFFFFF"/>
              </a:solidFill>
              <a:prstDash val="solid"/>
              <a:miter lim="400000"/>
            </a:ln>
            <a:effectLst/>
          </p:spPr>
          <p:txBody>
            <a:bodyPr wrap="square" lIns="0" tIns="0" rIns="0" bIns="0" numCol="1" anchor="t">
              <a:noAutofit/>
            </a:bodyPr>
            <a:lstStyle/>
            <a:p>
              <a:pPr defTabSz="457200">
                <a:defRPr sz="1200">
                  <a:solidFill>
                    <a:srgbClr val="000000"/>
                  </a:solidFill>
                  <a:latin typeface="Helvetica"/>
                  <a:ea typeface="Helvetica"/>
                  <a:cs typeface="Helvetica"/>
                  <a:sym typeface="Helvetica"/>
                </a:defRPr>
              </a:pPr>
              <a:endParaRPr/>
            </a:p>
          </p:txBody>
        </p:sp>
      </p:grpSp>
      <p:grpSp>
        <p:nvGrpSpPr>
          <p:cNvPr id="816" name="Group"/>
          <p:cNvGrpSpPr/>
          <p:nvPr/>
        </p:nvGrpSpPr>
        <p:grpSpPr>
          <a:xfrm>
            <a:off x="2702535" y="7886419"/>
            <a:ext cx="2340726" cy="1366198"/>
            <a:chOff x="0" y="0"/>
            <a:chExt cx="2340724" cy="1366196"/>
          </a:xfrm>
        </p:grpSpPr>
        <p:sp>
          <p:nvSpPr>
            <p:cNvPr id="801" name="Square"/>
            <p:cNvSpPr/>
            <p:nvPr/>
          </p:nvSpPr>
          <p:spPr>
            <a:xfrm>
              <a:off x="0" y="0"/>
              <a:ext cx="468145" cy="465219"/>
            </a:xfrm>
            <a:prstGeom prst="rect">
              <a:avLst/>
            </a:prstGeom>
            <a:solidFill>
              <a:srgbClr val="FFFFFF"/>
            </a:solidFill>
            <a:ln w="12700" cap="flat">
              <a:solidFill>
                <a:srgbClr val="525067"/>
              </a:solidFill>
              <a:prstDash val="solid"/>
              <a:miter lim="400000"/>
            </a:ln>
            <a:effectLst/>
          </p:spPr>
          <p:txBody>
            <a:bodyPr wrap="square" lIns="45719" tIns="45719" rIns="45719" bIns="45719" numCol="1" anchor="ctr">
              <a:noAutofit/>
            </a:bodyPr>
            <a:lstStyle/>
            <a:p>
              <a:endParaRPr/>
            </a:p>
          </p:txBody>
        </p:sp>
        <p:sp>
          <p:nvSpPr>
            <p:cNvPr id="802" name="Square"/>
            <p:cNvSpPr/>
            <p:nvPr/>
          </p:nvSpPr>
          <p:spPr>
            <a:xfrm>
              <a:off x="468144" y="0"/>
              <a:ext cx="468146" cy="465219"/>
            </a:xfrm>
            <a:prstGeom prst="rect">
              <a:avLst/>
            </a:prstGeom>
            <a:solidFill>
              <a:srgbClr val="FFFFFF"/>
            </a:solidFill>
            <a:ln w="12700" cap="flat">
              <a:solidFill>
                <a:srgbClr val="525067"/>
              </a:solidFill>
              <a:prstDash val="solid"/>
              <a:miter lim="400000"/>
            </a:ln>
            <a:effectLst/>
          </p:spPr>
          <p:txBody>
            <a:bodyPr wrap="square" lIns="45719" tIns="45719" rIns="45719" bIns="45719" numCol="1" anchor="ctr">
              <a:noAutofit/>
            </a:bodyPr>
            <a:lstStyle/>
            <a:p>
              <a:endParaRPr/>
            </a:p>
          </p:txBody>
        </p:sp>
        <p:sp>
          <p:nvSpPr>
            <p:cNvPr id="803" name="Square"/>
            <p:cNvSpPr/>
            <p:nvPr/>
          </p:nvSpPr>
          <p:spPr>
            <a:xfrm>
              <a:off x="936289" y="0"/>
              <a:ext cx="468146" cy="465219"/>
            </a:xfrm>
            <a:prstGeom prst="rect">
              <a:avLst/>
            </a:prstGeom>
            <a:solidFill>
              <a:srgbClr val="FFFFFF"/>
            </a:solidFill>
            <a:ln w="12700" cap="flat">
              <a:solidFill>
                <a:srgbClr val="525067"/>
              </a:solidFill>
              <a:prstDash val="solid"/>
              <a:miter lim="400000"/>
            </a:ln>
            <a:effectLst/>
          </p:spPr>
          <p:txBody>
            <a:bodyPr wrap="square" lIns="45719" tIns="45719" rIns="45719" bIns="45719" numCol="1" anchor="ctr">
              <a:noAutofit/>
            </a:bodyPr>
            <a:lstStyle/>
            <a:p>
              <a:endParaRPr/>
            </a:p>
          </p:txBody>
        </p:sp>
        <p:sp>
          <p:nvSpPr>
            <p:cNvPr id="804" name="Square"/>
            <p:cNvSpPr/>
            <p:nvPr/>
          </p:nvSpPr>
          <p:spPr>
            <a:xfrm>
              <a:off x="1404434" y="0"/>
              <a:ext cx="468146" cy="465219"/>
            </a:xfrm>
            <a:prstGeom prst="rect">
              <a:avLst/>
            </a:prstGeom>
            <a:solidFill>
              <a:srgbClr val="FFFFFF"/>
            </a:solidFill>
            <a:ln w="12700" cap="flat">
              <a:solidFill>
                <a:srgbClr val="525067"/>
              </a:solidFill>
              <a:prstDash val="solid"/>
              <a:miter lim="400000"/>
            </a:ln>
            <a:effectLst/>
          </p:spPr>
          <p:txBody>
            <a:bodyPr wrap="square" lIns="45719" tIns="45719" rIns="45719" bIns="45719" numCol="1" anchor="ctr">
              <a:noAutofit/>
            </a:bodyPr>
            <a:lstStyle/>
            <a:p>
              <a:endParaRPr/>
            </a:p>
          </p:txBody>
        </p:sp>
        <p:sp>
          <p:nvSpPr>
            <p:cNvPr id="805" name="Square"/>
            <p:cNvSpPr/>
            <p:nvPr/>
          </p:nvSpPr>
          <p:spPr>
            <a:xfrm>
              <a:off x="1872579" y="0"/>
              <a:ext cx="468146" cy="465219"/>
            </a:xfrm>
            <a:prstGeom prst="rect">
              <a:avLst/>
            </a:prstGeom>
            <a:solidFill>
              <a:srgbClr val="FFFFFF"/>
            </a:solidFill>
            <a:ln w="12700" cap="flat">
              <a:solidFill>
                <a:srgbClr val="525067"/>
              </a:solidFill>
              <a:prstDash val="solid"/>
              <a:miter lim="400000"/>
            </a:ln>
            <a:effectLst/>
          </p:spPr>
          <p:txBody>
            <a:bodyPr wrap="square" lIns="45719" tIns="45719" rIns="45719" bIns="45719" numCol="1" anchor="ctr">
              <a:noAutofit/>
            </a:bodyPr>
            <a:lstStyle/>
            <a:p>
              <a:endParaRPr/>
            </a:p>
          </p:txBody>
        </p:sp>
        <p:sp>
          <p:nvSpPr>
            <p:cNvPr id="806" name="Square"/>
            <p:cNvSpPr/>
            <p:nvPr/>
          </p:nvSpPr>
          <p:spPr>
            <a:xfrm>
              <a:off x="0" y="445141"/>
              <a:ext cx="468145" cy="465219"/>
            </a:xfrm>
            <a:prstGeom prst="rect">
              <a:avLst/>
            </a:prstGeom>
            <a:solidFill>
              <a:srgbClr val="FFFFFF"/>
            </a:solidFill>
            <a:ln w="12700" cap="flat">
              <a:solidFill>
                <a:srgbClr val="525067"/>
              </a:solidFill>
              <a:prstDash val="solid"/>
              <a:miter lim="400000"/>
            </a:ln>
            <a:effectLst/>
          </p:spPr>
          <p:txBody>
            <a:bodyPr wrap="square" lIns="45719" tIns="45719" rIns="45719" bIns="45719" numCol="1" anchor="ctr">
              <a:noAutofit/>
            </a:bodyPr>
            <a:lstStyle/>
            <a:p>
              <a:endParaRPr/>
            </a:p>
          </p:txBody>
        </p:sp>
        <p:sp>
          <p:nvSpPr>
            <p:cNvPr id="807" name="Square"/>
            <p:cNvSpPr/>
            <p:nvPr/>
          </p:nvSpPr>
          <p:spPr>
            <a:xfrm>
              <a:off x="468144" y="445141"/>
              <a:ext cx="468146" cy="465219"/>
            </a:xfrm>
            <a:prstGeom prst="rect">
              <a:avLst/>
            </a:prstGeom>
            <a:solidFill>
              <a:srgbClr val="FFFFFF"/>
            </a:solidFill>
            <a:ln w="12700" cap="flat">
              <a:solidFill>
                <a:srgbClr val="525067"/>
              </a:solidFill>
              <a:prstDash val="solid"/>
              <a:miter lim="400000"/>
            </a:ln>
            <a:effectLst/>
          </p:spPr>
          <p:txBody>
            <a:bodyPr wrap="square" lIns="45719" tIns="45719" rIns="45719" bIns="45719" numCol="1" anchor="ctr">
              <a:noAutofit/>
            </a:bodyPr>
            <a:lstStyle/>
            <a:p>
              <a:endParaRPr/>
            </a:p>
          </p:txBody>
        </p:sp>
        <p:sp>
          <p:nvSpPr>
            <p:cNvPr id="808" name="Square"/>
            <p:cNvSpPr/>
            <p:nvPr/>
          </p:nvSpPr>
          <p:spPr>
            <a:xfrm>
              <a:off x="936289" y="445141"/>
              <a:ext cx="468146" cy="465219"/>
            </a:xfrm>
            <a:prstGeom prst="rect">
              <a:avLst/>
            </a:prstGeom>
            <a:solidFill>
              <a:srgbClr val="FFFFFF"/>
            </a:solidFill>
            <a:ln w="12700" cap="flat">
              <a:solidFill>
                <a:srgbClr val="525067"/>
              </a:solidFill>
              <a:prstDash val="solid"/>
              <a:miter lim="400000"/>
            </a:ln>
            <a:effectLst/>
          </p:spPr>
          <p:txBody>
            <a:bodyPr wrap="square" lIns="45719" tIns="45719" rIns="45719" bIns="45719" numCol="1" anchor="ctr">
              <a:noAutofit/>
            </a:bodyPr>
            <a:lstStyle/>
            <a:p>
              <a:endParaRPr/>
            </a:p>
          </p:txBody>
        </p:sp>
        <p:sp>
          <p:nvSpPr>
            <p:cNvPr id="809" name="Square"/>
            <p:cNvSpPr/>
            <p:nvPr/>
          </p:nvSpPr>
          <p:spPr>
            <a:xfrm>
              <a:off x="1404434" y="445141"/>
              <a:ext cx="468146" cy="465219"/>
            </a:xfrm>
            <a:prstGeom prst="rect">
              <a:avLst/>
            </a:prstGeom>
            <a:solidFill>
              <a:srgbClr val="FFFFFF"/>
            </a:solidFill>
            <a:ln w="12700" cap="flat">
              <a:solidFill>
                <a:srgbClr val="525067"/>
              </a:solidFill>
              <a:prstDash val="solid"/>
              <a:miter lim="400000"/>
            </a:ln>
            <a:effectLst/>
          </p:spPr>
          <p:txBody>
            <a:bodyPr wrap="square" lIns="45719" tIns="45719" rIns="45719" bIns="45719" numCol="1" anchor="ctr">
              <a:noAutofit/>
            </a:bodyPr>
            <a:lstStyle/>
            <a:p>
              <a:endParaRPr/>
            </a:p>
          </p:txBody>
        </p:sp>
        <p:sp>
          <p:nvSpPr>
            <p:cNvPr id="810" name="Square"/>
            <p:cNvSpPr/>
            <p:nvPr/>
          </p:nvSpPr>
          <p:spPr>
            <a:xfrm>
              <a:off x="1872579" y="445141"/>
              <a:ext cx="468146" cy="465219"/>
            </a:xfrm>
            <a:prstGeom prst="rect">
              <a:avLst/>
            </a:prstGeom>
            <a:solidFill>
              <a:srgbClr val="FFFFFF"/>
            </a:solidFill>
            <a:ln w="12700" cap="flat">
              <a:solidFill>
                <a:srgbClr val="525067"/>
              </a:solidFill>
              <a:prstDash val="solid"/>
              <a:miter lim="400000"/>
            </a:ln>
            <a:effectLst/>
          </p:spPr>
          <p:txBody>
            <a:bodyPr wrap="square" lIns="45719" tIns="45719" rIns="45719" bIns="45719" numCol="1" anchor="ctr">
              <a:noAutofit/>
            </a:bodyPr>
            <a:lstStyle/>
            <a:p>
              <a:endParaRPr/>
            </a:p>
          </p:txBody>
        </p:sp>
        <p:sp>
          <p:nvSpPr>
            <p:cNvPr id="811" name="Square"/>
            <p:cNvSpPr/>
            <p:nvPr/>
          </p:nvSpPr>
          <p:spPr>
            <a:xfrm>
              <a:off x="0" y="900978"/>
              <a:ext cx="468145" cy="465219"/>
            </a:xfrm>
            <a:prstGeom prst="rect">
              <a:avLst/>
            </a:prstGeom>
            <a:solidFill>
              <a:srgbClr val="FFFFFF"/>
            </a:solidFill>
            <a:ln w="12700" cap="flat">
              <a:solidFill>
                <a:srgbClr val="525067"/>
              </a:solidFill>
              <a:prstDash val="solid"/>
              <a:miter lim="400000"/>
            </a:ln>
            <a:effectLst/>
          </p:spPr>
          <p:txBody>
            <a:bodyPr wrap="square" lIns="45719" tIns="45719" rIns="45719" bIns="45719" numCol="1" anchor="ctr">
              <a:noAutofit/>
            </a:bodyPr>
            <a:lstStyle/>
            <a:p>
              <a:endParaRPr/>
            </a:p>
          </p:txBody>
        </p:sp>
        <p:sp>
          <p:nvSpPr>
            <p:cNvPr id="812" name="Square"/>
            <p:cNvSpPr/>
            <p:nvPr/>
          </p:nvSpPr>
          <p:spPr>
            <a:xfrm>
              <a:off x="468144" y="900978"/>
              <a:ext cx="468146" cy="465219"/>
            </a:xfrm>
            <a:prstGeom prst="rect">
              <a:avLst/>
            </a:prstGeom>
            <a:solidFill>
              <a:srgbClr val="FFFFFF"/>
            </a:solidFill>
            <a:ln w="12700" cap="flat">
              <a:solidFill>
                <a:srgbClr val="525067"/>
              </a:solidFill>
              <a:prstDash val="solid"/>
              <a:miter lim="400000"/>
            </a:ln>
            <a:effectLst/>
          </p:spPr>
          <p:txBody>
            <a:bodyPr wrap="square" lIns="45719" tIns="45719" rIns="45719" bIns="45719" numCol="1" anchor="ctr">
              <a:noAutofit/>
            </a:bodyPr>
            <a:lstStyle/>
            <a:p>
              <a:endParaRPr/>
            </a:p>
          </p:txBody>
        </p:sp>
        <p:sp>
          <p:nvSpPr>
            <p:cNvPr id="813" name="Square"/>
            <p:cNvSpPr/>
            <p:nvPr/>
          </p:nvSpPr>
          <p:spPr>
            <a:xfrm>
              <a:off x="936289" y="900978"/>
              <a:ext cx="468146" cy="465219"/>
            </a:xfrm>
            <a:prstGeom prst="rect">
              <a:avLst/>
            </a:prstGeom>
            <a:solidFill>
              <a:srgbClr val="FFFFFF"/>
            </a:solidFill>
            <a:ln w="12700" cap="flat">
              <a:solidFill>
                <a:srgbClr val="525067"/>
              </a:solidFill>
              <a:prstDash val="solid"/>
              <a:miter lim="400000"/>
            </a:ln>
            <a:effectLst/>
          </p:spPr>
          <p:txBody>
            <a:bodyPr wrap="square" lIns="45719" tIns="45719" rIns="45719" bIns="45719" numCol="1" anchor="ctr">
              <a:noAutofit/>
            </a:bodyPr>
            <a:lstStyle/>
            <a:p>
              <a:endParaRPr/>
            </a:p>
          </p:txBody>
        </p:sp>
        <p:sp>
          <p:nvSpPr>
            <p:cNvPr id="814" name="Square"/>
            <p:cNvSpPr/>
            <p:nvPr/>
          </p:nvSpPr>
          <p:spPr>
            <a:xfrm>
              <a:off x="1404434" y="900978"/>
              <a:ext cx="468146" cy="465219"/>
            </a:xfrm>
            <a:prstGeom prst="rect">
              <a:avLst/>
            </a:prstGeom>
            <a:solidFill>
              <a:srgbClr val="FFFFFF"/>
            </a:solidFill>
            <a:ln w="12700" cap="flat">
              <a:solidFill>
                <a:srgbClr val="525067"/>
              </a:solidFill>
              <a:prstDash val="solid"/>
              <a:miter lim="400000"/>
            </a:ln>
            <a:effectLst/>
          </p:spPr>
          <p:txBody>
            <a:bodyPr wrap="square" lIns="45719" tIns="45719" rIns="45719" bIns="45719" numCol="1" anchor="ctr">
              <a:noAutofit/>
            </a:bodyPr>
            <a:lstStyle/>
            <a:p>
              <a:endParaRPr/>
            </a:p>
          </p:txBody>
        </p:sp>
        <p:sp>
          <p:nvSpPr>
            <p:cNvPr id="815" name="Square"/>
            <p:cNvSpPr/>
            <p:nvPr/>
          </p:nvSpPr>
          <p:spPr>
            <a:xfrm>
              <a:off x="1872579" y="900978"/>
              <a:ext cx="468146" cy="465219"/>
            </a:xfrm>
            <a:prstGeom prst="rect">
              <a:avLst/>
            </a:prstGeom>
            <a:solidFill>
              <a:srgbClr val="FFFFFF"/>
            </a:solidFill>
            <a:ln w="12700" cap="flat">
              <a:solidFill>
                <a:srgbClr val="525067"/>
              </a:solidFill>
              <a:prstDash val="solid"/>
              <a:miter lim="400000"/>
            </a:ln>
            <a:effectLst/>
          </p:spPr>
          <p:txBody>
            <a:bodyPr wrap="square" lIns="45719" tIns="45719" rIns="45719" bIns="45719" numCol="1" anchor="ctr">
              <a:noAutofit/>
            </a:bodyPr>
            <a:lstStyle/>
            <a:p>
              <a:endParaRPr/>
            </a:p>
          </p:txBody>
        </p:sp>
      </p:grpSp>
      <p:sp>
        <p:nvSpPr>
          <p:cNvPr id="817" name="VARIABLES"/>
          <p:cNvSpPr txBox="1"/>
          <p:nvPr/>
        </p:nvSpPr>
        <p:spPr>
          <a:xfrm rot="16200000">
            <a:off x="1544637" y="8358698"/>
            <a:ext cx="1668042" cy="4216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defRPr sz="2200">
                <a:solidFill>
                  <a:srgbClr val="FFFFFF"/>
                </a:solidFill>
                <a:latin typeface="Helvetica"/>
                <a:ea typeface="Helvetica"/>
                <a:cs typeface="Helvetica"/>
                <a:sym typeface="Helvetica"/>
              </a:defRPr>
            </a:lvl1pPr>
          </a:lstStyle>
          <a:p>
            <a:r>
              <a:t>VARIABLES</a:t>
            </a:r>
          </a:p>
        </p:txBody>
      </p:sp>
      <p:sp>
        <p:nvSpPr>
          <p:cNvPr id="818" name="OBSERVATIONS"/>
          <p:cNvSpPr txBox="1"/>
          <p:nvPr/>
        </p:nvSpPr>
        <p:spPr>
          <a:xfrm>
            <a:off x="2746565" y="9400820"/>
            <a:ext cx="2303467" cy="4216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defRPr sz="2200">
                <a:solidFill>
                  <a:srgbClr val="FFFFFF"/>
                </a:solidFill>
                <a:latin typeface="Helvetica"/>
                <a:ea typeface="Helvetica"/>
                <a:cs typeface="Helvetica"/>
                <a:sym typeface="Helvetica"/>
              </a:defRPr>
            </a:lvl1pPr>
          </a:lstStyle>
          <a:p>
            <a:r>
              <a:t>OBSERVATIONS</a:t>
            </a:r>
          </a:p>
        </p:txBody>
      </p:sp>
      <p:sp>
        <p:nvSpPr>
          <p:cNvPr id="819" name="13"/>
          <p:cNvSpPr txBox="1"/>
          <p:nvPr/>
        </p:nvSpPr>
        <p:spPr>
          <a:xfrm>
            <a:off x="374649" y="13061950"/>
            <a:ext cx="665164" cy="1282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defRPr sz="2600">
                <a:solidFill>
                  <a:srgbClr val="EBEBEB"/>
                </a:solidFill>
                <a:latin typeface="Helvetica"/>
                <a:ea typeface="Helvetica"/>
                <a:cs typeface="Helvetica"/>
                <a:sym typeface="Helvetica"/>
              </a:defRPr>
            </a:pPr>
            <a:r>
              <a:t>13</a:t>
            </a:r>
          </a:p>
          <a:p>
            <a:pPr lvl="1">
              <a:defRPr sz="2600">
                <a:solidFill>
                  <a:srgbClr val="EBEBEB"/>
                </a:solidFill>
                <a:latin typeface="Helvetica"/>
                <a:ea typeface="Helvetica"/>
                <a:cs typeface="Helvetica"/>
                <a:sym typeface="Helvetica"/>
              </a:defRPr>
            </a:pPr>
            <a:endParaRPr/>
          </a:p>
        </p:txBody>
      </p:sp>
      <p:sp>
        <p:nvSpPr>
          <p:cNvPr id="820" name="Age…"/>
          <p:cNvSpPr txBox="1"/>
          <p:nvPr/>
        </p:nvSpPr>
        <p:spPr>
          <a:xfrm>
            <a:off x="9578145" y="4774615"/>
            <a:ext cx="1119469" cy="121333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lstStyle/>
          <a:p>
            <a:pPr>
              <a:defRPr sz="2600">
                <a:solidFill>
                  <a:srgbClr val="374556"/>
                </a:solidFill>
                <a:latin typeface="Helvetica"/>
                <a:ea typeface="Helvetica"/>
                <a:cs typeface="Helvetica"/>
                <a:sym typeface="Helvetica"/>
              </a:defRPr>
            </a:pPr>
            <a:r>
              <a:t>Age</a:t>
            </a:r>
          </a:p>
          <a:p>
            <a:pPr>
              <a:defRPr sz="2600">
                <a:solidFill>
                  <a:srgbClr val="374556"/>
                </a:solidFill>
                <a:latin typeface="Helvetica"/>
                <a:ea typeface="Helvetica"/>
                <a:cs typeface="Helvetica"/>
                <a:sym typeface="Helvetica"/>
              </a:defRPr>
            </a:pPr>
            <a:r>
              <a:t>Height</a:t>
            </a:r>
          </a:p>
          <a:p>
            <a:pPr>
              <a:defRPr sz="2600">
                <a:solidFill>
                  <a:srgbClr val="374556"/>
                </a:solidFill>
                <a:latin typeface="Helvetica"/>
                <a:ea typeface="Helvetica"/>
                <a:cs typeface="Helvetica"/>
                <a:sym typeface="Helvetica"/>
              </a:defRPr>
            </a:pPr>
            <a:r>
              <a:t>BMI</a:t>
            </a:r>
          </a:p>
        </p:txBody>
      </p:sp>
      <p:sp>
        <p:nvSpPr>
          <p:cNvPr id="821" name="Age"/>
          <p:cNvSpPr txBox="1"/>
          <p:nvPr/>
        </p:nvSpPr>
        <p:spPr>
          <a:xfrm>
            <a:off x="9578145" y="3186351"/>
            <a:ext cx="1119469" cy="54982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lstStyle>
            <a:lvl1pPr>
              <a:defRPr sz="2600">
                <a:solidFill>
                  <a:srgbClr val="374556"/>
                </a:solidFill>
                <a:latin typeface="Helvetica"/>
                <a:ea typeface="Helvetica"/>
                <a:cs typeface="Helvetica"/>
                <a:sym typeface="Helvetica"/>
              </a:defRPr>
            </a:lvl1pPr>
          </a:lstStyle>
          <a:p>
            <a:r>
              <a:t>Age</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820"/>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2" nodeType="afterEffect">
                                  <p:stCondLst>
                                    <p:cond delay="0"/>
                                  </p:stCondLst>
                                  <p:iterate>
                                    <p:tmAbs val="0"/>
                                  </p:iterate>
                                  <p:childTnLst>
                                    <p:set>
                                      <p:cBhvr>
                                        <p:cTn id="9" fill="hold"/>
                                        <p:tgtEl>
                                          <p:spTgt spid="8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0" grpId="1" animBg="1" advAuto="0"/>
      <p:bldP spid="821" grpId="2" animBg="1" advAuto="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8" name="Скругленный прямоугольник 7"/>
          <p:cNvSpPr/>
          <p:nvPr/>
        </p:nvSpPr>
        <p:spPr>
          <a:xfrm>
            <a:off x="8538482" y="5311652"/>
            <a:ext cx="5924235" cy="2582977"/>
          </a:xfrm>
          <a:prstGeom prst="roundRect">
            <a:avLst>
              <a:gd name="adj" fmla="val 6645"/>
            </a:avLst>
          </a:prstGeom>
          <a:solidFill>
            <a:srgbClr val="374556"/>
          </a:solidFill>
          <a:ln w="12700">
            <a:miter lim="400000"/>
          </a:ln>
          <a:effectLst>
            <a:outerShdw blurRad="457200" dist="101600" dir="2700000" rotWithShape="0">
              <a:srgbClr val="000000">
                <a:alpha val="26000"/>
              </a:srgbClr>
            </a:outerShdw>
          </a:effectLst>
        </p:spPr>
        <p:txBody>
          <a:bodyPr lIns="45719" rIns="45719" anchor="ctr"/>
          <a:lstStyle/>
          <a:p>
            <a:pPr algn="ctr" defTabSz="914400">
              <a:defRPr sz="1800">
                <a:solidFill>
                  <a:srgbClr val="FFFFFF"/>
                </a:solidFill>
              </a:defRPr>
            </a:pPr>
            <a:endParaRPr/>
          </a:p>
        </p:txBody>
      </p:sp>
      <p:sp>
        <p:nvSpPr>
          <p:cNvPr id="1009" name="Скругленный прямоугольник 7"/>
          <p:cNvSpPr/>
          <p:nvPr/>
        </p:nvSpPr>
        <p:spPr>
          <a:xfrm>
            <a:off x="8538482" y="2884693"/>
            <a:ext cx="5924235" cy="1600645"/>
          </a:xfrm>
          <a:prstGeom prst="roundRect">
            <a:avLst>
              <a:gd name="adj" fmla="val 10724"/>
            </a:avLst>
          </a:prstGeom>
          <a:solidFill>
            <a:srgbClr val="374556"/>
          </a:solidFill>
          <a:ln w="12700">
            <a:miter lim="400000"/>
          </a:ln>
          <a:effectLst>
            <a:outerShdw blurRad="457200" dist="101600" dir="2700000" rotWithShape="0">
              <a:srgbClr val="000000">
                <a:alpha val="26000"/>
              </a:srgbClr>
            </a:outerShdw>
          </a:effectLst>
        </p:spPr>
        <p:txBody>
          <a:bodyPr lIns="45719" rIns="45719" anchor="ctr"/>
          <a:lstStyle/>
          <a:p>
            <a:pPr algn="ctr" defTabSz="914400">
              <a:defRPr sz="1800">
                <a:solidFill>
                  <a:srgbClr val="FFFFFF"/>
                </a:solidFill>
              </a:defRPr>
            </a:pPr>
            <a:endParaRPr/>
          </a:p>
        </p:txBody>
      </p:sp>
      <p:sp>
        <p:nvSpPr>
          <p:cNvPr id="1010" name="tidyverse is a collection of R packages for data science"/>
          <p:cNvSpPr txBox="1"/>
          <p:nvPr/>
        </p:nvSpPr>
        <p:spPr>
          <a:xfrm>
            <a:off x="9009026" y="3138403"/>
            <a:ext cx="5121376" cy="23774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defRPr sz="3000">
                <a:solidFill>
                  <a:srgbClr val="FFFFFF"/>
                </a:solidFill>
                <a:latin typeface="Helvetica"/>
                <a:ea typeface="Helvetica"/>
                <a:cs typeface="Helvetica"/>
                <a:sym typeface="Helvetica"/>
              </a:defRPr>
            </a:pPr>
            <a:r>
              <a:t>tidyverse is a collection of R packages for data science </a:t>
            </a:r>
          </a:p>
          <a:p>
            <a:pPr>
              <a:defRPr sz="3000">
                <a:solidFill>
                  <a:srgbClr val="374556"/>
                </a:solidFill>
                <a:latin typeface="Helvetica"/>
                <a:ea typeface="Helvetica"/>
                <a:cs typeface="Helvetica"/>
                <a:sym typeface="Helvetica"/>
              </a:defRPr>
            </a:pPr>
            <a:endParaRPr/>
          </a:p>
          <a:p>
            <a:pPr>
              <a:defRPr sz="3000">
                <a:solidFill>
                  <a:srgbClr val="374556"/>
                </a:solidFill>
                <a:latin typeface="Helvetica"/>
                <a:ea typeface="Helvetica"/>
                <a:cs typeface="Helvetica"/>
                <a:sym typeface="Helvetica"/>
              </a:defRPr>
            </a:pPr>
            <a:endParaRPr/>
          </a:p>
        </p:txBody>
      </p:sp>
      <p:sp>
        <p:nvSpPr>
          <p:cNvPr id="1011" name="Rectangle"/>
          <p:cNvSpPr/>
          <p:nvPr/>
        </p:nvSpPr>
        <p:spPr>
          <a:xfrm>
            <a:off x="-1321" y="-57430"/>
            <a:ext cx="7440953" cy="13830860"/>
          </a:xfrm>
          <a:prstGeom prst="rect">
            <a:avLst/>
          </a:prstGeom>
          <a:solidFill>
            <a:srgbClr val="374556"/>
          </a:solidFill>
          <a:ln w="12700">
            <a:miter lim="400000"/>
          </a:ln>
        </p:spPr>
        <p:txBody>
          <a:bodyPr lIns="45719" rIns="45719" anchor="ctr"/>
          <a:lstStyle/>
          <a:p>
            <a:endParaRPr/>
          </a:p>
        </p:txBody>
      </p:sp>
      <p:grpSp>
        <p:nvGrpSpPr>
          <p:cNvPr id="1015" name="Group"/>
          <p:cNvGrpSpPr/>
          <p:nvPr/>
        </p:nvGrpSpPr>
        <p:grpSpPr>
          <a:xfrm>
            <a:off x="919424" y="5912244"/>
            <a:ext cx="6766835" cy="1891512"/>
            <a:chOff x="0" y="0"/>
            <a:chExt cx="6766834" cy="1891510"/>
          </a:xfrm>
        </p:grpSpPr>
        <p:sp>
          <p:nvSpPr>
            <p:cNvPr id="1012" name="TIDYVERSE"/>
            <p:cNvSpPr txBox="1"/>
            <p:nvPr/>
          </p:nvSpPr>
          <p:spPr>
            <a:xfrm>
              <a:off x="0" y="392242"/>
              <a:ext cx="5162056" cy="149926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noAutofit/>
            </a:bodyPr>
            <a:lstStyle>
              <a:lvl1pPr>
                <a:defRPr sz="5000">
                  <a:solidFill>
                    <a:srgbClr val="FFFFFF"/>
                  </a:solidFill>
                  <a:latin typeface="Helvetica"/>
                  <a:ea typeface="Helvetica"/>
                  <a:cs typeface="Helvetica"/>
                  <a:sym typeface="Helvetica"/>
                </a:defRPr>
              </a:lvl1pPr>
            </a:lstStyle>
            <a:p>
              <a:r>
                <a:t>TIDYVERSE</a:t>
              </a:r>
            </a:p>
          </p:txBody>
        </p:sp>
        <p:sp>
          <p:nvSpPr>
            <p:cNvPr id="1013" name="https://www.tidyverse.org/"/>
            <p:cNvSpPr txBox="1"/>
            <p:nvPr/>
          </p:nvSpPr>
          <p:spPr>
            <a:xfrm>
              <a:off x="1157758" y="0"/>
              <a:ext cx="5609077" cy="4373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noAutofit/>
            </a:bodyPr>
            <a:lstStyle>
              <a:lvl1pPr>
                <a:defRPr sz="2200" spc="412">
                  <a:solidFill>
                    <a:srgbClr val="FFFFFF"/>
                  </a:solidFill>
                  <a:latin typeface="Helvetica"/>
                  <a:ea typeface="Helvetica"/>
                  <a:cs typeface="Helvetica"/>
                  <a:sym typeface="Helvetica"/>
                </a:defRPr>
              </a:lvl1pPr>
            </a:lstStyle>
            <a:p>
              <a:r>
                <a:t>https://www.tidyverse.org/</a:t>
              </a:r>
            </a:p>
          </p:txBody>
        </p:sp>
        <p:sp>
          <p:nvSpPr>
            <p:cNvPr id="1014" name="Line"/>
            <p:cNvSpPr/>
            <p:nvPr/>
          </p:nvSpPr>
          <p:spPr>
            <a:xfrm>
              <a:off x="60675" y="118774"/>
              <a:ext cx="927961" cy="1"/>
            </a:xfrm>
            <a:prstGeom prst="line">
              <a:avLst/>
            </a:prstGeom>
            <a:noFill/>
            <a:ln w="88900" cap="flat">
              <a:solidFill>
                <a:srgbClr val="FFFFFF"/>
              </a:solidFill>
              <a:prstDash val="solid"/>
              <a:miter lim="400000"/>
            </a:ln>
            <a:effectLst/>
          </p:spPr>
          <p:txBody>
            <a:bodyPr wrap="square" lIns="0" tIns="0" rIns="0" bIns="0" numCol="1" anchor="t">
              <a:noAutofit/>
            </a:bodyPr>
            <a:lstStyle/>
            <a:p>
              <a:pPr defTabSz="457200">
                <a:defRPr sz="1200">
                  <a:solidFill>
                    <a:srgbClr val="000000"/>
                  </a:solidFill>
                  <a:latin typeface="Helvetica"/>
                  <a:ea typeface="Helvetica"/>
                  <a:cs typeface="Helvetica"/>
                  <a:sym typeface="Helvetica"/>
                </a:defRPr>
              </a:pPr>
              <a:endParaRPr/>
            </a:p>
          </p:txBody>
        </p:sp>
      </p:grpSp>
      <p:sp>
        <p:nvSpPr>
          <p:cNvPr id="1016" name="Скругленный прямоугольник 7"/>
          <p:cNvSpPr/>
          <p:nvPr/>
        </p:nvSpPr>
        <p:spPr>
          <a:xfrm>
            <a:off x="8538482" y="8813358"/>
            <a:ext cx="5924235" cy="2291273"/>
          </a:xfrm>
          <a:prstGeom prst="roundRect">
            <a:avLst>
              <a:gd name="adj" fmla="val 7491"/>
            </a:avLst>
          </a:prstGeom>
          <a:solidFill>
            <a:srgbClr val="374556"/>
          </a:solidFill>
          <a:ln w="12700">
            <a:miter lim="400000"/>
          </a:ln>
          <a:effectLst>
            <a:outerShdw blurRad="457200" dist="101600" dir="2700000" rotWithShape="0">
              <a:srgbClr val="000000">
                <a:alpha val="26000"/>
              </a:srgbClr>
            </a:outerShdw>
          </a:effectLst>
        </p:spPr>
        <p:txBody>
          <a:bodyPr lIns="45719" rIns="45719" anchor="ctr"/>
          <a:lstStyle/>
          <a:p>
            <a:pPr algn="ctr" defTabSz="914400">
              <a:defRPr sz="1800">
                <a:solidFill>
                  <a:srgbClr val="FFFFFF"/>
                </a:solidFill>
              </a:defRPr>
            </a:pPr>
            <a:endParaRPr/>
          </a:p>
        </p:txBody>
      </p:sp>
      <p:sp>
        <p:nvSpPr>
          <p:cNvPr id="1017" name="“The packages share an underlying design philosophy, grammar, and data structures.” Wickham and Grolemund"/>
          <p:cNvSpPr txBox="1"/>
          <p:nvPr/>
        </p:nvSpPr>
        <p:spPr>
          <a:xfrm>
            <a:off x="8988686" y="5643020"/>
            <a:ext cx="5162057" cy="19202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defRPr sz="3000">
                <a:solidFill>
                  <a:srgbClr val="FFFFFF"/>
                </a:solidFill>
                <a:latin typeface="Helvetica"/>
                <a:ea typeface="Helvetica"/>
                <a:cs typeface="Helvetica"/>
                <a:sym typeface="Helvetica"/>
              </a:defRPr>
            </a:pPr>
            <a:r>
              <a:t>“The packages share an underlying design philosophy, grammar, and data structures.” </a:t>
            </a:r>
            <a:r>
              <a:rPr sz="2100" i="1"/>
              <a:t>Wickham and Grolemund</a:t>
            </a:r>
          </a:p>
        </p:txBody>
      </p:sp>
      <p:sp>
        <p:nvSpPr>
          <p:cNvPr id="1018" name="tidyverse is used to “tidy up” your datasets, so they are easy to work with"/>
          <p:cNvSpPr txBox="1"/>
          <p:nvPr/>
        </p:nvSpPr>
        <p:spPr>
          <a:xfrm>
            <a:off x="9014741" y="8720942"/>
            <a:ext cx="5121375" cy="2387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defRPr sz="3000">
                <a:solidFill>
                  <a:srgbClr val="FFFFFF"/>
                </a:solidFill>
                <a:latin typeface="Helvetica"/>
                <a:ea typeface="Helvetica"/>
                <a:cs typeface="Helvetica"/>
                <a:sym typeface="Helvetica"/>
              </a:defRPr>
            </a:pPr>
            <a:endParaRPr/>
          </a:p>
          <a:p>
            <a:pPr>
              <a:defRPr sz="3000">
                <a:solidFill>
                  <a:srgbClr val="FFFFFF"/>
                </a:solidFill>
                <a:latin typeface="Helvetica"/>
                <a:ea typeface="Helvetica"/>
                <a:cs typeface="Helvetica"/>
                <a:sym typeface="Helvetica"/>
              </a:defRPr>
            </a:pPr>
            <a:r>
              <a:t>tidyverse is used to “tidy up” your datasets, so they are easy to work with</a:t>
            </a:r>
          </a:p>
        </p:txBody>
      </p:sp>
      <p:grpSp>
        <p:nvGrpSpPr>
          <p:cNvPr id="1047" name="Group"/>
          <p:cNvGrpSpPr/>
          <p:nvPr/>
        </p:nvGrpSpPr>
        <p:grpSpPr>
          <a:xfrm>
            <a:off x="15660095" y="978897"/>
            <a:ext cx="7912474" cy="11758206"/>
            <a:chOff x="-76834" y="0"/>
            <a:chExt cx="7912473" cy="11758204"/>
          </a:xfrm>
        </p:grpSpPr>
        <p:pic>
          <p:nvPicPr>
            <p:cNvPr id="1019" name="tidyverse_website.png" descr="tidyverse_website.png"/>
            <p:cNvPicPr>
              <a:picLocks noChangeAspect="1"/>
            </p:cNvPicPr>
            <p:nvPr/>
          </p:nvPicPr>
          <p:blipFill>
            <a:blip r:embed="rId2"/>
            <a:srcRect t="4125" r="83530" b="47718"/>
            <a:stretch>
              <a:fillRect/>
            </a:stretch>
          </p:blipFill>
          <p:spPr>
            <a:xfrm>
              <a:off x="4604871" y="5290859"/>
              <a:ext cx="1259468" cy="1495626"/>
            </a:xfrm>
            <a:prstGeom prst="rect">
              <a:avLst/>
            </a:prstGeom>
            <a:ln w="12700" cap="flat">
              <a:noFill/>
              <a:miter lim="400000"/>
            </a:ln>
            <a:effectLst/>
          </p:spPr>
        </p:pic>
        <p:sp>
          <p:nvSpPr>
            <p:cNvPr id="1020" name="Freeform 65"/>
            <p:cNvSpPr/>
            <p:nvPr/>
          </p:nvSpPr>
          <p:spPr>
            <a:xfrm>
              <a:off x="3588118" y="3187828"/>
              <a:ext cx="776813" cy="2133420"/>
            </a:xfrm>
            <a:custGeom>
              <a:avLst/>
              <a:gdLst/>
              <a:ahLst/>
              <a:cxnLst>
                <a:cxn ang="0">
                  <a:pos x="wd2" y="hd2"/>
                </a:cxn>
                <a:cxn ang="5400000">
                  <a:pos x="wd2" y="hd2"/>
                </a:cxn>
                <a:cxn ang="10800000">
                  <a:pos x="wd2" y="hd2"/>
                </a:cxn>
                <a:cxn ang="16200000">
                  <a:pos x="wd2" y="hd2"/>
                </a:cxn>
              </a:cxnLst>
              <a:rect l="0" t="0" r="r" b="b"/>
              <a:pathLst>
                <a:path w="21600" h="21600" extrusionOk="0">
                  <a:moveTo>
                    <a:pt x="2914" y="21600"/>
                  </a:moveTo>
                  <a:cubicBezTo>
                    <a:pt x="0" y="21600"/>
                    <a:pt x="0" y="21600"/>
                    <a:pt x="0" y="21600"/>
                  </a:cubicBezTo>
                  <a:cubicBezTo>
                    <a:pt x="0" y="21538"/>
                    <a:pt x="0" y="21538"/>
                    <a:pt x="0" y="21538"/>
                  </a:cubicBezTo>
                  <a:cubicBezTo>
                    <a:pt x="0" y="19415"/>
                    <a:pt x="4800" y="17729"/>
                    <a:pt x="10629" y="17729"/>
                  </a:cubicBezTo>
                  <a:cubicBezTo>
                    <a:pt x="10971" y="17729"/>
                    <a:pt x="10971" y="17729"/>
                    <a:pt x="10971" y="17729"/>
                  </a:cubicBezTo>
                  <a:cubicBezTo>
                    <a:pt x="15257" y="17729"/>
                    <a:pt x="18686" y="16418"/>
                    <a:pt x="18686" y="14858"/>
                  </a:cubicBezTo>
                  <a:cubicBezTo>
                    <a:pt x="18686" y="13360"/>
                    <a:pt x="15257" y="12049"/>
                    <a:pt x="10971" y="12049"/>
                  </a:cubicBezTo>
                  <a:cubicBezTo>
                    <a:pt x="10629" y="12049"/>
                    <a:pt x="10629" y="12049"/>
                    <a:pt x="10629" y="12049"/>
                  </a:cubicBezTo>
                  <a:cubicBezTo>
                    <a:pt x="4800" y="12049"/>
                    <a:pt x="0" y="10363"/>
                    <a:pt x="0" y="8240"/>
                  </a:cubicBezTo>
                  <a:cubicBezTo>
                    <a:pt x="0" y="0"/>
                    <a:pt x="0" y="0"/>
                    <a:pt x="0" y="0"/>
                  </a:cubicBezTo>
                  <a:cubicBezTo>
                    <a:pt x="2914" y="0"/>
                    <a:pt x="2914" y="0"/>
                    <a:pt x="2914" y="0"/>
                  </a:cubicBezTo>
                  <a:cubicBezTo>
                    <a:pt x="2914" y="8240"/>
                    <a:pt x="2914" y="8240"/>
                    <a:pt x="2914" y="8240"/>
                  </a:cubicBezTo>
                  <a:cubicBezTo>
                    <a:pt x="2914" y="9801"/>
                    <a:pt x="6343" y="11050"/>
                    <a:pt x="10629" y="11050"/>
                  </a:cubicBezTo>
                  <a:cubicBezTo>
                    <a:pt x="10971" y="11050"/>
                    <a:pt x="10971" y="11050"/>
                    <a:pt x="10971" y="11050"/>
                  </a:cubicBezTo>
                  <a:cubicBezTo>
                    <a:pt x="16800" y="11050"/>
                    <a:pt x="21600" y="12798"/>
                    <a:pt x="21600" y="14858"/>
                  </a:cubicBezTo>
                  <a:cubicBezTo>
                    <a:pt x="21600" y="16980"/>
                    <a:pt x="16800" y="18728"/>
                    <a:pt x="10971" y="18728"/>
                  </a:cubicBezTo>
                  <a:cubicBezTo>
                    <a:pt x="10629" y="18728"/>
                    <a:pt x="10629" y="18728"/>
                    <a:pt x="10629" y="18728"/>
                  </a:cubicBezTo>
                  <a:cubicBezTo>
                    <a:pt x="6343" y="18728"/>
                    <a:pt x="2914" y="19977"/>
                    <a:pt x="2914" y="21538"/>
                  </a:cubicBezTo>
                  <a:lnTo>
                    <a:pt x="2914" y="21600"/>
                  </a:lnTo>
                  <a:close/>
                </a:path>
              </a:pathLst>
            </a:custGeom>
            <a:solidFill>
              <a:srgbClr val="374556"/>
            </a:solidFill>
            <a:ln w="12700" cap="flat">
              <a:noFill/>
              <a:miter lim="400000"/>
            </a:ln>
            <a:effectLst/>
          </p:spPr>
          <p:txBody>
            <a:bodyPr wrap="square" lIns="45719" tIns="45719" rIns="45719" bIns="45719" numCol="1" anchor="t">
              <a:noAutofit/>
            </a:bodyPr>
            <a:lstStyle/>
            <a:p>
              <a:pPr defTabSz="914400">
                <a:defRPr sz="1800">
                  <a:solidFill>
                    <a:srgbClr val="242524"/>
                  </a:solidFill>
                </a:defRPr>
              </a:pPr>
              <a:endParaRPr/>
            </a:p>
          </p:txBody>
        </p:sp>
        <p:sp>
          <p:nvSpPr>
            <p:cNvPr id="1021" name="Freeform 65"/>
            <p:cNvSpPr/>
            <p:nvPr/>
          </p:nvSpPr>
          <p:spPr>
            <a:xfrm flipH="1">
              <a:off x="2917953" y="1054346"/>
              <a:ext cx="776813" cy="2133420"/>
            </a:xfrm>
            <a:custGeom>
              <a:avLst/>
              <a:gdLst/>
              <a:ahLst/>
              <a:cxnLst>
                <a:cxn ang="0">
                  <a:pos x="wd2" y="hd2"/>
                </a:cxn>
                <a:cxn ang="5400000">
                  <a:pos x="wd2" y="hd2"/>
                </a:cxn>
                <a:cxn ang="10800000">
                  <a:pos x="wd2" y="hd2"/>
                </a:cxn>
                <a:cxn ang="16200000">
                  <a:pos x="wd2" y="hd2"/>
                </a:cxn>
              </a:cxnLst>
              <a:rect l="0" t="0" r="r" b="b"/>
              <a:pathLst>
                <a:path w="21600" h="21600" extrusionOk="0">
                  <a:moveTo>
                    <a:pt x="2914" y="21600"/>
                  </a:moveTo>
                  <a:cubicBezTo>
                    <a:pt x="0" y="21600"/>
                    <a:pt x="0" y="21600"/>
                    <a:pt x="0" y="21600"/>
                  </a:cubicBezTo>
                  <a:cubicBezTo>
                    <a:pt x="0" y="21538"/>
                    <a:pt x="0" y="21538"/>
                    <a:pt x="0" y="21538"/>
                  </a:cubicBezTo>
                  <a:cubicBezTo>
                    <a:pt x="0" y="19415"/>
                    <a:pt x="4800" y="17729"/>
                    <a:pt x="10629" y="17729"/>
                  </a:cubicBezTo>
                  <a:cubicBezTo>
                    <a:pt x="10971" y="17729"/>
                    <a:pt x="10971" y="17729"/>
                    <a:pt x="10971" y="17729"/>
                  </a:cubicBezTo>
                  <a:cubicBezTo>
                    <a:pt x="15257" y="17729"/>
                    <a:pt x="18686" y="16418"/>
                    <a:pt x="18686" y="14858"/>
                  </a:cubicBezTo>
                  <a:cubicBezTo>
                    <a:pt x="18686" y="13360"/>
                    <a:pt x="15257" y="12049"/>
                    <a:pt x="10971" y="12049"/>
                  </a:cubicBezTo>
                  <a:cubicBezTo>
                    <a:pt x="10629" y="12049"/>
                    <a:pt x="10629" y="12049"/>
                    <a:pt x="10629" y="12049"/>
                  </a:cubicBezTo>
                  <a:cubicBezTo>
                    <a:pt x="4800" y="12049"/>
                    <a:pt x="0" y="10363"/>
                    <a:pt x="0" y="8240"/>
                  </a:cubicBezTo>
                  <a:cubicBezTo>
                    <a:pt x="0" y="0"/>
                    <a:pt x="0" y="0"/>
                    <a:pt x="0" y="0"/>
                  </a:cubicBezTo>
                  <a:cubicBezTo>
                    <a:pt x="2914" y="0"/>
                    <a:pt x="2914" y="0"/>
                    <a:pt x="2914" y="0"/>
                  </a:cubicBezTo>
                  <a:cubicBezTo>
                    <a:pt x="2914" y="8240"/>
                    <a:pt x="2914" y="8240"/>
                    <a:pt x="2914" y="8240"/>
                  </a:cubicBezTo>
                  <a:cubicBezTo>
                    <a:pt x="2914" y="9801"/>
                    <a:pt x="6343" y="11050"/>
                    <a:pt x="10629" y="11050"/>
                  </a:cubicBezTo>
                  <a:cubicBezTo>
                    <a:pt x="10971" y="11050"/>
                    <a:pt x="10971" y="11050"/>
                    <a:pt x="10971" y="11050"/>
                  </a:cubicBezTo>
                  <a:cubicBezTo>
                    <a:pt x="16800" y="11050"/>
                    <a:pt x="21600" y="12798"/>
                    <a:pt x="21600" y="14858"/>
                  </a:cubicBezTo>
                  <a:cubicBezTo>
                    <a:pt x="21600" y="16980"/>
                    <a:pt x="16800" y="18728"/>
                    <a:pt x="10971" y="18728"/>
                  </a:cubicBezTo>
                  <a:cubicBezTo>
                    <a:pt x="10629" y="18728"/>
                    <a:pt x="10629" y="18728"/>
                    <a:pt x="10629" y="18728"/>
                  </a:cubicBezTo>
                  <a:cubicBezTo>
                    <a:pt x="6343" y="18728"/>
                    <a:pt x="2914" y="19977"/>
                    <a:pt x="2914" y="21538"/>
                  </a:cubicBezTo>
                  <a:lnTo>
                    <a:pt x="2914" y="21600"/>
                  </a:lnTo>
                  <a:close/>
                </a:path>
              </a:pathLst>
            </a:custGeom>
            <a:solidFill>
              <a:srgbClr val="374556"/>
            </a:solidFill>
            <a:ln w="12700" cap="flat">
              <a:noFill/>
              <a:miter lim="400000"/>
            </a:ln>
            <a:effectLst/>
          </p:spPr>
          <p:txBody>
            <a:bodyPr wrap="square" lIns="45719" tIns="45719" rIns="45719" bIns="45719" numCol="1" anchor="t">
              <a:noAutofit/>
            </a:bodyPr>
            <a:lstStyle/>
            <a:p>
              <a:pPr defTabSz="914400">
                <a:defRPr sz="1800">
                  <a:solidFill>
                    <a:srgbClr val="242524"/>
                  </a:solidFill>
                </a:defRPr>
              </a:pPr>
              <a:endParaRPr/>
            </a:p>
          </p:txBody>
        </p:sp>
        <p:sp>
          <p:nvSpPr>
            <p:cNvPr id="1022" name="Freeform 65"/>
            <p:cNvSpPr/>
            <p:nvPr/>
          </p:nvSpPr>
          <p:spPr>
            <a:xfrm>
              <a:off x="3588118" y="7441240"/>
              <a:ext cx="776813" cy="2133420"/>
            </a:xfrm>
            <a:custGeom>
              <a:avLst/>
              <a:gdLst/>
              <a:ahLst/>
              <a:cxnLst>
                <a:cxn ang="0">
                  <a:pos x="wd2" y="hd2"/>
                </a:cxn>
                <a:cxn ang="5400000">
                  <a:pos x="wd2" y="hd2"/>
                </a:cxn>
                <a:cxn ang="10800000">
                  <a:pos x="wd2" y="hd2"/>
                </a:cxn>
                <a:cxn ang="16200000">
                  <a:pos x="wd2" y="hd2"/>
                </a:cxn>
              </a:cxnLst>
              <a:rect l="0" t="0" r="r" b="b"/>
              <a:pathLst>
                <a:path w="21600" h="21600" extrusionOk="0">
                  <a:moveTo>
                    <a:pt x="2914" y="21600"/>
                  </a:moveTo>
                  <a:cubicBezTo>
                    <a:pt x="0" y="21600"/>
                    <a:pt x="0" y="21600"/>
                    <a:pt x="0" y="21600"/>
                  </a:cubicBezTo>
                  <a:cubicBezTo>
                    <a:pt x="0" y="21538"/>
                    <a:pt x="0" y="21538"/>
                    <a:pt x="0" y="21538"/>
                  </a:cubicBezTo>
                  <a:cubicBezTo>
                    <a:pt x="0" y="19415"/>
                    <a:pt x="4800" y="17729"/>
                    <a:pt x="10629" y="17729"/>
                  </a:cubicBezTo>
                  <a:cubicBezTo>
                    <a:pt x="10971" y="17729"/>
                    <a:pt x="10971" y="17729"/>
                    <a:pt x="10971" y="17729"/>
                  </a:cubicBezTo>
                  <a:cubicBezTo>
                    <a:pt x="15257" y="17729"/>
                    <a:pt x="18686" y="16418"/>
                    <a:pt x="18686" y="14858"/>
                  </a:cubicBezTo>
                  <a:cubicBezTo>
                    <a:pt x="18686" y="13360"/>
                    <a:pt x="15257" y="12049"/>
                    <a:pt x="10971" y="12049"/>
                  </a:cubicBezTo>
                  <a:cubicBezTo>
                    <a:pt x="10629" y="12049"/>
                    <a:pt x="10629" y="12049"/>
                    <a:pt x="10629" y="12049"/>
                  </a:cubicBezTo>
                  <a:cubicBezTo>
                    <a:pt x="4800" y="12049"/>
                    <a:pt x="0" y="10363"/>
                    <a:pt x="0" y="8240"/>
                  </a:cubicBezTo>
                  <a:cubicBezTo>
                    <a:pt x="0" y="0"/>
                    <a:pt x="0" y="0"/>
                    <a:pt x="0" y="0"/>
                  </a:cubicBezTo>
                  <a:cubicBezTo>
                    <a:pt x="2914" y="0"/>
                    <a:pt x="2914" y="0"/>
                    <a:pt x="2914" y="0"/>
                  </a:cubicBezTo>
                  <a:cubicBezTo>
                    <a:pt x="2914" y="8240"/>
                    <a:pt x="2914" y="8240"/>
                    <a:pt x="2914" y="8240"/>
                  </a:cubicBezTo>
                  <a:cubicBezTo>
                    <a:pt x="2914" y="9801"/>
                    <a:pt x="6343" y="11050"/>
                    <a:pt x="10629" y="11050"/>
                  </a:cubicBezTo>
                  <a:cubicBezTo>
                    <a:pt x="10971" y="11050"/>
                    <a:pt x="10971" y="11050"/>
                    <a:pt x="10971" y="11050"/>
                  </a:cubicBezTo>
                  <a:cubicBezTo>
                    <a:pt x="16800" y="11050"/>
                    <a:pt x="21600" y="12798"/>
                    <a:pt x="21600" y="14858"/>
                  </a:cubicBezTo>
                  <a:cubicBezTo>
                    <a:pt x="21600" y="16980"/>
                    <a:pt x="16800" y="18728"/>
                    <a:pt x="10971" y="18728"/>
                  </a:cubicBezTo>
                  <a:cubicBezTo>
                    <a:pt x="10629" y="18728"/>
                    <a:pt x="10629" y="18728"/>
                    <a:pt x="10629" y="18728"/>
                  </a:cubicBezTo>
                  <a:cubicBezTo>
                    <a:pt x="6343" y="18728"/>
                    <a:pt x="2914" y="19977"/>
                    <a:pt x="2914" y="21538"/>
                  </a:cubicBezTo>
                  <a:lnTo>
                    <a:pt x="2914" y="21600"/>
                  </a:lnTo>
                  <a:close/>
                </a:path>
              </a:pathLst>
            </a:custGeom>
            <a:solidFill>
              <a:srgbClr val="374556"/>
            </a:solidFill>
            <a:ln w="12700" cap="flat">
              <a:noFill/>
              <a:miter lim="400000"/>
            </a:ln>
            <a:effectLst/>
          </p:spPr>
          <p:txBody>
            <a:bodyPr wrap="square" lIns="45719" tIns="45719" rIns="45719" bIns="45719" numCol="1" anchor="t">
              <a:noAutofit/>
            </a:bodyPr>
            <a:lstStyle/>
            <a:p>
              <a:pPr defTabSz="914400">
                <a:defRPr sz="1800">
                  <a:solidFill>
                    <a:srgbClr val="242524"/>
                  </a:solidFill>
                </a:defRPr>
              </a:pPr>
              <a:endParaRPr/>
            </a:p>
          </p:txBody>
        </p:sp>
        <p:sp>
          <p:nvSpPr>
            <p:cNvPr id="1023" name="Freeform 65"/>
            <p:cNvSpPr/>
            <p:nvPr/>
          </p:nvSpPr>
          <p:spPr>
            <a:xfrm flipH="1">
              <a:off x="2917953" y="5320905"/>
              <a:ext cx="776813" cy="2133421"/>
            </a:xfrm>
            <a:custGeom>
              <a:avLst/>
              <a:gdLst/>
              <a:ahLst/>
              <a:cxnLst>
                <a:cxn ang="0">
                  <a:pos x="wd2" y="hd2"/>
                </a:cxn>
                <a:cxn ang="5400000">
                  <a:pos x="wd2" y="hd2"/>
                </a:cxn>
                <a:cxn ang="10800000">
                  <a:pos x="wd2" y="hd2"/>
                </a:cxn>
                <a:cxn ang="16200000">
                  <a:pos x="wd2" y="hd2"/>
                </a:cxn>
              </a:cxnLst>
              <a:rect l="0" t="0" r="r" b="b"/>
              <a:pathLst>
                <a:path w="21600" h="21600" extrusionOk="0">
                  <a:moveTo>
                    <a:pt x="2914" y="21600"/>
                  </a:moveTo>
                  <a:cubicBezTo>
                    <a:pt x="0" y="21600"/>
                    <a:pt x="0" y="21600"/>
                    <a:pt x="0" y="21600"/>
                  </a:cubicBezTo>
                  <a:cubicBezTo>
                    <a:pt x="0" y="21538"/>
                    <a:pt x="0" y="21538"/>
                    <a:pt x="0" y="21538"/>
                  </a:cubicBezTo>
                  <a:cubicBezTo>
                    <a:pt x="0" y="19415"/>
                    <a:pt x="4800" y="17729"/>
                    <a:pt x="10629" y="17729"/>
                  </a:cubicBezTo>
                  <a:cubicBezTo>
                    <a:pt x="10971" y="17729"/>
                    <a:pt x="10971" y="17729"/>
                    <a:pt x="10971" y="17729"/>
                  </a:cubicBezTo>
                  <a:cubicBezTo>
                    <a:pt x="15257" y="17729"/>
                    <a:pt x="18686" y="16418"/>
                    <a:pt x="18686" y="14858"/>
                  </a:cubicBezTo>
                  <a:cubicBezTo>
                    <a:pt x="18686" y="13360"/>
                    <a:pt x="15257" y="12049"/>
                    <a:pt x="10971" y="12049"/>
                  </a:cubicBezTo>
                  <a:cubicBezTo>
                    <a:pt x="10629" y="12049"/>
                    <a:pt x="10629" y="12049"/>
                    <a:pt x="10629" y="12049"/>
                  </a:cubicBezTo>
                  <a:cubicBezTo>
                    <a:pt x="4800" y="12049"/>
                    <a:pt x="0" y="10363"/>
                    <a:pt x="0" y="8240"/>
                  </a:cubicBezTo>
                  <a:cubicBezTo>
                    <a:pt x="0" y="0"/>
                    <a:pt x="0" y="0"/>
                    <a:pt x="0" y="0"/>
                  </a:cubicBezTo>
                  <a:cubicBezTo>
                    <a:pt x="2914" y="0"/>
                    <a:pt x="2914" y="0"/>
                    <a:pt x="2914" y="0"/>
                  </a:cubicBezTo>
                  <a:cubicBezTo>
                    <a:pt x="2914" y="8240"/>
                    <a:pt x="2914" y="8240"/>
                    <a:pt x="2914" y="8240"/>
                  </a:cubicBezTo>
                  <a:cubicBezTo>
                    <a:pt x="2914" y="9801"/>
                    <a:pt x="6343" y="11050"/>
                    <a:pt x="10629" y="11050"/>
                  </a:cubicBezTo>
                  <a:cubicBezTo>
                    <a:pt x="10971" y="11050"/>
                    <a:pt x="10971" y="11050"/>
                    <a:pt x="10971" y="11050"/>
                  </a:cubicBezTo>
                  <a:cubicBezTo>
                    <a:pt x="16800" y="11050"/>
                    <a:pt x="21600" y="12798"/>
                    <a:pt x="21600" y="14858"/>
                  </a:cubicBezTo>
                  <a:cubicBezTo>
                    <a:pt x="21600" y="16980"/>
                    <a:pt x="16800" y="18728"/>
                    <a:pt x="10971" y="18728"/>
                  </a:cubicBezTo>
                  <a:cubicBezTo>
                    <a:pt x="10629" y="18728"/>
                    <a:pt x="10629" y="18728"/>
                    <a:pt x="10629" y="18728"/>
                  </a:cubicBezTo>
                  <a:cubicBezTo>
                    <a:pt x="6343" y="18728"/>
                    <a:pt x="2914" y="19977"/>
                    <a:pt x="2914" y="21538"/>
                  </a:cubicBezTo>
                  <a:lnTo>
                    <a:pt x="2914" y="21600"/>
                  </a:lnTo>
                  <a:close/>
                </a:path>
              </a:pathLst>
            </a:custGeom>
            <a:solidFill>
              <a:srgbClr val="374556"/>
            </a:solidFill>
            <a:ln w="12700" cap="flat">
              <a:noFill/>
              <a:miter lim="400000"/>
            </a:ln>
            <a:effectLst/>
          </p:spPr>
          <p:txBody>
            <a:bodyPr wrap="square" lIns="45719" tIns="45719" rIns="45719" bIns="45719" numCol="1" anchor="t">
              <a:noAutofit/>
            </a:bodyPr>
            <a:lstStyle/>
            <a:p>
              <a:pPr defTabSz="914400">
                <a:defRPr sz="1800">
                  <a:solidFill>
                    <a:srgbClr val="242524"/>
                  </a:solidFill>
                </a:defRPr>
              </a:pPr>
              <a:endParaRPr/>
            </a:p>
          </p:txBody>
        </p:sp>
        <p:sp>
          <p:nvSpPr>
            <p:cNvPr id="1024" name="Прямая соединительная линия 84"/>
            <p:cNvSpPr/>
            <p:nvPr/>
          </p:nvSpPr>
          <p:spPr>
            <a:xfrm>
              <a:off x="3356264" y="2514888"/>
              <a:ext cx="1030173" cy="1"/>
            </a:xfrm>
            <a:prstGeom prst="line">
              <a:avLst/>
            </a:prstGeom>
            <a:noFill/>
            <a:ln w="25400" cap="flat">
              <a:solidFill>
                <a:srgbClr val="374556"/>
              </a:solidFill>
              <a:prstDash val="sysDot"/>
              <a:miter lim="800000"/>
              <a:headEnd type="oval" w="med" len="med"/>
              <a:tailEnd type="oval" w="med" len="med"/>
            </a:ln>
            <a:effectLst/>
          </p:spPr>
          <p:txBody>
            <a:bodyPr wrap="square" lIns="45719" tIns="45719" rIns="45719" bIns="45719" numCol="1" anchor="t">
              <a:noAutofit/>
            </a:bodyPr>
            <a:lstStyle/>
            <a:p>
              <a:pPr defTabSz="914400">
                <a:defRPr sz="1800">
                  <a:solidFill>
                    <a:srgbClr val="242524"/>
                  </a:solidFill>
                </a:defRPr>
              </a:pPr>
              <a:endParaRPr/>
            </a:p>
          </p:txBody>
        </p:sp>
        <p:pic>
          <p:nvPicPr>
            <p:cNvPr id="1025" name="tidyverse_website.png" descr="tidyverse_website.png"/>
            <p:cNvPicPr>
              <a:picLocks noChangeAspect="1"/>
            </p:cNvPicPr>
            <p:nvPr/>
          </p:nvPicPr>
          <p:blipFill>
            <a:blip r:embed="rId3"/>
            <a:srcRect t="52019" r="83414" b="342"/>
            <a:stretch>
              <a:fillRect/>
            </a:stretch>
          </p:blipFill>
          <p:spPr>
            <a:xfrm>
              <a:off x="1423648" y="8183669"/>
              <a:ext cx="1247928" cy="1455698"/>
            </a:xfrm>
            <a:prstGeom prst="rect">
              <a:avLst/>
            </a:prstGeom>
            <a:ln w="12700" cap="flat">
              <a:noFill/>
              <a:miter lim="400000"/>
            </a:ln>
            <a:effectLst/>
          </p:spPr>
        </p:pic>
        <p:pic>
          <p:nvPicPr>
            <p:cNvPr id="1026" name="tidyverse_website.png" descr="tidyverse_website.png"/>
            <p:cNvPicPr>
              <a:picLocks noChangeAspect="1"/>
            </p:cNvPicPr>
            <p:nvPr/>
          </p:nvPicPr>
          <p:blipFill>
            <a:blip r:embed="rId2"/>
            <a:srcRect l="16647" t="52361" r="66846"/>
            <a:stretch>
              <a:fillRect/>
            </a:stretch>
          </p:blipFill>
          <p:spPr>
            <a:xfrm>
              <a:off x="4600833" y="1771895"/>
              <a:ext cx="1267620" cy="1485783"/>
            </a:xfrm>
            <a:prstGeom prst="rect">
              <a:avLst/>
            </a:prstGeom>
            <a:ln w="12700" cap="flat">
              <a:noFill/>
              <a:miter lim="400000"/>
            </a:ln>
            <a:effectLst/>
          </p:spPr>
        </p:pic>
        <p:pic>
          <p:nvPicPr>
            <p:cNvPr id="1027" name="tidyverse_website.png" descr="tidyverse_website.png"/>
            <p:cNvPicPr>
              <a:picLocks noChangeAspect="1"/>
            </p:cNvPicPr>
            <p:nvPr/>
          </p:nvPicPr>
          <p:blipFill>
            <a:blip r:embed="rId4"/>
            <a:srcRect l="66663" t="52165" r="16729"/>
            <a:stretch>
              <a:fillRect/>
            </a:stretch>
          </p:blipFill>
          <p:spPr>
            <a:xfrm>
              <a:off x="117401" y="3904512"/>
              <a:ext cx="1270180" cy="1485843"/>
            </a:xfrm>
            <a:prstGeom prst="rect">
              <a:avLst/>
            </a:prstGeom>
            <a:ln w="12700" cap="flat">
              <a:noFill/>
              <a:miter lim="400000"/>
            </a:ln>
            <a:effectLst/>
          </p:spPr>
        </p:pic>
        <p:pic>
          <p:nvPicPr>
            <p:cNvPr id="1028" name="tidyverse_website.png" descr="tidyverse_website.png"/>
            <p:cNvPicPr>
              <a:picLocks noChangeAspect="1"/>
            </p:cNvPicPr>
            <p:nvPr/>
          </p:nvPicPr>
          <p:blipFill>
            <a:blip r:embed="rId2"/>
            <a:srcRect l="83396" t="52133" b="228"/>
            <a:stretch>
              <a:fillRect/>
            </a:stretch>
          </p:blipFill>
          <p:spPr>
            <a:xfrm>
              <a:off x="1405982" y="3899841"/>
              <a:ext cx="1283390" cy="1495479"/>
            </a:xfrm>
            <a:prstGeom prst="rect">
              <a:avLst/>
            </a:prstGeom>
            <a:ln w="12700" cap="flat">
              <a:noFill/>
              <a:miter lim="400000"/>
            </a:ln>
            <a:effectLst/>
          </p:spPr>
        </p:pic>
        <p:pic>
          <p:nvPicPr>
            <p:cNvPr id="1029" name="tidyverse_website.png" descr="tidyverse_website.png"/>
            <p:cNvPicPr>
              <a:picLocks noChangeAspect="1"/>
            </p:cNvPicPr>
            <p:nvPr/>
          </p:nvPicPr>
          <p:blipFill>
            <a:blip r:embed="rId3"/>
            <a:srcRect l="83396" t="4125" b="47718"/>
            <a:stretch>
              <a:fillRect/>
            </a:stretch>
          </p:blipFill>
          <p:spPr>
            <a:xfrm>
              <a:off x="138456" y="8170317"/>
              <a:ext cx="1258401" cy="1482298"/>
            </a:xfrm>
            <a:prstGeom prst="rect">
              <a:avLst/>
            </a:prstGeom>
            <a:ln w="12700" cap="flat">
              <a:noFill/>
              <a:miter lim="400000"/>
            </a:ln>
            <a:effectLst/>
          </p:spPr>
        </p:pic>
        <p:pic>
          <p:nvPicPr>
            <p:cNvPr id="1030" name="tidyverse_website.png" descr="tidyverse_website.png"/>
            <p:cNvPicPr>
              <a:picLocks noChangeAspect="1"/>
            </p:cNvPicPr>
            <p:nvPr/>
          </p:nvPicPr>
          <p:blipFill>
            <a:blip r:embed="rId3"/>
            <a:srcRect l="66613" t="4125" r="16715" b="47718"/>
            <a:stretch>
              <a:fillRect/>
            </a:stretch>
          </p:blipFill>
          <p:spPr>
            <a:xfrm>
              <a:off x="5900207" y="5290859"/>
              <a:ext cx="1274734" cy="1495468"/>
            </a:xfrm>
            <a:prstGeom prst="rect">
              <a:avLst/>
            </a:prstGeom>
            <a:ln w="12700" cap="flat">
              <a:noFill/>
              <a:miter lim="400000"/>
            </a:ln>
            <a:effectLst/>
          </p:spPr>
        </p:pic>
        <p:pic>
          <p:nvPicPr>
            <p:cNvPr id="1031" name="tidyverse_website.png" descr="tidyverse_website.png"/>
            <p:cNvPicPr>
              <a:picLocks noChangeAspect="1"/>
            </p:cNvPicPr>
            <p:nvPr/>
          </p:nvPicPr>
          <p:blipFill>
            <a:blip r:embed="rId5"/>
            <a:srcRect l="49949" t="4125" r="33476" b="47718"/>
            <a:stretch>
              <a:fillRect/>
            </a:stretch>
          </p:blipFill>
          <p:spPr>
            <a:xfrm>
              <a:off x="5907807" y="1745602"/>
              <a:ext cx="1259449" cy="1486157"/>
            </a:xfrm>
            <a:prstGeom prst="rect">
              <a:avLst/>
            </a:prstGeom>
            <a:ln w="12700" cap="flat">
              <a:noFill/>
              <a:miter lim="400000"/>
            </a:ln>
            <a:effectLst/>
          </p:spPr>
        </p:pic>
        <p:pic>
          <p:nvPicPr>
            <p:cNvPr id="1032" name="tidyverse_website.png" descr="tidyverse_website.png"/>
            <p:cNvPicPr>
              <a:picLocks noChangeAspect="1"/>
            </p:cNvPicPr>
            <p:nvPr/>
          </p:nvPicPr>
          <p:blipFill>
            <a:blip r:embed="rId3"/>
            <a:srcRect l="16505" t="3829" r="66826" b="47374"/>
            <a:stretch>
              <a:fillRect/>
            </a:stretch>
          </p:blipFill>
          <p:spPr>
            <a:xfrm>
              <a:off x="5234486" y="6419534"/>
              <a:ext cx="1283495" cy="152598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0" y="5399"/>
                  </a:lnTo>
                  <a:lnTo>
                    <a:pt x="0" y="16201"/>
                  </a:lnTo>
                  <a:lnTo>
                    <a:pt x="10800" y="21600"/>
                  </a:lnTo>
                  <a:lnTo>
                    <a:pt x="21600" y="16201"/>
                  </a:lnTo>
                  <a:lnTo>
                    <a:pt x="21600" y="5399"/>
                  </a:lnTo>
                  <a:lnTo>
                    <a:pt x="10800" y="0"/>
                  </a:lnTo>
                  <a:close/>
                </a:path>
              </a:pathLst>
            </a:custGeom>
            <a:ln w="12700" cap="flat">
              <a:noFill/>
              <a:miter lim="400000"/>
            </a:ln>
            <a:effectLst/>
          </p:spPr>
        </p:pic>
        <p:pic>
          <p:nvPicPr>
            <p:cNvPr id="1033" name="tidyverse_website.png" descr="tidyverse_website.png"/>
            <p:cNvPicPr>
              <a:picLocks noChangeAspect="1"/>
            </p:cNvPicPr>
            <p:nvPr/>
          </p:nvPicPr>
          <p:blipFill>
            <a:blip r:embed="rId6"/>
            <a:srcRect l="33335" t="4125" r="50087" b="47718"/>
            <a:stretch>
              <a:fillRect/>
            </a:stretch>
          </p:blipFill>
          <p:spPr>
            <a:xfrm>
              <a:off x="4617677" y="10302426"/>
              <a:ext cx="1233920" cy="1455779"/>
            </a:xfrm>
            <a:prstGeom prst="rect">
              <a:avLst/>
            </a:prstGeom>
            <a:ln w="12700" cap="flat">
              <a:noFill/>
              <a:miter lim="400000"/>
            </a:ln>
            <a:effectLst/>
          </p:spPr>
        </p:pic>
        <p:pic>
          <p:nvPicPr>
            <p:cNvPr id="1034" name="tidyverse-logo.png" descr="tidyverse-logo.png"/>
            <p:cNvPicPr>
              <a:picLocks noChangeAspect="1"/>
            </p:cNvPicPr>
            <p:nvPr/>
          </p:nvPicPr>
          <p:blipFill>
            <a:blip r:embed="rId7"/>
            <a:srcRect l="5743" t="5460" r="5762" b="5170"/>
            <a:stretch>
              <a:fillRect/>
            </a:stretch>
          </p:blipFill>
          <p:spPr>
            <a:xfrm>
              <a:off x="3029304" y="0"/>
              <a:ext cx="1207294" cy="140731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0" y="5397"/>
                  </a:lnTo>
                  <a:lnTo>
                    <a:pt x="0" y="16197"/>
                  </a:lnTo>
                  <a:lnTo>
                    <a:pt x="10800" y="21600"/>
                  </a:lnTo>
                  <a:lnTo>
                    <a:pt x="21600" y="16197"/>
                  </a:lnTo>
                  <a:lnTo>
                    <a:pt x="21600" y="5397"/>
                  </a:lnTo>
                  <a:lnTo>
                    <a:pt x="10800" y="0"/>
                  </a:lnTo>
                  <a:close/>
                </a:path>
              </a:pathLst>
            </a:custGeom>
            <a:ln w="25400" cap="flat">
              <a:solidFill>
                <a:srgbClr val="000000"/>
              </a:solidFill>
              <a:prstDash val="solid"/>
              <a:miter lim="400000"/>
            </a:ln>
            <a:effectLst/>
          </p:spPr>
        </p:pic>
        <p:sp>
          <p:nvSpPr>
            <p:cNvPr id="1035" name="Прямая соединительная линия 84"/>
            <p:cNvSpPr/>
            <p:nvPr/>
          </p:nvSpPr>
          <p:spPr>
            <a:xfrm>
              <a:off x="2909595" y="4651462"/>
              <a:ext cx="1030172" cy="1"/>
            </a:xfrm>
            <a:prstGeom prst="line">
              <a:avLst/>
            </a:prstGeom>
            <a:noFill/>
            <a:ln w="25400" cap="flat">
              <a:solidFill>
                <a:srgbClr val="374556"/>
              </a:solidFill>
              <a:prstDash val="sysDot"/>
              <a:miter lim="800000"/>
              <a:headEnd type="oval" w="med" len="med"/>
              <a:tailEnd type="oval" w="med" len="med"/>
            </a:ln>
            <a:effectLst/>
          </p:spPr>
          <p:txBody>
            <a:bodyPr wrap="square" lIns="45719" tIns="45719" rIns="45719" bIns="45719" numCol="1" anchor="t">
              <a:noAutofit/>
            </a:bodyPr>
            <a:lstStyle/>
            <a:p>
              <a:pPr defTabSz="914400">
                <a:defRPr sz="1800">
                  <a:solidFill>
                    <a:srgbClr val="242524"/>
                  </a:solidFill>
                </a:defRPr>
              </a:pPr>
              <a:endParaRPr/>
            </a:p>
          </p:txBody>
        </p:sp>
        <p:sp>
          <p:nvSpPr>
            <p:cNvPr id="1036" name="Freeform 65"/>
            <p:cNvSpPr/>
            <p:nvPr/>
          </p:nvSpPr>
          <p:spPr>
            <a:xfrm flipH="1">
              <a:off x="2917953" y="9561171"/>
              <a:ext cx="776813" cy="2133420"/>
            </a:xfrm>
            <a:custGeom>
              <a:avLst/>
              <a:gdLst/>
              <a:ahLst/>
              <a:cxnLst>
                <a:cxn ang="0">
                  <a:pos x="wd2" y="hd2"/>
                </a:cxn>
                <a:cxn ang="5400000">
                  <a:pos x="wd2" y="hd2"/>
                </a:cxn>
                <a:cxn ang="10800000">
                  <a:pos x="wd2" y="hd2"/>
                </a:cxn>
                <a:cxn ang="16200000">
                  <a:pos x="wd2" y="hd2"/>
                </a:cxn>
              </a:cxnLst>
              <a:rect l="0" t="0" r="r" b="b"/>
              <a:pathLst>
                <a:path w="21600" h="21600" extrusionOk="0">
                  <a:moveTo>
                    <a:pt x="2914" y="21600"/>
                  </a:moveTo>
                  <a:cubicBezTo>
                    <a:pt x="0" y="21600"/>
                    <a:pt x="0" y="21600"/>
                    <a:pt x="0" y="21600"/>
                  </a:cubicBezTo>
                  <a:cubicBezTo>
                    <a:pt x="0" y="21538"/>
                    <a:pt x="0" y="21538"/>
                    <a:pt x="0" y="21538"/>
                  </a:cubicBezTo>
                  <a:cubicBezTo>
                    <a:pt x="0" y="19415"/>
                    <a:pt x="4800" y="17729"/>
                    <a:pt x="10629" y="17729"/>
                  </a:cubicBezTo>
                  <a:cubicBezTo>
                    <a:pt x="10971" y="17729"/>
                    <a:pt x="10971" y="17729"/>
                    <a:pt x="10971" y="17729"/>
                  </a:cubicBezTo>
                  <a:cubicBezTo>
                    <a:pt x="15257" y="17729"/>
                    <a:pt x="18686" y="16418"/>
                    <a:pt x="18686" y="14858"/>
                  </a:cubicBezTo>
                  <a:cubicBezTo>
                    <a:pt x="18686" y="13360"/>
                    <a:pt x="15257" y="12049"/>
                    <a:pt x="10971" y="12049"/>
                  </a:cubicBezTo>
                  <a:cubicBezTo>
                    <a:pt x="10629" y="12049"/>
                    <a:pt x="10629" y="12049"/>
                    <a:pt x="10629" y="12049"/>
                  </a:cubicBezTo>
                  <a:cubicBezTo>
                    <a:pt x="4800" y="12049"/>
                    <a:pt x="0" y="10363"/>
                    <a:pt x="0" y="8240"/>
                  </a:cubicBezTo>
                  <a:cubicBezTo>
                    <a:pt x="0" y="0"/>
                    <a:pt x="0" y="0"/>
                    <a:pt x="0" y="0"/>
                  </a:cubicBezTo>
                  <a:cubicBezTo>
                    <a:pt x="2914" y="0"/>
                    <a:pt x="2914" y="0"/>
                    <a:pt x="2914" y="0"/>
                  </a:cubicBezTo>
                  <a:cubicBezTo>
                    <a:pt x="2914" y="8240"/>
                    <a:pt x="2914" y="8240"/>
                    <a:pt x="2914" y="8240"/>
                  </a:cubicBezTo>
                  <a:cubicBezTo>
                    <a:pt x="2914" y="9801"/>
                    <a:pt x="6343" y="11050"/>
                    <a:pt x="10629" y="11050"/>
                  </a:cubicBezTo>
                  <a:cubicBezTo>
                    <a:pt x="10971" y="11050"/>
                    <a:pt x="10971" y="11050"/>
                    <a:pt x="10971" y="11050"/>
                  </a:cubicBezTo>
                  <a:cubicBezTo>
                    <a:pt x="16800" y="11050"/>
                    <a:pt x="21600" y="12798"/>
                    <a:pt x="21600" y="14858"/>
                  </a:cubicBezTo>
                  <a:cubicBezTo>
                    <a:pt x="21600" y="16980"/>
                    <a:pt x="16800" y="18728"/>
                    <a:pt x="10971" y="18728"/>
                  </a:cubicBezTo>
                  <a:cubicBezTo>
                    <a:pt x="10629" y="18728"/>
                    <a:pt x="10629" y="18728"/>
                    <a:pt x="10629" y="18728"/>
                  </a:cubicBezTo>
                  <a:cubicBezTo>
                    <a:pt x="6343" y="18728"/>
                    <a:pt x="2914" y="19977"/>
                    <a:pt x="2914" y="21538"/>
                  </a:cubicBezTo>
                  <a:lnTo>
                    <a:pt x="2914" y="21600"/>
                  </a:lnTo>
                  <a:close/>
                </a:path>
              </a:pathLst>
            </a:custGeom>
            <a:solidFill>
              <a:srgbClr val="374556"/>
            </a:solidFill>
            <a:ln w="12700" cap="flat">
              <a:noFill/>
              <a:miter lim="400000"/>
            </a:ln>
            <a:effectLst/>
          </p:spPr>
          <p:txBody>
            <a:bodyPr wrap="square" lIns="45719" tIns="45719" rIns="45719" bIns="45719" numCol="1" anchor="t">
              <a:noAutofit/>
            </a:bodyPr>
            <a:lstStyle/>
            <a:p>
              <a:pPr defTabSz="914400">
                <a:defRPr sz="1800">
                  <a:solidFill>
                    <a:srgbClr val="242524"/>
                  </a:solidFill>
                </a:defRPr>
              </a:pPr>
              <a:endParaRPr/>
            </a:p>
          </p:txBody>
        </p:sp>
        <p:pic>
          <p:nvPicPr>
            <p:cNvPr id="1037" name="tidyverse_website.png" descr="tidyverse_website.png"/>
            <p:cNvPicPr>
              <a:picLocks noChangeAspect="1"/>
            </p:cNvPicPr>
            <p:nvPr/>
          </p:nvPicPr>
          <p:blipFill>
            <a:blip r:embed="rId8"/>
            <a:srcRect l="49957" t="51871" r="33395" b="3"/>
            <a:stretch>
              <a:fillRect/>
            </a:stretch>
          </p:blipFill>
          <p:spPr>
            <a:xfrm>
              <a:off x="6552145" y="6419534"/>
              <a:ext cx="1283495" cy="1506936"/>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0" y="5404"/>
                  </a:lnTo>
                  <a:lnTo>
                    <a:pt x="0" y="16213"/>
                  </a:lnTo>
                  <a:lnTo>
                    <a:pt x="10767" y="21600"/>
                  </a:lnTo>
                  <a:lnTo>
                    <a:pt x="10833" y="21600"/>
                  </a:lnTo>
                  <a:lnTo>
                    <a:pt x="21600" y="16213"/>
                  </a:lnTo>
                  <a:lnTo>
                    <a:pt x="21600" y="5404"/>
                  </a:lnTo>
                  <a:lnTo>
                    <a:pt x="10800" y="0"/>
                  </a:lnTo>
                  <a:close/>
                </a:path>
              </a:pathLst>
            </a:custGeom>
            <a:ln w="12700" cap="flat">
              <a:noFill/>
              <a:miter lim="400000"/>
            </a:ln>
            <a:effectLst/>
          </p:spPr>
        </p:pic>
        <p:sp>
          <p:nvSpPr>
            <p:cNvPr id="1038" name="Прямая соединительная линия 84"/>
            <p:cNvSpPr/>
            <p:nvPr/>
          </p:nvSpPr>
          <p:spPr>
            <a:xfrm>
              <a:off x="3356264" y="6774888"/>
              <a:ext cx="1030173" cy="1"/>
            </a:xfrm>
            <a:prstGeom prst="line">
              <a:avLst/>
            </a:prstGeom>
            <a:noFill/>
            <a:ln w="25400" cap="flat">
              <a:solidFill>
                <a:srgbClr val="374556"/>
              </a:solidFill>
              <a:prstDash val="sysDot"/>
              <a:miter lim="800000"/>
              <a:headEnd type="oval" w="med" len="med"/>
              <a:tailEnd type="oval" w="med" len="med"/>
            </a:ln>
            <a:effectLst/>
          </p:spPr>
          <p:txBody>
            <a:bodyPr wrap="square" lIns="45719" tIns="45719" rIns="45719" bIns="45719" numCol="1" anchor="t">
              <a:noAutofit/>
            </a:bodyPr>
            <a:lstStyle/>
            <a:p>
              <a:pPr defTabSz="914400">
                <a:defRPr sz="1800">
                  <a:solidFill>
                    <a:srgbClr val="242524"/>
                  </a:solidFill>
                </a:defRPr>
              </a:pPr>
              <a:endParaRPr/>
            </a:p>
          </p:txBody>
        </p:sp>
        <p:sp>
          <p:nvSpPr>
            <p:cNvPr id="1039" name="Прямая соединительная линия 84"/>
            <p:cNvSpPr/>
            <p:nvPr/>
          </p:nvSpPr>
          <p:spPr>
            <a:xfrm>
              <a:off x="2909595" y="8911463"/>
              <a:ext cx="1030172" cy="1"/>
            </a:xfrm>
            <a:prstGeom prst="line">
              <a:avLst/>
            </a:prstGeom>
            <a:noFill/>
            <a:ln w="25400" cap="flat">
              <a:solidFill>
                <a:srgbClr val="374556"/>
              </a:solidFill>
              <a:prstDash val="sysDot"/>
              <a:miter lim="800000"/>
              <a:headEnd type="oval" w="med" len="med"/>
              <a:tailEnd type="oval" w="med" len="med"/>
            </a:ln>
            <a:effectLst/>
          </p:spPr>
          <p:txBody>
            <a:bodyPr wrap="square" lIns="45719" tIns="45719" rIns="45719" bIns="45719" numCol="1" anchor="t">
              <a:noAutofit/>
            </a:bodyPr>
            <a:lstStyle/>
            <a:p>
              <a:pPr defTabSz="914400">
                <a:defRPr sz="1800">
                  <a:solidFill>
                    <a:srgbClr val="242524"/>
                  </a:solidFill>
                </a:defRPr>
              </a:pPr>
              <a:endParaRPr/>
            </a:p>
          </p:txBody>
        </p:sp>
        <p:sp>
          <p:nvSpPr>
            <p:cNvPr id="1040" name="Прямая соединительная линия 84"/>
            <p:cNvSpPr/>
            <p:nvPr/>
          </p:nvSpPr>
          <p:spPr>
            <a:xfrm>
              <a:off x="3356264" y="11021742"/>
              <a:ext cx="1030173" cy="1"/>
            </a:xfrm>
            <a:prstGeom prst="line">
              <a:avLst/>
            </a:prstGeom>
            <a:noFill/>
            <a:ln w="25400" cap="flat">
              <a:solidFill>
                <a:srgbClr val="374556"/>
              </a:solidFill>
              <a:prstDash val="sysDot"/>
              <a:miter lim="800000"/>
              <a:headEnd type="oval" w="med" len="med"/>
              <a:tailEnd type="oval" w="med" len="med"/>
            </a:ln>
            <a:effectLst/>
          </p:spPr>
          <p:txBody>
            <a:bodyPr wrap="square" lIns="45719" tIns="45719" rIns="45719" bIns="45719" numCol="1" anchor="t">
              <a:noAutofit/>
            </a:bodyPr>
            <a:lstStyle/>
            <a:p>
              <a:pPr defTabSz="914400">
                <a:defRPr sz="1800">
                  <a:solidFill>
                    <a:srgbClr val="242524"/>
                  </a:solidFill>
                </a:defRPr>
              </a:pPr>
              <a:endParaRPr/>
            </a:p>
          </p:txBody>
        </p:sp>
        <p:sp>
          <p:nvSpPr>
            <p:cNvPr id="1041" name="PROGRAMMING"/>
            <p:cNvSpPr txBox="1"/>
            <p:nvPr/>
          </p:nvSpPr>
          <p:spPr>
            <a:xfrm>
              <a:off x="4567280" y="8673507"/>
              <a:ext cx="3045013" cy="47591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noAutofit/>
            </a:bodyPr>
            <a:lstStyle>
              <a:lvl1pPr>
                <a:defRPr sz="2900" b="1">
                  <a:solidFill>
                    <a:srgbClr val="374556"/>
                  </a:solidFill>
                  <a:latin typeface="Helvetica"/>
                  <a:ea typeface="Helvetica"/>
                  <a:cs typeface="Helvetica"/>
                  <a:sym typeface="Helvetica"/>
                </a:defRPr>
              </a:lvl1pPr>
            </a:lstStyle>
            <a:p>
              <a:r>
                <a:t>PROGRAMMING</a:t>
              </a:r>
            </a:p>
          </p:txBody>
        </p:sp>
        <p:sp>
          <p:nvSpPr>
            <p:cNvPr id="1042" name="MANIPULATION"/>
            <p:cNvSpPr txBox="1"/>
            <p:nvPr/>
          </p:nvSpPr>
          <p:spPr>
            <a:xfrm>
              <a:off x="-76041" y="6551518"/>
              <a:ext cx="2917738" cy="47591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noAutofit/>
            </a:bodyPr>
            <a:lstStyle>
              <a:lvl1pPr>
                <a:defRPr sz="2900" b="1">
                  <a:solidFill>
                    <a:srgbClr val="374556"/>
                  </a:solidFill>
                  <a:latin typeface="Helvetica"/>
                  <a:ea typeface="Helvetica"/>
                  <a:cs typeface="Helvetica"/>
                  <a:sym typeface="Helvetica"/>
                </a:defRPr>
              </a:lvl1pPr>
            </a:lstStyle>
            <a:p>
              <a:r>
                <a:t>MANIPULATION</a:t>
              </a:r>
            </a:p>
          </p:txBody>
        </p:sp>
        <p:sp>
          <p:nvSpPr>
            <p:cNvPr id="1043" name="VISUALIZATION"/>
            <p:cNvSpPr txBox="1"/>
            <p:nvPr/>
          </p:nvSpPr>
          <p:spPr>
            <a:xfrm>
              <a:off x="-71973" y="10795496"/>
              <a:ext cx="2799369" cy="47591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noAutofit/>
            </a:bodyPr>
            <a:lstStyle>
              <a:lvl1pPr>
                <a:defRPr sz="2800" b="1">
                  <a:solidFill>
                    <a:srgbClr val="374556"/>
                  </a:solidFill>
                  <a:latin typeface="Helvetica"/>
                  <a:ea typeface="Helvetica"/>
                  <a:cs typeface="Helvetica"/>
                  <a:sym typeface="Helvetica"/>
                </a:defRPr>
              </a:lvl1pPr>
            </a:lstStyle>
            <a:p>
              <a:r>
                <a:t>VISUALIZATION</a:t>
              </a:r>
            </a:p>
          </p:txBody>
        </p:sp>
        <p:sp>
          <p:nvSpPr>
            <p:cNvPr id="1044" name="TIDYING"/>
            <p:cNvSpPr txBox="1"/>
            <p:nvPr/>
          </p:nvSpPr>
          <p:spPr>
            <a:xfrm>
              <a:off x="4564175" y="4409550"/>
              <a:ext cx="2446384" cy="47591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noAutofit/>
            </a:bodyPr>
            <a:lstStyle>
              <a:lvl1pPr>
                <a:defRPr sz="2900" b="1">
                  <a:solidFill>
                    <a:srgbClr val="374556"/>
                  </a:solidFill>
                  <a:latin typeface="Helvetica"/>
                  <a:ea typeface="Helvetica"/>
                  <a:cs typeface="Helvetica"/>
                  <a:sym typeface="Helvetica"/>
                </a:defRPr>
              </a:lvl1pPr>
            </a:lstStyle>
            <a:p>
              <a:r>
                <a:t>TIDYING</a:t>
              </a:r>
            </a:p>
          </p:txBody>
        </p:sp>
        <p:sp>
          <p:nvSpPr>
            <p:cNvPr id="1045" name="READING DATA"/>
            <p:cNvSpPr txBox="1"/>
            <p:nvPr/>
          </p:nvSpPr>
          <p:spPr>
            <a:xfrm>
              <a:off x="-76835" y="2307540"/>
              <a:ext cx="2954746" cy="47591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noAutofit/>
            </a:bodyPr>
            <a:lstStyle>
              <a:lvl1pPr>
                <a:defRPr sz="2900" b="1">
                  <a:solidFill>
                    <a:srgbClr val="374556"/>
                  </a:solidFill>
                  <a:latin typeface="Helvetica"/>
                  <a:ea typeface="Helvetica"/>
                  <a:cs typeface="Helvetica"/>
                  <a:sym typeface="Helvetica"/>
                </a:defRPr>
              </a:lvl1pPr>
            </a:lstStyle>
            <a:p>
              <a:r>
                <a:t>READING DATA</a:t>
              </a:r>
            </a:p>
          </p:txBody>
        </p:sp>
        <p:sp>
          <p:nvSpPr>
            <p:cNvPr id="1046" name="Polygon"/>
            <p:cNvSpPr/>
            <p:nvPr/>
          </p:nvSpPr>
          <p:spPr>
            <a:xfrm>
              <a:off x="102845" y="8135017"/>
              <a:ext cx="1329609" cy="155289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noFill/>
            <a:ln w="76200" cap="flat">
              <a:solidFill>
                <a:srgbClr val="E58E2D"/>
              </a:solidFill>
              <a:prstDash val="solid"/>
              <a:miter lim="400000"/>
            </a:ln>
            <a:effectLst/>
          </p:spPr>
          <p:txBody>
            <a:bodyPr wrap="square" lIns="45719" tIns="45719" rIns="45719" bIns="45719" numCol="1" anchor="ctr">
              <a:noAutofit/>
            </a:bodyPr>
            <a:lstStyle/>
            <a:p>
              <a:endParaRPr/>
            </a:p>
          </p:txBody>
        </p:sp>
      </p:grpSp>
      <p:sp>
        <p:nvSpPr>
          <p:cNvPr id="1048" name="18"/>
          <p:cNvSpPr txBox="1"/>
          <p:nvPr/>
        </p:nvSpPr>
        <p:spPr>
          <a:xfrm>
            <a:off x="374649" y="12998449"/>
            <a:ext cx="665164" cy="1409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defRPr sz="2600">
                <a:solidFill>
                  <a:srgbClr val="EBEBEB"/>
                </a:solidFill>
                <a:latin typeface="Helvetica"/>
                <a:ea typeface="Helvetica"/>
                <a:cs typeface="Helvetica"/>
                <a:sym typeface="Helvetica"/>
              </a:defRPr>
            </a:pPr>
            <a:r>
              <a:t>18</a:t>
            </a:r>
          </a:p>
          <a:p>
            <a:pPr lvl="1">
              <a:defRPr sz="3000">
                <a:solidFill>
                  <a:srgbClr val="EBEBEB"/>
                </a:solidFill>
                <a:latin typeface="Helvetica"/>
                <a:ea typeface="Helvetica"/>
                <a:cs typeface="Helvetica"/>
                <a:sym typeface="Helvetica"/>
              </a:defRPr>
            </a:pPr>
            <a:endParaRPr/>
          </a:p>
        </p:txBody>
      </p:sp>
    </p:spTree>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7" name="Rectangle"/>
          <p:cNvSpPr/>
          <p:nvPr/>
        </p:nvSpPr>
        <p:spPr>
          <a:xfrm>
            <a:off x="808676" y="10499744"/>
            <a:ext cx="12792992" cy="628875"/>
          </a:xfrm>
          <a:prstGeom prst="rect">
            <a:avLst/>
          </a:prstGeom>
          <a:solidFill>
            <a:srgbClr val="819E80"/>
          </a:solidFill>
          <a:ln w="12700">
            <a:miter lim="400000"/>
          </a:ln>
        </p:spPr>
        <p:txBody>
          <a:bodyPr lIns="45719" rIns="45719" anchor="ctr"/>
          <a:lstStyle/>
          <a:p>
            <a:endParaRPr/>
          </a:p>
        </p:txBody>
      </p:sp>
      <p:sp>
        <p:nvSpPr>
          <p:cNvPr id="1108" name="Rectangle"/>
          <p:cNvSpPr/>
          <p:nvPr/>
        </p:nvSpPr>
        <p:spPr>
          <a:xfrm>
            <a:off x="14066372" y="3832482"/>
            <a:ext cx="9941987" cy="628875"/>
          </a:xfrm>
          <a:prstGeom prst="rect">
            <a:avLst/>
          </a:prstGeom>
          <a:solidFill>
            <a:srgbClr val="525067"/>
          </a:solidFill>
          <a:ln w="12700">
            <a:miter lim="400000"/>
          </a:ln>
        </p:spPr>
        <p:txBody>
          <a:bodyPr lIns="45719" rIns="45719" anchor="ctr"/>
          <a:lstStyle/>
          <a:p>
            <a:endParaRPr/>
          </a:p>
        </p:txBody>
      </p:sp>
      <p:sp>
        <p:nvSpPr>
          <p:cNvPr id="1109" name="Rectangle"/>
          <p:cNvSpPr/>
          <p:nvPr/>
        </p:nvSpPr>
        <p:spPr>
          <a:xfrm>
            <a:off x="8172208" y="3848244"/>
            <a:ext cx="5463188" cy="628876"/>
          </a:xfrm>
          <a:prstGeom prst="rect">
            <a:avLst/>
          </a:prstGeom>
          <a:solidFill>
            <a:srgbClr val="880C0A">
              <a:alpha val="65837"/>
            </a:srgbClr>
          </a:solidFill>
          <a:ln w="12700">
            <a:miter lim="400000"/>
          </a:ln>
        </p:spPr>
        <p:txBody>
          <a:bodyPr lIns="45719" rIns="45719" anchor="ctr"/>
          <a:lstStyle/>
          <a:p>
            <a:endParaRPr/>
          </a:p>
        </p:txBody>
      </p:sp>
      <p:sp>
        <p:nvSpPr>
          <p:cNvPr id="1110" name="Rectangle"/>
          <p:cNvSpPr/>
          <p:nvPr/>
        </p:nvSpPr>
        <p:spPr>
          <a:xfrm>
            <a:off x="823832" y="3848244"/>
            <a:ext cx="6916709" cy="628876"/>
          </a:xfrm>
          <a:prstGeom prst="rect">
            <a:avLst/>
          </a:prstGeom>
          <a:solidFill>
            <a:srgbClr val="F3C290">
              <a:alpha val="95258"/>
            </a:srgbClr>
          </a:solidFill>
          <a:ln w="12700">
            <a:miter lim="400000"/>
          </a:ln>
        </p:spPr>
        <p:txBody>
          <a:bodyPr lIns="45719" rIns="45719" anchor="ctr"/>
          <a:lstStyle/>
          <a:p>
            <a:endParaRPr/>
          </a:p>
        </p:txBody>
      </p:sp>
      <p:sp>
        <p:nvSpPr>
          <p:cNvPr id="1111" name="Группа 36"/>
          <p:cNvSpPr/>
          <p:nvPr/>
        </p:nvSpPr>
        <p:spPr>
          <a:xfrm>
            <a:off x="14049299" y="4639959"/>
            <a:ext cx="9976134" cy="8742959"/>
          </a:xfrm>
          <a:prstGeom prst="rect">
            <a:avLst/>
          </a:prstGeom>
          <a:solidFill>
            <a:srgbClr val="F2F2F2"/>
          </a:solidFill>
          <a:ln w="12700">
            <a:miter lim="400000"/>
          </a:ln>
        </p:spPr>
        <p:txBody>
          <a:bodyPr lIns="45719" rIns="45719" anchor="b"/>
          <a:lstStyle/>
          <a:p>
            <a:pPr defTabSz="914400">
              <a:spcBef>
                <a:spcPts val="2400"/>
              </a:spcBef>
              <a:defRPr sz="1000">
                <a:solidFill>
                  <a:srgbClr val="242524">
                    <a:alpha val="70000"/>
                  </a:srgbClr>
                </a:solidFill>
              </a:defRPr>
            </a:pPr>
            <a:endParaRPr/>
          </a:p>
        </p:txBody>
      </p:sp>
      <p:sp>
        <p:nvSpPr>
          <p:cNvPr id="1112" name="Группа 36"/>
          <p:cNvSpPr/>
          <p:nvPr/>
        </p:nvSpPr>
        <p:spPr>
          <a:xfrm>
            <a:off x="8179493" y="4638163"/>
            <a:ext cx="5448618" cy="5689956"/>
          </a:xfrm>
          <a:prstGeom prst="rect">
            <a:avLst/>
          </a:prstGeom>
          <a:solidFill>
            <a:srgbClr val="F2F2F2"/>
          </a:solidFill>
          <a:ln w="12700">
            <a:miter lim="400000"/>
          </a:ln>
        </p:spPr>
        <p:txBody>
          <a:bodyPr lIns="45719" rIns="45719" anchor="b"/>
          <a:lstStyle/>
          <a:p>
            <a:pPr defTabSz="914400">
              <a:spcBef>
                <a:spcPts val="2400"/>
              </a:spcBef>
              <a:defRPr sz="1000">
                <a:solidFill>
                  <a:srgbClr val="242524">
                    <a:alpha val="70000"/>
                  </a:srgbClr>
                </a:solidFill>
              </a:defRPr>
            </a:pPr>
            <a:endParaRPr/>
          </a:p>
        </p:txBody>
      </p:sp>
      <p:sp>
        <p:nvSpPr>
          <p:cNvPr id="1113" name="Группа 36"/>
          <p:cNvSpPr/>
          <p:nvPr/>
        </p:nvSpPr>
        <p:spPr>
          <a:xfrm>
            <a:off x="808676" y="11287637"/>
            <a:ext cx="12792990" cy="2107546"/>
          </a:xfrm>
          <a:prstGeom prst="rect">
            <a:avLst/>
          </a:prstGeom>
          <a:solidFill>
            <a:srgbClr val="F2F2F2"/>
          </a:solidFill>
          <a:ln w="12700">
            <a:miter lim="400000"/>
          </a:ln>
        </p:spPr>
        <p:txBody>
          <a:bodyPr lIns="45719" rIns="45719" anchor="b"/>
          <a:lstStyle/>
          <a:p>
            <a:pPr defTabSz="914400">
              <a:spcBef>
                <a:spcPts val="2400"/>
              </a:spcBef>
              <a:defRPr sz="1000">
                <a:solidFill>
                  <a:srgbClr val="242524">
                    <a:alpha val="70000"/>
                  </a:srgbClr>
                </a:solidFill>
              </a:defRPr>
            </a:pPr>
            <a:endParaRPr/>
          </a:p>
        </p:txBody>
      </p:sp>
      <p:sp>
        <p:nvSpPr>
          <p:cNvPr id="1114" name="Группа 36"/>
          <p:cNvSpPr/>
          <p:nvPr/>
        </p:nvSpPr>
        <p:spPr>
          <a:xfrm>
            <a:off x="841595" y="4631501"/>
            <a:ext cx="6916709" cy="5689955"/>
          </a:xfrm>
          <a:prstGeom prst="rect">
            <a:avLst/>
          </a:prstGeom>
          <a:solidFill>
            <a:srgbClr val="F2F2F2"/>
          </a:solidFill>
          <a:ln w="12700">
            <a:miter lim="400000"/>
          </a:ln>
        </p:spPr>
        <p:txBody>
          <a:bodyPr lIns="45719" rIns="45719" anchor="b"/>
          <a:lstStyle/>
          <a:p>
            <a:pPr defTabSz="914400">
              <a:spcBef>
                <a:spcPts val="2400"/>
              </a:spcBef>
              <a:defRPr sz="1000">
                <a:solidFill>
                  <a:srgbClr val="242524">
                    <a:alpha val="70000"/>
                  </a:srgbClr>
                </a:solidFill>
              </a:defRPr>
            </a:pPr>
            <a:endParaRPr/>
          </a:p>
        </p:txBody>
      </p:sp>
      <p:sp>
        <p:nvSpPr>
          <p:cNvPr id="1115" name="Rectangle"/>
          <p:cNvSpPr/>
          <p:nvPr/>
        </p:nvSpPr>
        <p:spPr>
          <a:xfrm>
            <a:off x="-98444" y="143"/>
            <a:ext cx="24568188" cy="3394490"/>
          </a:xfrm>
          <a:prstGeom prst="rect">
            <a:avLst/>
          </a:prstGeom>
          <a:solidFill>
            <a:srgbClr val="374556"/>
          </a:solidFill>
          <a:ln w="12700">
            <a:miter lim="400000"/>
          </a:ln>
        </p:spPr>
        <p:txBody>
          <a:bodyPr lIns="45719" rIns="45719" anchor="ctr"/>
          <a:lstStyle/>
          <a:p>
            <a:endParaRPr/>
          </a:p>
        </p:txBody>
      </p:sp>
      <p:grpSp>
        <p:nvGrpSpPr>
          <p:cNvPr id="1119" name="Group"/>
          <p:cNvGrpSpPr/>
          <p:nvPr/>
        </p:nvGrpSpPr>
        <p:grpSpPr>
          <a:xfrm>
            <a:off x="8040568" y="687400"/>
            <a:ext cx="8290163" cy="2926158"/>
            <a:chOff x="0" y="0"/>
            <a:chExt cx="8290162" cy="2926157"/>
          </a:xfrm>
        </p:grpSpPr>
        <p:sp>
          <p:nvSpPr>
            <p:cNvPr id="1116" name="TIDYVERSE CHEAT SHEET…"/>
            <p:cNvSpPr txBox="1"/>
            <p:nvPr/>
          </p:nvSpPr>
          <p:spPr>
            <a:xfrm>
              <a:off x="-1" y="629934"/>
              <a:ext cx="8290163" cy="229622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noAutofit/>
            </a:bodyPr>
            <a:lstStyle/>
            <a:p>
              <a:pPr algn="ctr">
                <a:defRPr sz="5000">
                  <a:solidFill>
                    <a:srgbClr val="FFFFFF"/>
                  </a:solidFill>
                  <a:latin typeface="Helvetica"/>
                  <a:ea typeface="Helvetica"/>
                  <a:cs typeface="Helvetica"/>
                  <a:sym typeface="Helvetica"/>
                </a:defRPr>
              </a:pPr>
              <a:r>
                <a:t>TIDYVERSE CHEAT SHEET</a:t>
              </a:r>
            </a:p>
            <a:p>
              <a:pPr algn="ctr">
                <a:defRPr sz="2200">
                  <a:solidFill>
                    <a:srgbClr val="FFFFFF"/>
                  </a:solidFill>
                  <a:latin typeface="Roboto-Medium"/>
                  <a:ea typeface="Roboto-Medium"/>
                  <a:cs typeface="Roboto-Medium"/>
                  <a:sym typeface="Roboto-Medium"/>
                </a:defRPr>
              </a:pPr>
              <a:endParaRPr/>
            </a:p>
            <a:p>
              <a:pPr algn="ctr">
                <a:defRPr sz="2900" i="1">
                  <a:solidFill>
                    <a:srgbClr val="FFFFFF"/>
                  </a:solidFill>
                  <a:latin typeface="Roboto-Medium"/>
                  <a:ea typeface="Roboto-Medium"/>
                  <a:cs typeface="Roboto-Medium"/>
                  <a:sym typeface="Roboto-Medium"/>
                </a:defRPr>
              </a:pPr>
              <a:r>
                <a:t>readr, tidyr, dplyr, …</a:t>
              </a:r>
            </a:p>
          </p:txBody>
        </p:sp>
        <p:sp>
          <p:nvSpPr>
            <p:cNvPr id="1117" name="https://www.tidyverse.org/"/>
            <p:cNvSpPr txBox="1"/>
            <p:nvPr/>
          </p:nvSpPr>
          <p:spPr>
            <a:xfrm>
              <a:off x="1859337" y="0"/>
              <a:ext cx="6375877" cy="58444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noAutofit/>
            </a:bodyPr>
            <a:lstStyle>
              <a:lvl1pPr>
                <a:defRPr sz="2200" spc="412">
                  <a:solidFill>
                    <a:srgbClr val="FFFFFF"/>
                  </a:solidFill>
                  <a:latin typeface="Helvetica"/>
                  <a:ea typeface="Helvetica"/>
                  <a:cs typeface="Helvetica"/>
                  <a:sym typeface="Helvetica"/>
                </a:defRPr>
              </a:lvl1pPr>
            </a:lstStyle>
            <a:p>
              <a:r>
                <a:t>https://www.tidyverse.org/</a:t>
              </a:r>
            </a:p>
          </p:txBody>
        </p:sp>
        <p:sp>
          <p:nvSpPr>
            <p:cNvPr id="1118" name="Line"/>
            <p:cNvSpPr/>
            <p:nvPr/>
          </p:nvSpPr>
          <p:spPr>
            <a:xfrm>
              <a:off x="97444" y="190749"/>
              <a:ext cx="1490286" cy="1"/>
            </a:xfrm>
            <a:prstGeom prst="line">
              <a:avLst/>
            </a:prstGeom>
            <a:noFill/>
            <a:ln w="88900" cap="flat">
              <a:solidFill>
                <a:srgbClr val="FFFFFF"/>
              </a:solidFill>
              <a:prstDash val="solid"/>
              <a:miter lim="400000"/>
            </a:ln>
            <a:effectLst/>
          </p:spPr>
          <p:txBody>
            <a:bodyPr wrap="square" lIns="0" tIns="0" rIns="0" bIns="0" numCol="1" anchor="t">
              <a:noAutofit/>
            </a:bodyPr>
            <a:lstStyle/>
            <a:p>
              <a:pPr defTabSz="457200">
                <a:defRPr sz="1200">
                  <a:solidFill>
                    <a:srgbClr val="000000"/>
                  </a:solidFill>
                  <a:latin typeface="Helvetica"/>
                  <a:ea typeface="Helvetica"/>
                  <a:cs typeface="Helvetica"/>
                  <a:sym typeface="Helvetica"/>
                </a:defRPr>
              </a:pPr>
              <a:endParaRPr/>
            </a:p>
          </p:txBody>
        </p:sp>
      </p:grpSp>
      <p:sp>
        <p:nvSpPr>
          <p:cNvPr id="1120" name="Read Data (readr)"/>
          <p:cNvSpPr txBox="1"/>
          <p:nvPr/>
        </p:nvSpPr>
        <p:spPr>
          <a:xfrm>
            <a:off x="909380" y="3892919"/>
            <a:ext cx="6781140" cy="5461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ctr">
              <a:defRPr sz="2900" b="1">
                <a:solidFill>
                  <a:srgbClr val="FFFFFF"/>
                </a:solidFill>
                <a:latin typeface="Helvetica"/>
                <a:ea typeface="Helvetica"/>
                <a:cs typeface="Helvetica"/>
                <a:sym typeface="Helvetica"/>
              </a:defRPr>
            </a:pPr>
            <a:r>
              <a:t>Read Data (</a:t>
            </a:r>
            <a:r>
              <a:rPr i="1"/>
              <a:t>readr</a:t>
            </a:r>
            <a:r>
              <a:t>) </a:t>
            </a:r>
          </a:p>
        </p:txBody>
      </p:sp>
      <p:sp>
        <p:nvSpPr>
          <p:cNvPr id="1121" name="Data Tidying (tidyr)"/>
          <p:cNvSpPr txBox="1"/>
          <p:nvPr/>
        </p:nvSpPr>
        <p:spPr>
          <a:xfrm>
            <a:off x="8500422" y="3873869"/>
            <a:ext cx="4806759" cy="5461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ctr">
              <a:defRPr sz="2900" b="1">
                <a:solidFill>
                  <a:srgbClr val="FFFFFF"/>
                </a:solidFill>
                <a:latin typeface="Helvetica"/>
                <a:ea typeface="Helvetica"/>
                <a:cs typeface="Helvetica"/>
                <a:sym typeface="Helvetica"/>
              </a:defRPr>
            </a:pPr>
            <a:r>
              <a:t>Data Tidying (</a:t>
            </a:r>
            <a:r>
              <a:rPr i="1"/>
              <a:t>tidyr</a:t>
            </a:r>
            <a:r>
              <a:t>)</a:t>
            </a:r>
          </a:p>
        </p:txBody>
      </p:sp>
      <p:sp>
        <p:nvSpPr>
          <p:cNvPr id="1122" name="Data Manipulation (dplyr)"/>
          <p:cNvSpPr txBox="1"/>
          <p:nvPr/>
        </p:nvSpPr>
        <p:spPr>
          <a:xfrm>
            <a:off x="14330216" y="3861169"/>
            <a:ext cx="9414302" cy="5461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ctr">
              <a:defRPr sz="2900" b="1">
                <a:solidFill>
                  <a:srgbClr val="FFFFFF"/>
                </a:solidFill>
                <a:latin typeface="Helvetica"/>
                <a:ea typeface="Helvetica"/>
                <a:cs typeface="Helvetica"/>
                <a:sym typeface="Helvetica"/>
              </a:defRPr>
            </a:pPr>
            <a:r>
              <a:t>Data Manipulation (</a:t>
            </a:r>
            <a:r>
              <a:rPr i="1"/>
              <a:t>dplyr</a:t>
            </a:r>
            <a:r>
              <a:t>)</a:t>
            </a:r>
          </a:p>
        </p:txBody>
      </p:sp>
      <p:sp>
        <p:nvSpPr>
          <p:cNvPr id="1123" name="R Documentation (e.g. enter ?dplyr::filter and see examples)…"/>
          <p:cNvSpPr txBox="1"/>
          <p:nvPr/>
        </p:nvSpPr>
        <p:spPr>
          <a:xfrm>
            <a:off x="1039181" y="11567037"/>
            <a:ext cx="13297673" cy="15287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defRPr sz="2300">
                <a:solidFill>
                  <a:srgbClr val="797979"/>
                </a:solidFill>
                <a:latin typeface="Helvetica"/>
                <a:ea typeface="Helvetica"/>
                <a:cs typeface="Helvetica"/>
                <a:sym typeface="Helvetica"/>
              </a:defRPr>
            </a:pPr>
            <a:r>
              <a:t>R Documentation (e.g. enter </a:t>
            </a:r>
            <a:r>
              <a:rPr b="1">
                <a:solidFill>
                  <a:srgbClr val="000000"/>
                </a:solidFill>
                <a:latin typeface="Courier"/>
                <a:ea typeface="Courier"/>
                <a:cs typeface="Courier"/>
                <a:sym typeface="Courier"/>
              </a:rPr>
              <a:t>?dplyr::filter</a:t>
            </a:r>
            <a:r>
              <a:rPr>
                <a:latin typeface="Courier"/>
                <a:ea typeface="Courier"/>
                <a:cs typeface="Courier"/>
                <a:sym typeface="Courier"/>
              </a:rPr>
              <a:t> </a:t>
            </a:r>
            <a:r>
              <a:t>and see examples)</a:t>
            </a:r>
          </a:p>
          <a:p>
            <a:pPr>
              <a:defRPr sz="2300">
                <a:solidFill>
                  <a:srgbClr val="797979"/>
                </a:solidFill>
                <a:latin typeface="Helvetica"/>
                <a:ea typeface="Helvetica"/>
                <a:cs typeface="Helvetica"/>
                <a:sym typeface="Helvetica"/>
              </a:defRPr>
            </a:pPr>
            <a:r>
              <a:t>Much more info and detailed cheat sheets:</a:t>
            </a:r>
          </a:p>
          <a:p>
            <a:pPr lvl="1">
              <a:defRPr sz="2300">
                <a:solidFill>
                  <a:srgbClr val="98AE91"/>
                </a:solidFill>
                <a:latin typeface="Helvetica"/>
                <a:ea typeface="Helvetica"/>
                <a:cs typeface="Helvetica"/>
                <a:sym typeface="Helvetica"/>
              </a:defRPr>
            </a:pPr>
            <a:r>
              <a:rPr u="sng">
                <a:hlinkClick r:id="rId2"/>
              </a:rPr>
              <a:t>https://brianward1428.medium.com/introduction-to-tidyverse-7b3dbf2337d5</a:t>
            </a:r>
          </a:p>
          <a:p>
            <a:pPr>
              <a:defRPr sz="2300">
                <a:solidFill>
                  <a:srgbClr val="797979"/>
                </a:solidFill>
                <a:latin typeface="Helvetica"/>
                <a:ea typeface="Helvetica"/>
                <a:cs typeface="Helvetica"/>
                <a:sym typeface="Helvetica"/>
              </a:defRPr>
            </a:pPr>
            <a:r>
              <a:t>It also helps to google “</a:t>
            </a:r>
            <a:r>
              <a:rPr i="1"/>
              <a:t>tidyverse + whatever_you_want_to_do”</a:t>
            </a:r>
          </a:p>
        </p:txBody>
      </p:sp>
      <p:sp>
        <p:nvSpPr>
          <p:cNvPr id="1124" name="Reading tabular data…"/>
          <p:cNvSpPr txBox="1"/>
          <p:nvPr/>
        </p:nvSpPr>
        <p:spPr>
          <a:xfrm>
            <a:off x="1044964" y="4699638"/>
            <a:ext cx="6524307" cy="568995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lstStyle/>
          <a:p>
            <a:pPr defTabSz="457200">
              <a:defRPr sz="2400" b="1">
                <a:solidFill>
                  <a:srgbClr val="374556"/>
                </a:solidFill>
                <a:latin typeface="Helvetica"/>
                <a:ea typeface="Helvetica"/>
                <a:cs typeface="Helvetica"/>
                <a:sym typeface="Helvetica"/>
              </a:defRPr>
            </a:pPr>
            <a:r>
              <a:t>Reading tabular data</a:t>
            </a:r>
          </a:p>
          <a:p>
            <a:pPr defTabSz="457200">
              <a:defRPr sz="2300">
                <a:solidFill>
                  <a:srgbClr val="797979"/>
                </a:solidFill>
                <a:latin typeface="Helvetica"/>
                <a:ea typeface="Helvetica"/>
                <a:cs typeface="Helvetica"/>
                <a:sym typeface="Helvetica"/>
              </a:defRPr>
            </a:pPr>
            <a:r>
              <a:t>There are solutions for multiple data types</a:t>
            </a:r>
          </a:p>
          <a:p>
            <a:pPr defTabSz="457200">
              <a:defRPr sz="2400">
                <a:solidFill>
                  <a:srgbClr val="000000"/>
                </a:solidFill>
                <a:latin typeface="Courier"/>
                <a:ea typeface="Courier"/>
                <a:cs typeface="Courier"/>
                <a:sym typeface="Courier"/>
              </a:defRPr>
            </a:pPr>
            <a:r>
              <a:t>read_excel() </a:t>
            </a:r>
            <a:r>
              <a:rPr sz="2300">
                <a:solidFill>
                  <a:srgbClr val="99AF91"/>
                </a:solidFill>
                <a:latin typeface="Helvetica"/>
                <a:ea typeface="Helvetica"/>
                <a:cs typeface="Helvetica"/>
                <a:sym typeface="Helvetica"/>
              </a:rPr>
              <a:t># </a:t>
            </a:r>
            <a:r>
              <a:rPr sz="2300">
                <a:solidFill>
                  <a:srgbClr val="99AF91"/>
                </a:solidFill>
                <a:latin typeface="Roboto-Medium"/>
                <a:ea typeface="Roboto-Medium"/>
                <a:cs typeface="Roboto-Medium"/>
                <a:sym typeface="Roboto-Medium"/>
              </a:rPr>
              <a:t>using </a:t>
            </a:r>
            <a:r>
              <a:rPr sz="2300" i="1">
                <a:solidFill>
                  <a:srgbClr val="99AF91"/>
                </a:solidFill>
                <a:latin typeface="Roboto-Medium"/>
                <a:ea typeface="Roboto-Medium"/>
                <a:cs typeface="Roboto-Medium"/>
                <a:sym typeface="Roboto-Medium"/>
              </a:rPr>
              <a:t>readxl</a:t>
            </a:r>
            <a:r>
              <a:rPr sz="2300">
                <a:solidFill>
                  <a:srgbClr val="99AF91"/>
                </a:solidFill>
                <a:latin typeface="Roboto-Medium"/>
                <a:ea typeface="Roboto-Medium"/>
                <a:cs typeface="Roboto-Medium"/>
                <a:sym typeface="Roboto-Medium"/>
              </a:rPr>
              <a:t> package</a:t>
            </a:r>
            <a:endParaRPr sz="2300">
              <a:latin typeface="Roboto-Medium"/>
              <a:ea typeface="Roboto-Medium"/>
              <a:cs typeface="Roboto-Medium"/>
              <a:sym typeface="Roboto-Medium"/>
            </a:endParaRPr>
          </a:p>
          <a:p>
            <a:pPr defTabSz="457200">
              <a:defRPr sz="2400">
                <a:solidFill>
                  <a:srgbClr val="000000"/>
                </a:solidFill>
                <a:latin typeface="Courier"/>
                <a:ea typeface="Courier"/>
                <a:cs typeface="Courier"/>
                <a:sym typeface="Courier"/>
              </a:defRPr>
            </a:pPr>
            <a:r>
              <a:t>read_table()</a:t>
            </a:r>
          </a:p>
          <a:p>
            <a:pPr defTabSz="457200">
              <a:defRPr sz="2400">
                <a:solidFill>
                  <a:srgbClr val="000000"/>
                </a:solidFill>
                <a:latin typeface="Courier"/>
                <a:ea typeface="Courier"/>
                <a:cs typeface="Courier"/>
                <a:sym typeface="Courier"/>
              </a:defRPr>
            </a:pPr>
            <a:r>
              <a:t>read_csv()</a:t>
            </a:r>
          </a:p>
          <a:p>
            <a:pPr defTabSz="457200">
              <a:defRPr sz="2200">
                <a:solidFill>
                  <a:srgbClr val="000000"/>
                </a:solidFill>
                <a:latin typeface="Courier"/>
                <a:ea typeface="Courier"/>
                <a:cs typeface="Courier"/>
                <a:sym typeface="Courier"/>
              </a:defRPr>
            </a:pPr>
            <a:endParaRPr/>
          </a:p>
          <a:p>
            <a:pPr defTabSz="457200">
              <a:defRPr sz="2400" b="1">
                <a:solidFill>
                  <a:srgbClr val="374556"/>
                </a:solidFill>
                <a:latin typeface="Helvetica"/>
                <a:ea typeface="Helvetica"/>
                <a:cs typeface="Helvetica"/>
                <a:sym typeface="Helvetica"/>
              </a:defRPr>
            </a:pPr>
            <a:r>
              <a:t>Useful arguments</a:t>
            </a:r>
          </a:p>
          <a:p>
            <a:pPr defTabSz="457200">
              <a:defRPr sz="2400" b="1">
                <a:solidFill>
                  <a:srgbClr val="000000"/>
                </a:solidFill>
                <a:latin typeface="Courier"/>
                <a:ea typeface="Courier"/>
                <a:cs typeface="Courier"/>
                <a:sym typeface="Courier"/>
              </a:defRPr>
            </a:pPr>
            <a:r>
              <a:rPr sz="2300" b="0">
                <a:solidFill>
                  <a:srgbClr val="797979"/>
                </a:solidFill>
                <a:latin typeface="Helvetica"/>
                <a:ea typeface="Helvetica"/>
                <a:cs typeface="Helvetica"/>
                <a:sym typeface="Helvetica"/>
              </a:rPr>
              <a:t>Skip lines:</a:t>
            </a:r>
            <a:r>
              <a:rPr sz="2300">
                <a:latin typeface="Helvetica"/>
                <a:ea typeface="Helvetica"/>
                <a:cs typeface="Helvetica"/>
                <a:sym typeface="Helvetica"/>
              </a:rPr>
              <a:t> </a:t>
            </a:r>
            <a:r>
              <a:rPr b="0"/>
              <a:t>read_csv(file, skip=1)</a:t>
            </a:r>
          </a:p>
          <a:p>
            <a:pPr defTabSz="457200">
              <a:defRPr sz="2400" b="1">
                <a:solidFill>
                  <a:srgbClr val="000000"/>
                </a:solidFill>
                <a:latin typeface="Courier"/>
                <a:ea typeface="Courier"/>
                <a:cs typeface="Courier"/>
                <a:sym typeface="Courier"/>
              </a:defRPr>
            </a:pPr>
            <a:r>
              <a:rPr sz="2300" b="0">
                <a:solidFill>
                  <a:srgbClr val="797979"/>
                </a:solidFill>
                <a:latin typeface="Helvetica"/>
                <a:ea typeface="Helvetica"/>
                <a:cs typeface="Helvetica"/>
                <a:sym typeface="Helvetica"/>
              </a:rPr>
              <a:t>Read subset:</a:t>
            </a:r>
            <a:r>
              <a:rPr>
                <a:latin typeface="Helvetica"/>
                <a:ea typeface="Helvetica"/>
                <a:cs typeface="Helvetica"/>
                <a:sym typeface="Helvetica"/>
              </a:rPr>
              <a:t> </a:t>
            </a:r>
            <a:r>
              <a:rPr b="0"/>
              <a:t>read_csv(file, n_max=1)</a:t>
            </a:r>
          </a:p>
          <a:p>
            <a:pPr defTabSz="457200">
              <a:defRPr sz="2200">
                <a:solidFill>
                  <a:srgbClr val="000000"/>
                </a:solidFill>
                <a:latin typeface="Courier"/>
                <a:ea typeface="Courier"/>
                <a:cs typeface="Courier"/>
                <a:sym typeface="Courier"/>
              </a:defRPr>
            </a:pPr>
            <a:endParaRPr b="0"/>
          </a:p>
          <a:p>
            <a:pPr defTabSz="457200">
              <a:defRPr sz="2400" b="1">
                <a:solidFill>
                  <a:srgbClr val="374556"/>
                </a:solidFill>
                <a:latin typeface="Helvetica"/>
                <a:ea typeface="Helvetica"/>
                <a:cs typeface="Helvetica"/>
                <a:sym typeface="Helvetica"/>
              </a:defRPr>
            </a:pPr>
            <a:r>
              <a:t>Data types</a:t>
            </a:r>
          </a:p>
          <a:p>
            <a:pPr defTabSz="457200">
              <a:defRPr sz="2300">
                <a:solidFill>
                  <a:srgbClr val="797979"/>
                </a:solidFill>
                <a:latin typeface="Helvetica"/>
                <a:ea typeface="Helvetica"/>
                <a:cs typeface="Helvetica"/>
                <a:sym typeface="Helvetica"/>
              </a:defRPr>
            </a:pPr>
            <a:r>
              <a:t>readr guesses the types of each column and tells you about it </a:t>
            </a:r>
            <a:endParaRPr>
              <a:latin typeface="Roboto-Medium"/>
              <a:ea typeface="Roboto-Medium"/>
              <a:cs typeface="Roboto-Medium"/>
              <a:sym typeface="Roboto-Medium"/>
            </a:endParaRPr>
          </a:p>
          <a:p>
            <a:pPr defTabSz="457200">
              <a:defRPr sz="2400">
                <a:solidFill>
                  <a:srgbClr val="000000"/>
                </a:solidFill>
                <a:latin typeface="Courier"/>
                <a:ea typeface="Courier"/>
                <a:cs typeface="Courier"/>
                <a:sym typeface="Courier"/>
              </a:defRPr>
            </a:pPr>
            <a:r>
              <a:rPr>
                <a:solidFill>
                  <a:srgbClr val="797979"/>
                </a:solidFill>
              </a:rPr>
              <a:t>(“</a:t>
            </a:r>
            <a:r>
              <a:t>Parsed with column specifications: …</a:t>
            </a:r>
            <a:r>
              <a:rPr>
                <a:solidFill>
                  <a:srgbClr val="797979"/>
                </a:solidFill>
              </a:rPr>
              <a:t>”)</a:t>
            </a:r>
          </a:p>
        </p:txBody>
      </p:sp>
      <p:sp>
        <p:nvSpPr>
          <p:cNvPr id="1125" name="Handle missing values…"/>
          <p:cNvSpPr txBox="1"/>
          <p:nvPr/>
        </p:nvSpPr>
        <p:spPr>
          <a:xfrm>
            <a:off x="8458988" y="4675195"/>
            <a:ext cx="5463187" cy="540404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lstStyle/>
          <a:p>
            <a:pPr defTabSz="457200">
              <a:defRPr sz="2400" b="1">
                <a:solidFill>
                  <a:srgbClr val="374556"/>
                </a:solidFill>
                <a:latin typeface="Helvetica"/>
                <a:ea typeface="Helvetica"/>
                <a:cs typeface="Helvetica"/>
                <a:sym typeface="Helvetica"/>
              </a:defRPr>
            </a:pPr>
            <a:r>
              <a:t>Handle missing values</a:t>
            </a:r>
          </a:p>
          <a:p>
            <a:pPr defTabSz="457200">
              <a:defRPr sz="2400">
                <a:solidFill>
                  <a:srgbClr val="000000"/>
                </a:solidFill>
                <a:latin typeface="Courier"/>
                <a:ea typeface="Courier"/>
                <a:cs typeface="Courier"/>
                <a:sym typeface="Courier"/>
              </a:defRPr>
            </a:pPr>
            <a:r>
              <a:t>drop_na()</a:t>
            </a:r>
          </a:p>
          <a:p>
            <a:pPr defTabSz="457200">
              <a:defRPr sz="2400">
                <a:solidFill>
                  <a:srgbClr val="000000"/>
                </a:solidFill>
                <a:latin typeface="Courier"/>
                <a:ea typeface="Courier"/>
                <a:cs typeface="Courier"/>
                <a:sym typeface="Courier"/>
              </a:defRPr>
            </a:pPr>
            <a:r>
              <a:t>fill()</a:t>
            </a:r>
          </a:p>
          <a:p>
            <a:pPr defTabSz="457200">
              <a:defRPr sz="2400">
                <a:solidFill>
                  <a:srgbClr val="000000"/>
                </a:solidFill>
                <a:latin typeface="Courier"/>
                <a:ea typeface="Courier"/>
                <a:cs typeface="Courier"/>
                <a:sym typeface="Courier"/>
              </a:defRPr>
            </a:pPr>
            <a:r>
              <a:t>replace_na()</a:t>
            </a:r>
          </a:p>
          <a:p>
            <a:pPr defTabSz="457200">
              <a:defRPr sz="2400">
                <a:solidFill>
                  <a:srgbClr val="000000"/>
                </a:solidFill>
                <a:latin typeface="Courier"/>
                <a:ea typeface="Courier"/>
                <a:cs typeface="Courier"/>
                <a:sym typeface="Courier"/>
              </a:defRPr>
            </a:pPr>
            <a:endParaRPr/>
          </a:p>
          <a:p>
            <a:pPr defTabSz="457200">
              <a:defRPr sz="2400" b="1">
                <a:solidFill>
                  <a:srgbClr val="374556"/>
                </a:solidFill>
                <a:latin typeface="Helvetica"/>
                <a:ea typeface="Helvetica"/>
                <a:cs typeface="Helvetica"/>
                <a:sym typeface="Helvetica"/>
              </a:defRPr>
            </a:pPr>
            <a:r>
              <a:t>Subsetting</a:t>
            </a:r>
          </a:p>
          <a:p>
            <a:pPr defTabSz="457200">
              <a:defRPr sz="2400">
                <a:solidFill>
                  <a:srgbClr val="000000"/>
                </a:solidFill>
                <a:latin typeface="Courier"/>
                <a:ea typeface="Courier"/>
                <a:cs typeface="Courier"/>
                <a:sym typeface="Courier"/>
              </a:defRPr>
            </a:pPr>
            <a:r>
              <a:t>tibble[:,1:5]</a:t>
            </a:r>
            <a:r>
              <a:rPr>
                <a:latin typeface="Helvetica"/>
                <a:ea typeface="Helvetica"/>
                <a:cs typeface="Helvetica"/>
                <a:sym typeface="Helvetica"/>
              </a:rPr>
              <a:t> </a:t>
            </a:r>
            <a:r>
              <a:rPr sz="2300">
                <a:solidFill>
                  <a:srgbClr val="98AE91"/>
                </a:solidFill>
                <a:latin typeface="Helvetica"/>
                <a:ea typeface="Helvetica"/>
                <a:cs typeface="Helvetica"/>
                <a:sym typeface="Helvetica"/>
              </a:rPr>
              <a:t># </a:t>
            </a:r>
            <a:r>
              <a:rPr sz="2300">
                <a:solidFill>
                  <a:srgbClr val="98AE91"/>
                </a:solidFill>
                <a:latin typeface="Roboto-Medium"/>
                <a:ea typeface="Roboto-Medium"/>
                <a:cs typeface="Roboto-Medium"/>
                <a:sym typeface="Roboto-Medium"/>
              </a:rPr>
              <a:t>returns a tibble</a:t>
            </a:r>
            <a:endParaRPr>
              <a:solidFill>
                <a:srgbClr val="98AE91"/>
              </a:solidFill>
              <a:latin typeface="Helvetica"/>
              <a:ea typeface="Helvetica"/>
              <a:cs typeface="Helvetica"/>
              <a:sym typeface="Helvetica"/>
            </a:endParaRPr>
          </a:p>
          <a:p>
            <a:pPr defTabSz="457200">
              <a:defRPr sz="2400">
                <a:solidFill>
                  <a:srgbClr val="000000"/>
                </a:solidFill>
                <a:latin typeface="Courier"/>
                <a:ea typeface="Courier"/>
                <a:cs typeface="Courier"/>
                <a:sym typeface="Courier"/>
              </a:defRPr>
            </a:pPr>
            <a:r>
              <a:t>tibble$colname</a:t>
            </a:r>
            <a:r>
              <a:rPr sz="2300">
                <a:latin typeface="Helvetica"/>
                <a:ea typeface="Helvetica"/>
                <a:cs typeface="Helvetica"/>
                <a:sym typeface="Helvetica"/>
              </a:rPr>
              <a:t> </a:t>
            </a:r>
            <a:r>
              <a:rPr sz="2300">
                <a:solidFill>
                  <a:srgbClr val="99AE92"/>
                </a:solidFill>
                <a:latin typeface="Helvetica"/>
                <a:ea typeface="Helvetica"/>
                <a:cs typeface="Helvetica"/>
                <a:sym typeface="Helvetica"/>
              </a:rPr>
              <a:t># </a:t>
            </a:r>
            <a:r>
              <a:rPr sz="2300">
                <a:solidFill>
                  <a:srgbClr val="99AE92"/>
                </a:solidFill>
                <a:latin typeface="Roboto-Medium"/>
                <a:ea typeface="Roboto-Medium"/>
                <a:cs typeface="Roboto-Medium"/>
                <a:sym typeface="Roboto-Medium"/>
              </a:rPr>
              <a:t>returns a vector</a:t>
            </a:r>
            <a:endParaRPr sz="2300">
              <a:latin typeface="Roboto-Medium"/>
              <a:ea typeface="Roboto-Medium"/>
              <a:cs typeface="Roboto-Medium"/>
              <a:sym typeface="Roboto-Medium"/>
            </a:endParaRPr>
          </a:p>
          <a:p>
            <a:pPr lvl="2" indent="0" defTabSz="457200">
              <a:defRPr sz="2300">
                <a:solidFill>
                  <a:srgbClr val="000000"/>
                </a:solidFill>
                <a:latin typeface="Helvetica"/>
                <a:ea typeface="Helvetica"/>
                <a:cs typeface="Helvetica"/>
                <a:sym typeface="Helvetica"/>
              </a:defRPr>
            </a:pPr>
            <a:r>
              <a:rPr>
                <a:latin typeface="Roboto-Medium"/>
                <a:ea typeface="Roboto-Medium"/>
                <a:cs typeface="Roboto-Medium"/>
                <a:sym typeface="Roboto-Medium"/>
              </a:rPr>
              <a:t>  </a:t>
            </a:r>
            <a:r>
              <a:t> </a:t>
            </a:r>
            <a:r>
              <a:rPr>
                <a:solidFill>
                  <a:srgbClr val="98AE91"/>
                </a:solidFill>
              </a:rPr>
              <a:t>(same as tibble[[colname]])</a:t>
            </a:r>
            <a:endParaRPr>
              <a:solidFill>
                <a:srgbClr val="98AE91"/>
              </a:solidFill>
              <a:latin typeface="Roboto-Medium"/>
              <a:ea typeface="Roboto-Medium"/>
              <a:cs typeface="Roboto-Medium"/>
              <a:sym typeface="Roboto-Medium"/>
            </a:endParaRPr>
          </a:p>
          <a:p>
            <a:pPr lvl="2" indent="0" defTabSz="457200">
              <a:defRPr sz="2400">
                <a:solidFill>
                  <a:srgbClr val="000000"/>
                </a:solidFill>
                <a:latin typeface="Courier"/>
                <a:ea typeface="Courier"/>
                <a:cs typeface="Courier"/>
                <a:sym typeface="Courier"/>
              </a:defRPr>
            </a:pPr>
            <a:endParaRPr>
              <a:latin typeface="Roboto-Medium"/>
              <a:ea typeface="Roboto-Medium"/>
              <a:cs typeface="Roboto-Medium"/>
              <a:sym typeface="Roboto-Medium"/>
            </a:endParaRPr>
          </a:p>
          <a:p>
            <a:pPr defTabSz="457200">
              <a:defRPr sz="2400" b="1">
                <a:solidFill>
                  <a:srgbClr val="374556"/>
                </a:solidFill>
                <a:latin typeface="Helvetica"/>
                <a:ea typeface="Helvetica"/>
                <a:cs typeface="Helvetica"/>
                <a:sym typeface="Helvetica"/>
              </a:defRPr>
            </a:pPr>
            <a:r>
              <a:t>Reorganize layout</a:t>
            </a:r>
          </a:p>
          <a:p>
            <a:pPr defTabSz="457200">
              <a:defRPr sz="2300">
                <a:solidFill>
                  <a:srgbClr val="797979"/>
                </a:solidFill>
                <a:latin typeface="Helvetica"/>
                <a:ea typeface="Helvetica"/>
                <a:cs typeface="Helvetica"/>
                <a:sym typeface="Helvetica"/>
              </a:defRPr>
            </a:pPr>
            <a:r>
              <a:t>Change between long and wide format</a:t>
            </a:r>
          </a:p>
          <a:p>
            <a:pPr defTabSz="457200">
              <a:defRPr sz="2400">
                <a:solidFill>
                  <a:srgbClr val="000000"/>
                </a:solidFill>
                <a:latin typeface="Courier"/>
                <a:ea typeface="Courier"/>
                <a:cs typeface="Courier"/>
                <a:sym typeface="Courier"/>
              </a:defRPr>
            </a:pPr>
            <a:r>
              <a:rPr b="1"/>
              <a:t>gather()</a:t>
            </a:r>
            <a:r>
              <a:rPr>
                <a:latin typeface="Helvetica"/>
                <a:ea typeface="Helvetica"/>
                <a:cs typeface="Helvetica"/>
                <a:sym typeface="Helvetica"/>
              </a:rPr>
              <a:t> </a:t>
            </a:r>
            <a:r>
              <a:rPr sz="2300">
                <a:solidFill>
                  <a:srgbClr val="99AE91"/>
                </a:solidFill>
                <a:latin typeface="Helvetica"/>
                <a:ea typeface="Helvetica"/>
                <a:cs typeface="Helvetica"/>
                <a:sym typeface="Helvetica"/>
              </a:rPr>
              <a:t># wide to long</a:t>
            </a:r>
            <a:endParaRPr>
              <a:latin typeface="Roboto-Medium"/>
              <a:ea typeface="Roboto-Medium"/>
              <a:cs typeface="Roboto-Medium"/>
              <a:sym typeface="Roboto-Medium"/>
            </a:endParaRPr>
          </a:p>
          <a:p>
            <a:pPr defTabSz="457200">
              <a:defRPr sz="2400">
                <a:solidFill>
                  <a:srgbClr val="000000"/>
                </a:solidFill>
                <a:latin typeface="Courier"/>
                <a:ea typeface="Courier"/>
                <a:cs typeface="Courier"/>
                <a:sym typeface="Courier"/>
              </a:defRPr>
            </a:pPr>
            <a:r>
              <a:t>spread()</a:t>
            </a:r>
            <a:r>
              <a:rPr>
                <a:latin typeface="Helvetica"/>
                <a:ea typeface="Helvetica"/>
                <a:cs typeface="Helvetica"/>
                <a:sym typeface="Helvetica"/>
              </a:rPr>
              <a:t> </a:t>
            </a:r>
            <a:r>
              <a:rPr sz="2300">
                <a:solidFill>
                  <a:srgbClr val="99AF91"/>
                </a:solidFill>
                <a:latin typeface="Helvetica"/>
                <a:ea typeface="Helvetica"/>
                <a:cs typeface="Helvetica"/>
                <a:sym typeface="Helvetica"/>
              </a:rPr>
              <a:t># long to wide</a:t>
            </a:r>
          </a:p>
        </p:txBody>
      </p:sp>
      <p:sp>
        <p:nvSpPr>
          <p:cNvPr id="1126" name="Summary…"/>
          <p:cNvSpPr txBox="1"/>
          <p:nvPr/>
        </p:nvSpPr>
        <p:spPr>
          <a:xfrm>
            <a:off x="14252903" y="4737793"/>
            <a:ext cx="10565850" cy="97704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lstStyle/>
          <a:p>
            <a:pPr defTabSz="457200">
              <a:defRPr sz="2400" b="1">
                <a:solidFill>
                  <a:srgbClr val="374556"/>
                </a:solidFill>
                <a:latin typeface="Helvetica"/>
                <a:ea typeface="Helvetica"/>
                <a:cs typeface="Helvetica"/>
                <a:sym typeface="Helvetica"/>
              </a:defRPr>
            </a:pPr>
            <a:r>
              <a:t>Summary</a:t>
            </a:r>
          </a:p>
          <a:p>
            <a:pPr defTabSz="457200">
              <a:defRPr sz="2400">
                <a:solidFill>
                  <a:srgbClr val="000000"/>
                </a:solidFill>
                <a:latin typeface="Courier"/>
                <a:ea typeface="Courier"/>
                <a:cs typeface="Courier"/>
                <a:sym typeface="Courier"/>
              </a:defRPr>
            </a:pPr>
            <a:r>
              <a:t>summarise()/summarize()</a:t>
            </a:r>
            <a:endParaRPr>
              <a:latin typeface="Roboto-Medium"/>
              <a:ea typeface="Roboto-Medium"/>
              <a:cs typeface="Roboto-Medium"/>
              <a:sym typeface="Roboto-Medium"/>
            </a:endParaRPr>
          </a:p>
          <a:p>
            <a:pPr defTabSz="457200">
              <a:defRPr sz="2400">
                <a:solidFill>
                  <a:srgbClr val="000000"/>
                </a:solidFill>
                <a:latin typeface="Courier"/>
                <a:ea typeface="Courier"/>
                <a:cs typeface="Courier"/>
                <a:sym typeface="Courier"/>
              </a:defRPr>
            </a:pPr>
            <a:r>
              <a:t>count()</a:t>
            </a:r>
          </a:p>
          <a:p>
            <a:pPr defTabSz="457200">
              <a:defRPr sz="2400" b="1">
                <a:solidFill>
                  <a:srgbClr val="000000"/>
                </a:solidFill>
                <a:latin typeface="Courier"/>
                <a:ea typeface="Courier"/>
                <a:cs typeface="Courier"/>
                <a:sym typeface="Courier"/>
              </a:defRPr>
            </a:pPr>
            <a:endParaRPr/>
          </a:p>
          <a:p>
            <a:pPr defTabSz="457200">
              <a:defRPr sz="2400" b="1">
                <a:solidFill>
                  <a:srgbClr val="374556"/>
                </a:solidFill>
                <a:latin typeface="Roboto-Medium"/>
                <a:ea typeface="Roboto-Medium"/>
                <a:cs typeface="Roboto-Medium"/>
                <a:sym typeface="Roboto-Medium"/>
              </a:defRPr>
            </a:pPr>
            <a:r>
              <a:t>Group </a:t>
            </a:r>
          </a:p>
          <a:p>
            <a:pPr defTabSz="457200">
              <a:defRPr sz="2400">
                <a:solidFill>
                  <a:srgbClr val="000000"/>
                </a:solidFill>
                <a:latin typeface="Courier"/>
                <a:ea typeface="Courier"/>
                <a:cs typeface="Courier"/>
                <a:sym typeface="Courier"/>
              </a:defRPr>
            </a:pPr>
            <a:r>
              <a:t>group_by()</a:t>
            </a:r>
          </a:p>
          <a:p>
            <a:pPr defTabSz="457200">
              <a:defRPr sz="2300">
                <a:solidFill>
                  <a:srgbClr val="797979"/>
                </a:solidFill>
                <a:latin typeface="Helvetica"/>
                <a:ea typeface="Helvetica"/>
                <a:cs typeface="Helvetica"/>
                <a:sym typeface="Helvetica"/>
              </a:defRPr>
            </a:pPr>
            <a:r>
              <a:t>Functions will manipulate each group separately and combine results.</a:t>
            </a:r>
          </a:p>
          <a:p>
            <a:pPr defTabSz="457200">
              <a:defRPr sz="2400">
                <a:solidFill>
                  <a:srgbClr val="374556"/>
                </a:solidFill>
                <a:latin typeface="Helvetica"/>
                <a:ea typeface="Helvetica"/>
                <a:cs typeface="Helvetica"/>
                <a:sym typeface="Helvetica"/>
              </a:defRPr>
            </a:pPr>
            <a:endParaRPr/>
          </a:p>
          <a:p>
            <a:pPr defTabSz="457200">
              <a:defRPr sz="2200">
                <a:solidFill>
                  <a:srgbClr val="000000"/>
                </a:solidFill>
                <a:latin typeface="Roboto-Medium"/>
                <a:ea typeface="Roboto-Medium"/>
                <a:cs typeface="Roboto-Medium"/>
                <a:sym typeface="Roboto-Medium"/>
              </a:defRPr>
            </a:pPr>
            <a:r>
              <a:rPr sz="2400" b="1">
                <a:solidFill>
                  <a:srgbClr val="374556"/>
                </a:solidFill>
              </a:rPr>
              <a:t>Extract and sort observations</a:t>
            </a:r>
            <a:r>
              <a:rPr sz="2400">
                <a:solidFill>
                  <a:srgbClr val="374556"/>
                </a:solidFill>
              </a:rPr>
              <a:t> </a:t>
            </a:r>
            <a:r>
              <a:rPr>
                <a:solidFill>
                  <a:srgbClr val="98AE91"/>
                </a:solidFill>
              </a:rPr>
              <a:t># i.e. rows</a:t>
            </a:r>
          </a:p>
          <a:p>
            <a:pPr defTabSz="457200">
              <a:defRPr sz="2300">
                <a:solidFill>
                  <a:srgbClr val="000000"/>
                </a:solidFill>
                <a:latin typeface="Helvetica"/>
                <a:ea typeface="Helvetica"/>
                <a:cs typeface="Helvetica"/>
                <a:sym typeface="Helvetica"/>
              </a:defRPr>
            </a:pPr>
            <a:r>
              <a:rPr sz="2400">
                <a:latin typeface="Courier"/>
                <a:ea typeface="Courier"/>
                <a:cs typeface="Courier"/>
                <a:sym typeface="Courier"/>
              </a:rPr>
              <a:t>filter() </a:t>
            </a:r>
            <a:r>
              <a:rPr>
                <a:solidFill>
                  <a:srgbClr val="99AF91"/>
                </a:solidFill>
              </a:rPr>
              <a:t># subset by condition</a:t>
            </a:r>
          </a:p>
          <a:p>
            <a:pPr defTabSz="457200">
              <a:defRPr sz="2300">
                <a:solidFill>
                  <a:srgbClr val="000000"/>
                </a:solidFill>
                <a:latin typeface="Helvetica"/>
                <a:ea typeface="Helvetica"/>
                <a:cs typeface="Helvetica"/>
                <a:sym typeface="Helvetica"/>
              </a:defRPr>
            </a:pPr>
            <a:r>
              <a:rPr sz="2400">
                <a:latin typeface="Courier"/>
                <a:ea typeface="Courier"/>
                <a:cs typeface="Courier"/>
                <a:sym typeface="Courier"/>
              </a:rPr>
              <a:t>distinct()</a:t>
            </a:r>
            <a:r>
              <a:t> </a:t>
            </a:r>
            <a:r>
              <a:rPr>
                <a:solidFill>
                  <a:srgbClr val="99AF92"/>
                </a:solidFill>
              </a:rPr>
              <a:t># subset to unique values</a:t>
            </a:r>
          </a:p>
          <a:p>
            <a:pPr defTabSz="457200">
              <a:defRPr sz="2300">
                <a:solidFill>
                  <a:srgbClr val="000000"/>
                </a:solidFill>
                <a:latin typeface="Helvetica"/>
                <a:ea typeface="Helvetica"/>
                <a:cs typeface="Helvetica"/>
                <a:sym typeface="Helvetica"/>
              </a:defRPr>
            </a:pPr>
            <a:r>
              <a:rPr sz="2400">
                <a:latin typeface="Courier"/>
                <a:ea typeface="Courier"/>
                <a:cs typeface="Courier"/>
                <a:sym typeface="Courier"/>
              </a:rPr>
              <a:t>top_n() </a:t>
            </a:r>
            <a:r>
              <a:rPr>
                <a:solidFill>
                  <a:srgbClr val="98AE91"/>
                </a:solidFill>
              </a:rPr>
              <a:t># subset by position</a:t>
            </a:r>
          </a:p>
          <a:p>
            <a:pPr defTabSz="457200">
              <a:defRPr sz="2300">
                <a:solidFill>
                  <a:srgbClr val="000000"/>
                </a:solidFill>
                <a:latin typeface="Helvetica"/>
                <a:ea typeface="Helvetica"/>
                <a:cs typeface="Helvetica"/>
                <a:sym typeface="Helvetica"/>
              </a:defRPr>
            </a:pPr>
            <a:r>
              <a:rPr sz="2400">
                <a:latin typeface="Courier"/>
                <a:ea typeface="Courier"/>
                <a:cs typeface="Courier"/>
                <a:sym typeface="Courier"/>
              </a:rPr>
              <a:t>arrange()</a:t>
            </a:r>
            <a:r>
              <a:t> </a:t>
            </a:r>
            <a:r>
              <a:rPr>
                <a:solidFill>
                  <a:srgbClr val="98AE91"/>
                </a:solidFill>
              </a:rPr>
              <a:t># sort low-&gt;high, other way with desc()</a:t>
            </a:r>
          </a:p>
          <a:p>
            <a:pPr defTabSz="457200">
              <a:defRPr sz="2200">
                <a:solidFill>
                  <a:srgbClr val="000000"/>
                </a:solidFill>
                <a:latin typeface="Courier"/>
                <a:ea typeface="Courier"/>
                <a:cs typeface="Courier"/>
                <a:sym typeface="Courier"/>
              </a:defRPr>
            </a:pPr>
            <a:endParaRPr>
              <a:latin typeface="Roboto-Medium"/>
              <a:ea typeface="Roboto-Medium"/>
              <a:cs typeface="Roboto-Medium"/>
              <a:sym typeface="Roboto-Medium"/>
            </a:endParaRPr>
          </a:p>
          <a:p>
            <a:pPr defTabSz="457200">
              <a:defRPr sz="2200">
                <a:solidFill>
                  <a:srgbClr val="000000"/>
                </a:solidFill>
                <a:latin typeface="Courier"/>
                <a:ea typeface="Courier"/>
                <a:cs typeface="Courier"/>
                <a:sym typeface="Courier"/>
              </a:defRPr>
            </a:pPr>
            <a:r>
              <a:rPr sz="2400" b="1">
                <a:solidFill>
                  <a:srgbClr val="374556"/>
                </a:solidFill>
                <a:latin typeface="Helvetica"/>
                <a:ea typeface="Helvetica"/>
                <a:cs typeface="Helvetica"/>
                <a:sym typeface="Helvetica"/>
              </a:rPr>
              <a:t>Manipulate variables</a:t>
            </a:r>
            <a:r>
              <a:rPr sz="2400">
                <a:solidFill>
                  <a:srgbClr val="374556"/>
                </a:solidFill>
                <a:latin typeface="Helvetica"/>
                <a:ea typeface="Helvetica"/>
                <a:cs typeface="Helvetica"/>
                <a:sym typeface="Helvetica"/>
              </a:rPr>
              <a:t> </a:t>
            </a:r>
            <a:r>
              <a:rPr>
                <a:solidFill>
                  <a:srgbClr val="99AF92"/>
                </a:solidFill>
                <a:latin typeface="Roboto-Medium"/>
                <a:ea typeface="Roboto-Medium"/>
                <a:cs typeface="Roboto-Medium"/>
                <a:sym typeface="Roboto-Medium"/>
              </a:rPr>
              <a:t># i.e. columns</a:t>
            </a:r>
            <a:endParaRPr>
              <a:latin typeface="Roboto-Medium"/>
              <a:ea typeface="Roboto-Medium"/>
              <a:cs typeface="Roboto-Medium"/>
              <a:sym typeface="Roboto-Medium"/>
            </a:endParaRPr>
          </a:p>
          <a:p>
            <a:pPr defTabSz="457200">
              <a:defRPr sz="2400">
                <a:solidFill>
                  <a:srgbClr val="000000"/>
                </a:solidFill>
                <a:latin typeface="Courier"/>
                <a:ea typeface="Courier"/>
                <a:cs typeface="Courier"/>
                <a:sym typeface="Courier"/>
              </a:defRPr>
            </a:pPr>
            <a:r>
              <a:t>select()</a:t>
            </a:r>
            <a:endParaRPr>
              <a:latin typeface="Roboto-Medium"/>
              <a:ea typeface="Roboto-Medium"/>
              <a:cs typeface="Roboto-Medium"/>
              <a:sym typeface="Roboto-Medium"/>
            </a:endParaRPr>
          </a:p>
          <a:p>
            <a:pPr defTabSz="457200">
              <a:defRPr sz="2200" b="1">
                <a:solidFill>
                  <a:srgbClr val="000000"/>
                </a:solidFill>
                <a:latin typeface="Courier"/>
                <a:ea typeface="Courier"/>
                <a:cs typeface="Courier"/>
                <a:sym typeface="Courier"/>
              </a:defRPr>
            </a:pPr>
            <a:r>
              <a:rPr sz="2400" b="0"/>
              <a:t>mutate(new_name = f(column))</a:t>
            </a:r>
          </a:p>
          <a:p>
            <a:pPr defTabSz="457200">
              <a:defRPr sz="2200" b="1">
                <a:solidFill>
                  <a:srgbClr val="000000"/>
                </a:solidFill>
                <a:latin typeface="Courier"/>
                <a:ea typeface="Courier"/>
                <a:cs typeface="Courier"/>
                <a:sym typeface="Courier"/>
              </a:defRPr>
            </a:pPr>
            <a:endParaRPr b="0">
              <a:latin typeface="Roboto-Medium"/>
              <a:ea typeface="Roboto-Medium"/>
              <a:cs typeface="Roboto-Medium"/>
              <a:sym typeface="Roboto-Medium"/>
            </a:endParaRPr>
          </a:p>
          <a:p>
            <a:pPr defTabSz="457200">
              <a:defRPr sz="2400" b="1">
                <a:solidFill>
                  <a:srgbClr val="374556"/>
                </a:solidFill>
                <a:latin typeface="Helvetica"/>
                <a:ea typeface="Helvetica"/>
                <a:cs typeface="Helvetica"/>
                <a:sym typeface="Helvetica"/>
              </a:defRPr>
            </a:pPr>
            <a:r>
              <a:t>Vectorised functions</a:t>
            </a:r>
            <a:endParaRPr b="0"/>
          </a:p>
          <a:p>
            <a:pPr defTabSz="457200">
              <a:defRPr sz="2300" b="1">
                <a:solidFill>
                  <a:srgbClr val="000000"/>
                </a:solidFill>
                <a:latin typeface="Courier"/>
                <a:ea typeface="Courier"/>
                <a:cs typeface="Courier"/>
                <a:sym typeface="Courier"/>
              </a:defRPr>
            </a:pPr>
            <a:r>
              <a:rPr b="0">
                <a:solidFill>
                  <a:srgbClr val="797979"/>
                </a:solidFill>
                <a:latin typeface="Helvetica"/>
                <a:ea typeface="Helvetica"/>
                <a:cs typeface="Helvetica"/>
                <a:sym typeface="Helvetica"/>
              </a:rPr>
              <a:t>Ranking:</a:t>
            </a:r>
            <a:r>
              <a:rPr b="0">
                <a:latin typeface="Roboto-Medium"/>
                <a:ea typeface="Roboto-Medium"/>
                <a:cs typeface="Roboto-Medium"/>
                <a:sym typeface="Roboto-Medium"/>
              </a:rPr>
              <a:t> </a:t>
            </a:r>
            <a:r>
              <a:rPr sz="2400" b="0"/>
              <a:t>percent_rank()</a:t>
            </a:r>
            <a:endParaRPr b="0">
              <a:latin typeface="Roboto-Medium"/>
              <a:ea typeface="Roboto-Medium"/>
              <a:cs typeface="Roboto-Medium"/>
              <a:sym typeface="Roboto-Medium"/>
            </a:endParaRPr>
          </a:p>
          <a:p>
            <a:pPr defTabSz="457200">
              <a:defRPr sz="2200" b="1">
                <a:solidFill>
                  <a:srgbClr val="000000"/>
                </a:solidFill>
                <a:latin typeface="Courier"/>
                <a:ea typeface="Courier"/>
                <a:cs typeface="Courier"/>
                <a:sym typeface="Courier"/>
              </a:defRPr>
            </a:pPr>
            <a:r>
              <a:rPr sz="2300" b="0">
                <a:solidFill>
                  <a:srgbClr val="797979"/>
                </a:solidFill>
                <a:latin typeface="Helvetica"/>
                <a:ea typeface="Helvetica"/>
                <a:cs typeface="Helvetica"/>
                <a:sym typeface="Helvetica"/>
              </a:rPr>
              <a:t>Math:</a:t>
            </a:r>
            <a:r>
              <a:rPr sz="2300" b="0">
                <a:latin typeface="Helvetica"/>
                <a:ea typeface="Helvetica"/>
                <a:cs typeface="Helvetica"/>
                <a:sym typeface="Helvetica"/>
              </a:rPr>
              <a:t> </a:t>
            </a:r>
            <a:r>
              <a:rPr sz="2300" b="0"/>
              <a:t>Any arithmetic or logical operations, </a:t>
            </a:r>
            <a:r>
              <a:rPr sz="2400" b="0"/>
              <a:t>between(), near()</a:t>
            </a:r>
          </a:p>
          <a:p>
            <a:pPr defTabSz="457200">
              <a:defRPr sz="2400">
                <a:solidFill>
                  <a:srgbClr val="000000"/>
                </a:solidFill>
                <a:latin typeface="Courier"/>
                <a:ea typeface="Courier"/>
                <a:cs typeface="Courier"/>
                <a:sym typeface="Courier"/>
              </a:defRPr>
            </a:pPr>
            <a:r>
              <a:t>if_else()</a:t>
            </a:r>
            <a:endParaRPr>
              <a:latin typeface="Roboto-Medium"/>
              <a:ea typeface="Roboto-Medium"/>
              <a:cs typeface="Roboto-Medium"/>
              <a:sym typeface="Roboto-Medium"/>
            </a:endParaRPr>
          </a:p>
        </p:txBody>
      </p:sp>
      <p:sp>
        <p:nvSpPr>
          <p:cNvPr id="1127" name="HELP"/>
          <p:cNvSpPr txBox="1"/>
          <p:nvPr/>
        </p:nvSpPr>
        <p:spPr>
          <a:xfrm>
            <a:off x="5989106" y="10541131"/>
            <a:ext cx="2432131" cy="5461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ctr">
              <a:defRPr sz="2900" b="1">
                <a:solidFill>
                  <a:srgbClr val="FFFFFF"/>
                </a:solidFill>
                <a:latin typeface="Helvetica"/>
                <a:ea typeface="Helvetica"/>
                <a:cs typeface="Helvetica"/>
                <a:sym typeface="Helvetica"/>
              </a:defRPr>
            </a:lvl1pPr>
          </a:lstStyle>
          <a:p>
            <a:r>
              <a:t>HELP</a:t>
            </a:r>
          </a:p>
        </p:txBody>
      </p:sp>
      <p:sp>
        <p:nvSpPr>
          <p:cNvPr id="1128" name="20"/>
          <p:cNvSpPr txBox="1"/>
          <p:nvPr/>
        </p:nvSpPr>
        <p:spPr>
          <a:xfrm>
            <a:off x="374649" y="12998449"/>
            <a:ext cx="665164" cy="1409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defRPr sz="2600">
                <a:solidFill>
                  <a:srgbClr val="374556"/>
                </a:solidFill>
                <a:latin typeface="Helvetica"/>
                <a:ea typeface="Helvetica"/>
                <a:cs typeface="Helvetica"/>
                <a:sym typeface="Helvetica"/>
              </a:defRPr>
            </a:pPr>
            <a:r>
              <a:t>20</a:t>
            </a:r>
          </a:p>
          <a:p>
            <a:pPr lvl="1">
              <a:defRPr sz="3000">
                <a:solidFill>
                  <a:srgbClr val="EBEBEB"/>
                </a:solidFill>
                <a:latin typeface="Helvetica"/>
                <a:ea typeface="Helvetica"/>
                <a:cs typeface="Helvetica"/>
                <a:sym typeface="Helvetica"/>
              </a:defRPr>
            </a:pPr>
            <a:endParaRP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2" name="Google Shape;232;p3"/>
          <p:cNvSpPr txBox="1">
            <a:spLocks noGrp="1"/>
          </p:cNvSpPr>
          <p:nvPr>
            <p:ph type="title"/>
          </p:nvPr>
        </p:nvSpPr>
        <p:spPr>
          <a:xfrm>
            <a:off x="1523207" y="1526776"/>
            <a:ext cx="22523773" cy="3639663"/>
          </a:xfrm>
          <a:prstGeom prst="rect">
            <a:avLst/>
          </a:prstGeom>
          <a:noFill/>
          <a:ln>
            <a:noFill/>
          </a:ln>
        </p:spPr>
        <p:txBody>
          <a:bodyPr spcFirstLastPara="1" wrap="square" lIns="0" tIns="0" rIns="0" bIns="0" anchor="t" anchorCtr="0">
            <a:normAutofit/>
          </a:bodyPr>
          <a:lstStyle/>
          <a:p>
            <a:pPr>
              <a:buSzPts val="2800"/>
            </a:pPr>
            <a:r>
              <a:rPr lang="en-GB" dirty="0">
                <a:ea typeface="Helvetica Neue"/>
                <a:cs typeface="Helvetica Neue"/>
                <a:sym typeface="Helvetica Neue"/>
              </a:rPr>
              <a:t>What is high performance computing (HPC)?</a:t>
            </a:r>
            <a:endParaRPr dirty="0"/>
          </a:p>
        </p:txBody>
      </p:sp>
      <p:sp>
        <p:nvSpPr>
          <p:cNvPr id="6" name="Google Shape;170;p3">
            <a:extLst>
              <a:ext uri="{FF2B5EF4-FFF2-40B4-BE49-F238E27FC236}">
                <a16:creationId xmlns:a16="http://schemas.microsoft.com/office/drawing/2014/main" id="{8EB75AD2-87C3-7017-F2DB-945F0280204C}"/>
              </a:ext>
            </a:extLst>
          </p:cNvPr>
          <p:cNvSpPr/>
          <p:nvPr/>
        </p:nvSpPr>
        <p:spPr>
          <a:xfrm>
            <a:off x="1495057" y="3723987"/>
            <a:ext cx="10690593" cy="8398364"/>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676" tIns="45676" rIns="45676" bIns="45676" numCol="1" anchor="t">
            <a:spAutoFit/>
          </a:bodyPr>
          <a:lstStyle/>
          <a:p>
            <a:pPr defTabSz="1827886" eaLnBrk="0" fontAlgn="base">
              <a:spcBef>
                <a:spcPct val="0"/>
              </a:spcBef>
              <a:spcAft>
                <a:spcPct val="0"/>
              </a:spcAft>
              <a:defRPr sz="3000">
                <a:solidFill>
                  <a:srgbClr val="FFFFFF"/>
                </a:solidFill>
                <a:latin typeface="Helvetica Neue"/>
                <a:ea typeface="Helvetica Neue"/>
                <a:cs typeface="Helvetica Neue"/>
                <a:sym typeface="Helvetica Neue"/>
              </a:defRPr>
            </a:pPr>
            <a:r>
              <a:rPr lang="en-US" sz="4798" kern="1200" dirty="0">
                <a:solidFill>
                  <a:srgbClr val="000000"/>
                </a:solidFill>
                <a:latin typeface="Trebuchet MS" panose="020B0703020202090204" pitchFamily="34" charset="0"/>
                <a:ea typeface="Helvetica Neue"/>
                <a:cs typeface="Helvetica Neue"/>
                <a:sym typeface="Helvetica Neue"/>
              </a:rPr>
              <a:t>Using a supercomputer or cluster of computers to perform jobs too computationally intensive for a personal computer</a:t>
            </a:r>
          </a:p>
          <a:p>
            <a:pPr marL="685457" indent="-685457" defTabSz="1827886" eaLnBrk="0" fontAlgn="base">
              <a:lnSpc>
                <a:spcPct val="150000"/>
              </a:lnSpc>
              <a:spcBef>
                <a:spcPct val="0"/>
              </a:spcBef>
              <a:spcAft>
                <a:spcPct val="0"/>
              </a:spcAft>
              <a:buFont typeface="Arial" panose="020B0604020202020204" pitchFamily="34" charset="0"/>
              <a:buChar char="•"/>
              <a:defRPr sz="3000">
                <a:solidFill>
                  <a:srgbClr val="FFFFFF"/>
                </a:solidFill>
                <a:latin typeface="Helvetica Neue"/>
                <a:ea typeface="Helvetica Neue"/>
                <a:cs typeface="Helvetica Neue"/>
                <a:sym typeface="Helvetica Neue"/>
              </a:defRPr>
            </a:pPr>
            <a:r>
              <a:rPr lang="en-US" sz="3998" kern="1200" dirty="0">
                <a:solidFill>
                  <a:srgbClr val="000000"/>
                </a:solidFill>
                <a:latin typeface="Trebuchet MS" panose="020B0703020202090204" pitchFamily="34" charset="0"/>
                <a:ea typeface="Helvetica Neue"/>
                <a:cs typeface="Helvetica Neue"/>
                <a:sym typeface="Helvetica Neue"/>
              </a:rPr>
              <a:t>Quantum mechanics</a:t>
            </a:r>
          </a:p>
          <a:p>
            <a:pPr marL="685457" indent="-685457" defTabSz="1827886" eaLnBrk="0" fontAlgn="base">
              <a:lnSpc>
                <a:spcPct val="150000"/>
              </a:lnSpc>
              <a:spcBef>
                <a:spcPct val="0"/>
              </a:spcBef>
              <a:spcAft>
                <a:spcPct val="0"/>
              </a:spcAft>
              <a:buFont typeface="Arial" panose="020B0604020202020204" pitchFamily="34" charset="0"/>
              <a:buChar char="•"/>
              <a:defRPr sz="3000">
                <a:solidFill>
                  <a:srgbClr val="FFFFFF"/>
                </a:solidFill>
                <a:latin typeface="Helvetica Neue"/>
                <a:ea typeface="Helvetica Neue"/>
                <a:cs typeface="Helvetica Neue"/>
                <a:sym typeface="Helvetica Neue"/>
              </a:defRPr>
            </a:pPr>
            <a:r>
              <a:rPr lang="en-US" sz="3998" kern="1200" dirty="0">
                <a:solidFill>
                  <a:srgbClr val="000000"/>
                </a:solidFill>
                <a:latin typeface="Trebuchet MS" panose="020B0703020202090204" pitchFamily="34" charset="0"/>
                <a:ea typeface="Helvetica Neue"/>
                <a:cs typeface="Helvetica Neue"/>
                <a:sym typeface="Helvetica Neue"/>
              </a:rPr>
              <a:t>Complex physical simulations (CFD)</a:t>
            </a:r>
          </a:p>
          <a:p>
            <a:pPr marL="685457" indent="-685457" defTabSz="1827886" eaLnBrk="0" fontAlgn="base">
              <a:lnSpc>
                <a:spcPct val="150000"/>
              </a:lnSpc>
              <a:spcBef>
                <a:spcPct val="0"/>
              </a:spcBef>
              <a:spcAft>
                <a:spcPct val="0"/>
              </a:spcAft>
              <a:buFont typeface="Arial" panose="020B0604020202020204" pitchFamily="34" charset="0"/>
              <a:buChar char="•"/>
              <a:defRPr sz="3000">
                <a:solidFill>
                  <a:srgbClr val="FFFFFF"/>
                </a:solidFill>
                <a:latin typeface="Helvetica Neue"/>
                <a:ea typeface="Helvetica Neue"/>
                <a:cs typeface="Helvetica Neue"/>
                <a:sym typeface="Helvetica Neue"/>
              </a:defRPr>
            </a:pPr>
            <a:r>
              <a:rPr lang="en-US" sz="3998" kern="1200" dirty="0">
                <a:solidFill>
                  <a:srgbClr val="000000"/>
                </a:solidFill>
                <a:latin typeface="Trebuchet MS" panose="020B0703020202090204" pitchFamily="34" charset="0"/>
                <a:ea typeface="Helvetica Neue"/>
                <a:cs typeface="Helvetica Neue"/>
                <a:sym typeface="Helvetica Neue"/>
              </a:rPr>
              <a:t>Weather forecasting</a:t>
            </a:r>
          </a:p>
          <a:p>
            <a:pPr marL="685457" indent="-685457" defTabSz="1827886" eaLnBrk="0" fontAlgn="base">
              <a:lnSpc>
                <a:spcPct val="150000"/>
              </a:lnSpc>
              <a:spcBef>
                <a:spcPct val="0"/>
              </a:spcBef>
              <a:spcAft>
                <a:spcPct val="0"/>
              </a:spcAft>
              <a:buFont typeface="Arial" panose="020B0604020202020204" pitchFamily="34" charset="0"/>
              <a:buChar char="•"/>
              <a:defRPr sz="3000">
                <a:solidFill>
                  <a:srgbClr val="FFFFFF"/>
                </a:solidFill>
                <a:latin typeface="Helvetica Neue"/>
                <a:ea typeface="Helvetica Neue"/>
                <a:cs typeface="Helvetica Neue"/>
                <a:sym typeface="Helvetica Neue"/>
              </a:defRPr>
            </a:pPr>
            <a:r>
              <a:rPr lang="en-US" sz="3998" kern="1200" dirty="0">
                <a:solidFill>
                  <a:srgbClr val="000000"/>
                </a:solidFill>
                <a:latin typeface="Trebuchet MS" panose="020B0703020202090204" pitchFamily="34" charset="0"/>
                <a:ea typeface="Helvetica Neue"/>
                <a:cs typeface="Helvetica Neue"/>
                <a:sym typeface="Helvetica Neue"/>
              </a:rPr>
              <a:t>Molecular modeling</a:t>
            </a:r>
          </a:p>
          <a:p>
            <a:pPr marL="685457" indent="-685457" defTabSz="1827886" eaLnBrk="0" fontAlgn="base">
              <a:lnSpc>
                <a:spcPct val="150000"/>
              </a:lnSpc>
              <a:spcBef>
                <a:spcPct val="0"/>
              </a:spcBef>
              <a:spcAft>
                <a:spcPct val="0"/>
              </a:spcAft>
              <a:buFont typeface="Arial" panose="020B0604020202020204" pitchFamily="34" charset="0"/>
              <a:buChar char="•"/>
              <a:defRPr sz="3000">
                <a:solidFill>
                  <a:srgbClr val="FFFFFF"/>
                </a:solidFill>
                <a:latin typeface="Helvetica Neue"/>
                <a:ea typeface="Helvetica Neue"/>
                <a:cs typeface="Helvetica Neue"/>
                <a:sym typeface="Helvetica Neue"/>
              </a:defRPr>
            </a:pPr>
            <a:r>
              <a:rPr lang="en-US" sz="3998" b="1" kern="1200" dirty="0">
                <a:solidFill>
                  <a:srgbClr val="000000"/>
                </a:solidFill>
                <a:latin typeface="Trebuchet MS" panose="020B0703020202090204" pitchFamily="34" charset="0"/>
                <a:ea typeface="Helvetica Neue"/>
                <a:cs typeface="Helvetica Neue"/>
                <a:sym typeface="Helvetica Neue"/>
              </a:rPr>
              <a:t>Machine learning / LLMs</a:t>
            </a:r>
            <a:endParaRPr lang="en-US" sz="4798" b="1" kern="1200" dirty="0">
              <a:solidFill>
                <a:srgbClr val="000000"/>
              </a:solidFill>
              <a:latin typeface="Trebuchet MS" panose="020B0703020202090204" pitchFamily="34" charset="0"/>
              <a:ea typeface="Helvetica Neue"/>
              <a:cs typeface="Helvetica Neue"/>
              <a:sym typeface="Helvetica Neue"/>
            </a:endParaRPr>
          </a:p>
          <a:p>
            <a:pPr marL="685457" indent="-685457" defTabSz="1827886" eaLnBrk="0" fontAlgn="base">
              <a:spcBef>
                <a:spcPct val="0"/>
              </a:spcBef>
              <a:spcAft>
                <a:spcPct val="0"/>
              </a:spcAft>
              <a:buFontTx/>
              <a:buChar char="-"/>
              <a:defRPr sz="3000">
                <a:solidFill>
                  <a:srgbClr val="FFFFFF"/>
                </a:solidFill>
                <a:latin typeface="Helvetica Neue"/>
                <a:ea typeface="Helvetica Neue"/>
                <a:cs typeface="Helvetica Neue"/>
                <a:sym typeface="Helvetica Neue"/>
              </a:defRPr>
            </a:pPr>
            <a:endParaRPr lang="en-US" sz="4798" kern="1200" dirty="0">
              <a:solidFill>
                <a:srgbClr val="000000"/>
              </a:solidFill>
              <a:latin typeface="Trebuchet MS" panose="020B0703020202090204" pitchFamily="34" charset="0"/>
              <a:ea typeface="Helvetica Neue"/>
              <a:cs typeface="Helvetica Neue"/>
              <a:sym typeface="Helvetica Neue"/>
            </a:endParaRPr>
          </a:p>
        </p:txBody>
      </p:sp>
      <p:pic>
        <p:nvPicPr>
          <p:cNvPr id="5" name="Picture 4">
            <a:extLst>
              <a:ext uri="{FF2B5EF4-FFF2-40B4-BE49-F238E27FC236}">
                <a16:creationId xmlns:a16="http://schemas.microsoft.com/office/drawing/2014/main" id="{17FA439F-896A-DEEE-3834-1C4630A48F88}"/>
              </a:ext>
            </a:extLst>
          </p:cNvPr>
          <p:cNvPicPr>
            <a:picLocks noChangeAspect="1"/>
          </p:cNvPicPr>
          <p:nvPr/>
        </p:nvPicPr>
        <p:blipFill>
          <a:blip r:embed="rId3"/>
          <a:stretch>
            <a:fillRect/>
          </a:stretch>
        </p:blipFill>
        <p:spPr>
          <a:xfrm>
            <a:off x="9639210" y="2516978"/>
            <a:ext cx="14732089" cy="11195450"/>
          </a:xfrm>
          <a:prstGeom prst="rect">
            <a:avLst/>
          </a:prstGeom>
        </p:spPr>
      </p:pic>
    </p:spTree>
    <p:extLst>
      <p:ext uri="{BB962C8B-B14F-4D97-AF65-F5344CB8AC3E}">
        <p14:creationId xmlns:p14="http://schemas.microsoft.com/office/powerpoint/2010/main" val="424460379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9" name="Rectangle"/>
          <p:cNvSpPr/>
          <p:nvPr/>
        </p:nvSpPr>
        <p:spPr>
          <a:xfrm>
            <a:off x="11702686" y="-1"/>
            <a:ext cx="11120924" cy="13716001"/>
          </a:xfrm>
          <a:prstGeom prst="rect">
            <a:avLst/>
          </a:prstGeom>
          <a:solidFill>
            <a:srgbClr val="7893B7"/>
          </a:solidFill>
          <a:ln w="12700">
            <a:miter lim="400000"/>
          </a:ln>
        </p:spPr>
        <p:txBody>
          <a:bodyPr lIns="45719" rIns="45719" anchor="ctr"/>
          <a:lstStyle/>
          <a:p>
            <a:endParaRPr/>
          </a:p>
        </p:txBody>
      </p:sp>
      <p:grpSp>
        <p:nvGrpSpPr>
          <p:cNvPr id="1413" name="Group"/>
          <p:cNvGrpSpPr/>
          <p:nvPr/>
        </p:nvGrpSpPr>
        <p:grpSpPr>
          <a:xfrm>
            <a:off x="1394494" y="1524000"/>
            <a:ext cx="9486170" cy="3475977"/>
            <a:chOff x="0" y="0"/>
            <a:chExt cx="9486169" cy="3475976"/>
          </a:xfrm>
        </p:grpSpPr>
        <p:sp>
          <p:nvSpPr>
            <p:cNvPr id="1410" name="GGPLOT2 - EASY GRAPHICS"/>
            <p:cNvSpPr txBox="1"/>
            <p:nvPr/>
          </p:nvSpPr>
          <p:spPr>
            <a:xfrm>
              <a:off x="0" y="720813"/>
              <a:ext cx="9486170" cy="275516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noAutofit/>
            </a:bodyPr>
            <a:lstStyle>
              <a:lvl1pPr>
                <a:defRPr sz="5000">
                  <a:solidFill>
                    <a:srgbClr val="374556"/>
                  </a:solidFill>
                  <a:latin typeface="Helvetica"/>
                  <a:ea typeface="Helvetica"/>
                  <a:cs typeface="Helvetica"/>
                  <a:sym typeface="Helvetica"/>
                </a:defRPr>
              </a:lvl1pPr>
            </a:lstStyle>
            <a:p>
              <a:r>
                <a:t>GGPLOT2 - EASY GRAPHICS</a:t>
              </a:r>
            </a:p>
          </p:txBody>
        </p:sp>
        <p:sp>
          <p:nvSpPr>
            <p:cNvPr id="1411" name="https://www.r-graph-gallery.com/"/>
            <p:cNvSpPr txBox="1"/>
            <p:nvPr/>
          </p:nvSpPr>
          <p:spPr>
            <a:xfrm>
              <a:off x="2127580" y="0"/>
              <a:ext cx="6471696" cy="43695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noAutofit/>
            </a:bodyPr>
            <a:lstStyle>
              <a:lvl1pPr>
                <a:defRPr sz="2200" spc="412">
                  <a:solidFill>
                    <a:srgbClr val="374556"/>
                  </a:solidFill>
                  <a:latin typeface="Helvetica"/>
                  <a:ea typeface="Helvetica"/>
                  <a:cs typeface="Helvetica"/>
                  <a:sym typeface="Helvetica"/>
                </a:defRPr>
              </a:lvl1pPr>
            </a:lstStyle>
            <a:p>
              <a:r>
                <a:t>https://www.r-graph-gallery.com/</a:t>
              </a:r>
            </a:p>
          </p:txBody>
        </p:sp>
        <p:sp>
          <p:nvSpPr>
            <p:cNvPr id="1412" name="Line"/>
            <p:cNvSpPr/>
            <p:nvPr/>
          </p:nvSpPr>
          <p:spPr>
            <a:xfrm>
              <a:off x="111502" y="218268"/>
              <a:ext cx="1705287" cy="1"/>
            </a:xfrm>
            <a:prstGeom prst="line">
              <a:avLst/>
            </a:prstGeom>
            <a:noFill/>
            <a:ln w="88900" cap="flat">
              <a:solidFill>
                <a:srgbClr val="374556"/>
              </a:solidFill>
              <a:prstDash val="solid"/>
              <a:miter lim="400000"/>
            </a:ln>
            <a:effectLst/>
          </p:spPr>
          <p:txBody>
            <a:bodyPr wrap="square" lIns="0" tIns="0" rIns="0" bIns="0" numCol="1" anchor="t">
              <a:noAutofit/>
            </a:bodyPr>
            <a:lstStyle/>
            <a:p>
              <a:pPr defTabSz="457200">
                <a:defRPr sz="1200">
                  <a:solidFill>
                    <a:srgbClr val="000000"/>
                  </a:solidFill>
                  <a:latin typeface="Helvetica"/>
                  <a:ea typeface="Helvetica"/>
                  <a:cs typeface="Helvetica"/>
                  <a:sym typeface="Helvetica"/>
                </a:defRPr>
              </a:pPr>
              <a:endParaRPr/>
            </a:p>
          </p:txBody>
        </p:sp>
      </p:grpSp>
      <p:sp>
        <p:nvSpPr>
          <p:cNvPr id="1414" name="Rectangle"/>
          <p:cNvSpPr/>
          <p:nvPr/>
        </p:nvSpPr>
        <p:spPr>
          <a:xfrm>
            <a:off x="609293" y="4219468"/>
            <a:ext cx="23152714" cy="8896519"/>
          </a:xfrm>
          <a:prstGeom prst="rect">
            <a:avLst/>
          </a:prstGeom>
          <a:solidFill>
            <a:srgbClr val="FFFFFF"/>
          </a:solidFill>
          <a:ln w="12700">
            <a:solidFill>
              <a:srgbClr val="293441"/>
            </a:solidFill>
            <a:miter lim="400000"/>
          </a:ln>
        </p:spPr>
        <p:txBody>
          <a:bodyPr lIns="45719" rIns="45719" anchor="ctr"/>
          <a:lstStyle/>
          <a:p>
            <a:endParaRPr/>
          </a:p>
        </p:txBody>
      </p:sp>
      <p:grpSp>
        <p:nvGrpSpPr>
          <p:cNvPr id="1433" name="Group"/>
          <p:cNvGrpSpPr/>
          <p:nvPr/>
        </p:nvGrpSpPr>
        <p:grpSpPr>
          <a:xfrm>
            <a:off x="1229486" y="6035692"/>
            <a:ext cx="9407428" cy="5264072"/>
            <a:chOff x="0" y="0"/>
            <a:chExt cx="9407426" cy="5264071"/>
          </a:xfrm>
        </p:grpSpPr>
        <p:sp>
          <p:nvSpPr>
            <p:cNvPr id="1415" name="Aesthetically pleasing graphics."/>
            <p:cNvSpPr txBox="1"/>
            <p:nvPr/>
          </p:nvSpPr>
          <p:spPr>
            <a:xfrm>
              <a:off x="2287016" y="140903"/>
              <a:ext cx="7120411" cy="5461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defTabSz="457200">
                <a:lnSpc>
                  <a:spcPts val="4800"/>
                </a:lnSpc>
                <a:defRPr sz="2900">
                  <a:solidFill>
                    <a:srgbClr val="000000"/>
                  </a:solidFill>
                  <a:latin typeface="Helvetica"/>
                  <a:ea typeface="Helvetica"/>
                  <a:cs typeface="Helvetica"/>
                  <a:sym typeface="Helvetica"/>
                </a:defRPr>
              </a:lvl1pPr>
            </a:lstStyle>
            <a:p>
              <a:r>
                <a:t>Aesthetically pleasing graphics.</a:t>
              </a:r>
            </a:p>
          </p:txBody>
        </p:sp>
        <p:sp>
          <p:nvSpPr>
            <p:cNvPr id="1416" name="Well-defined “additive” (+) structure."/>
            <p:cNvSpPr txBox="1"/>
            <p:nvPr/>
          </p:nvSpPr>
          <p:spPr>
            <a:xfrm>
              <a:off x="3025541" y="1581929"/>
              <a:ext cx="6105192" cy="5461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defTabSz="457200">
                <a:lnSpc>
                  <a:spcPts val="4800"/>
                </a:lnSpc>
                <a:defRPr sz="2900">
                  <a:solidFill>
                    <a:srgbClr val="000000"/>
                  </a:solidFill>
                  <a:latin typeface="Helvetica"/>
                  <a:ea typeface="Helvetica"/>
                  <a:cs typeface="Helvetica"/>
                  <a:sym typeface="Helvetica"/>
                </a:defRPr>
              </a:lvl1pPr>
            </a:lstStyle>
            <a:p>
              <a:r>
                <a:t>Well-defined “additive” (+) structure.</a:t>
              </a:r>
            </a:p>
          </p:txBody>
        </p:sp>
        <p:sp>
          <p:nvSpPr>
            <p:cNvPr id="1417" name="Integrates perfectly with tidy data."/>
            <p:cNvSpPr txBox="1"/>
            <p:nvPr/>
          </p:nvSpPr>
          <p:spPr>
            <a:xfrm>
              <a:off x="3029189" y="3079498"/>
              <a:ext cx="5636065" cy="5461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defTabSz="457200">
                <a:lnSpc>
                  <a:spcPts val="4800"/>
                </a:lnSpc>
                <a:defRPr sz="2900">
                  <a:solidFill>
                    <a:srgbClr val="000000"/>
                  </a:solidFill>
                  <a:latin typeface="Helvetica"/>
                  <a:ea typeface="Helvetica"/>
                  <a:cs typeface="Helvetica"/>
                  <a:sym typeface="Helvetica"/>
                </a:defRPr>
              </a:lvl1pPr>
            </a:lstStyle>
            <a:p>
              <a:r>
                <a:t>Integrates perfectly with tidy data.</a:t>
              </a:r>
            </a:p>
          </p:txBody>
        </p:sp>
        <p:sp>
          <p:nvSpPr>
            <p:cNvPr id="1418" name="Freeform 12"/>
            <p:cNvSpPr/>
            <p:nvPr/>
          </p:nvSpPr>
          <p:spPr>
            <a:xfrm>
              <a:off x="0" y="0"/>
              <a:ext cx="2127513" cy="2512136"/>
            </a:xfrm>
            <a:custGeom>
              <a:avLst/>
              <a:gdLst/>
              <a:ahLst/>
              <a:cxnLst>
                <a:cxn ang="0">
                  <a:pos x="wd2" y="hd2"/>
                </a:cxn>
                <a:cxn ang="5400000">
                  <a:pos x="wd2" y="hd2"/>
                </a:cxn>
                <a:cxn ang="10800000">
                  <a:pos x="wd2" y="hd2"/>
                </a:cxn>
                <a:cxn ang="16200000">
                  <a:pos x="wd2" y="hd2"/>
                </a:cxn>
              </a:cxnLst>
              <a:rect l="0" t="0" r="r" b="b"/>
              <a:pathLst>
                <a:path w="21600" h="21600" extrusionOk="0">
                  <a:moveTo>
                    <a:pt x="13976" y="0"/>
                  </a:moveTo>
                  <a:lnTo>
                    <a:pt x="0" y="11880"/>
                  </a:lnTo>
                  <a:lnTo>
                    <a:pt x="0" y="21600"/>
                  </a:lnTo>
                  <a:lnTo>
                    <a:pt x="21600" y="9720"/>
                  </a:lnTo>
                  <a:lnTo>
                    <a:pt x="13976" y="0"/>
                  </a:lnTo>
                  <a:close/>
                </a:path>
              </a:pathLst>
            </a:custGeom>
            <a:solidFill>
              <a:srgbClr val="D9D9D9"/>
            </a:solidFill>
            <a:ln w="12700" cap="flat">
              <a:noFill/>
              <a:miter lim="400000"/>
            </a:ln>
            <a:effectLst/>
          </p:spPr>
          <p:txBody>
            <a:bodyPr wrap="square" lIns="45719" tIns="45719" rIns="45719" bIns="45719" numCol="1" anchor="t">
              <a:noAutofit/>
            </a:bodyPr>
            <a:lstStyle/>
            <a:p>
              <a:pPr defTabSz="914400">
                <a:defRPr sz="1600">
                  <a:solidFill>
                    <a:srgbClr val="242524"/>
                  </a:solidFill>
                </a:defRPr>
              </a:pPr>
              <a:endParaRPr/>
            </a:p>
          </p:txBody>
        </p:sp>
        <p:sp>
          <p:nvSpPr>
            <p:cNvPr id="1419" name="Freeform 13"/>
            <p:cNvSpPr/>
            <p:nvPr/>
          </p:nvSpPr>
          <p:spPr>
            <a:xfrm>
              <a:off x="0" y="1381676"/>
              <a:ext cx="3045264" cy="2500720"/>
            </a:xfrm>
            <a:custGeom>
              <a:avLst/>
              <a:gdLst/>
              <a:ahLst/>
              <a:cxnLst>
                <a:cxn ang="0">
                  <a:pos x="wd2" y="hd2"/>
                </a:cxn>
                <a:cxn ang="5400000">
                  <a:pos x="wd2" y="hd2"/>
                </a:cxn>
                <a:cxn ang="10800000">
                  <a:pos x="wd2" y="hd2"/>
                </a:cxn>
                <a:cxn ang="16200000">
                  <a:pos x="wd2" y="hd2"/>
                </a:cxn>
              </a:cxnLst>
              <a:rect l="0" t="0" r="r" b="b"/>
              <a:pathLst>
                <a:path w="21600" h="21600" extrusionOk="0">
                  <a:moveTo>
                    <a:pt x="16274" y="0"/>
                  </a:moveTo>
                  <a:lnTo>
                    <a:pt x="0" y="11934"/>
                  </a:lnTo>
                  <a:lnTo>
                    <a:pt x="0" y="21600"/>
                  </a:lnTo>
                  <a:lnTo>
                    <a:pt x="21600" y="9764"/>
                  </a:lnTo>
                  <a:lnTo>
                    <a:pt x="16274" y="0"/>
                  </a:lnTo>
                  <a:close/>
                </a:path>
              </a:pathLst>
            </a:custGeom>
            <a:solidFill>
              <a:srgbClr val="D9D9D9"/>
            </a:solidFill>
            <a:ln w="12700" cap="flat">
              <a:noFill/>
              <a:miter lim="400000"/>
            </a:ln>
            <a:effectLst/>
          </p:spPr>
          <p:txBody>
            <a:bodyPr wrap="square" lIns="45719" tIns="45719" rIns="45719" bIns="45719" numCol="1" anchor="t">
              <a:noAutofit/>
            </a:bodyPr>
            <a:lstStyle/>
            <a:p>
              <a:pPr defTabSz="914400">
                <a:defRPr sz="1600">
                  <a:solidFill>
                    <a:srgbClr val="242524"/>
                  </a:solidFill>
                </a:defRPr>
              </a:pPr>
              <a:endParaRPr/>
            </a:p>
          </p:txBody>
        </p:sp>
        <p:sp>
          <p:nvSpPr>
            <p:cNvPr id="1420" name="Freeform 14"/>
            <p:cNvSpPr/>
            <p:nvPr/>
          </p:nvSpPr>
          <p:spPr>
            <a:xfrm>
              <a:off x="0" y="2763353"/>
              <a:ext cx="3045264" cy="250071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11934"/>
                  </a:lnTo>
                  <a:lnTo>
                    <a:pt x="0" y="21600"/>
                  </a:lnTo>
                  <a:lnTo>
                    <a:pt x="16274" y="9666"/>
                  </a:lnTo>
                  <a:lnTo>
                    <a:pt x="21600" y="0"/>
                  </a:lnTo>
                  <a:close/>
                </a:path>
              </a:pathLst>
            </a:custGeom>
            <a:solidFill>
              <a:srgbClr val="D9D9D9"/>
            </a:solidFill>
            <a:ln w="12700" cap="flat">
              <a:noFill/>
              <a:miter lim="400000"/>
            </a:ln>
            <a:effectLst/>
          </p:spPr>
          <p:txBody>
            <a:bodyPr wrap="square" lIns="45719" tIns="45719" rIns="45719" bIns="45719" numCol="1" anchor="t">
              <a:noAutofit/>
            </a:bodyPr>
            <a:lstStyle/>
            <a:p>
              <a:pPr defTabSz="914400">
                <a:defRPr sz="1600">
                  <a:solidFill>
                    <a:srgbClr val="242524"/>
                  </a:solidFill>
                </a:defRPr>
              </a:pPr>
              <a:endParaRPr/>
            </a:p>
          </p:txBody>
        </p:sp>
        <p:sp>
          <p:nvSpPr>
            <p:cNvPr id="1421" name="Freeform 51"/>
            <p:cNvSpPr/>
            <p:nvPr/>
          </p:nvSpPr>
          <p:spPr>
            <a:xfrm>
              <a:off x="0" y="4145022"/>
              <a:ext cx="2127513" cy="111904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13976" y="21600"/>
                  </a:lnTo>
                  <a:lnTo>
                    <a:pt x="21600" y="0"/>
                  </a:lnTo>
                  <a:lnTo>
                    <a:pt x="0" y="0"/>
                  </a:lnTo>
                  <a:close/>
                </a:path>
              </a:pathLst>
            </a:custGeom>
            <a:solidFill>
              <a:srgbClr val="7893B7"/>
            </a:solidFill>
            <a:ln w="12700" cap="flat">
              <a:noFill/>
              <a:miter lim="400000"/>
            </a:ln>
            <a:effectLst>
              <a:outerShdw blurRad="457200" dist="101600" dir="2700000" rotWithShape="0">
                <a:srgbClr val="000000">
                  <a:alpha val="26000"/>
                </a:srgbClr>
              </a:outerShdw>
            </a:effectLst>
          </p:spPr>
          <p:txBody>
            <a:bodyPr wrap="square" lIns="45719" tIns="45719" rIns="45719" bIns="45719" numCol="1" anchor="t">
              <a:noAutofit/>
            </a:bodyPr>
            <a:lstStyle/>
            <a:p>
              <a:pPr defTabSz="914400">
                <a:defRPr sz="1600">
                  <a:solidFill>
                    <a:srgbClr val="242524"/>
                  </a:solidFill>
                </a:defRPr>
              </a:pPr>
              <a:endParaRPr/>
            </a:p>
          </p:txBody>
        </p:sp>
        <p:sp>
          <p:nvSpPr>
            <p:cNvPr id="1422" name="Freeform 52"/>
            <p:cNvSpPr/>
            <p:nvPr/>
          </p:nvSpPr>
          <p:spPr>
            <a:xfrm>
              <a:off x="0" y="2763353"/>
              <a:ext cx="3045264" cy="111904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16274" y="21600"/>
                  </a:lnTo>
                  <a:lnTo>
                    <a:pt x="21600" y="0"/>
                  </a:lnTo>
                  <a:lnTo>
                    <a:pt x="0" y="0"/>
                  </a:lnTo>
                  <a:lnTo>
                    <a:pt x="0" y="21600"/>
                  </a:lnTo>
                  <a:close/>
                </a:path>
              </a:pathLst>
            </a:custGeom>
            <a:solidFill>
              <a:srgbClr val="557D9F"/>
            </a:solidFill>
            <a:ln w="12700" cap="flat">
              <a:noFill/>
              <a:miter lim="400000"/>
            </a:ln>
            <a:effectLst>
              <a:outerShdw blurRad="457200" dist="101600" dir="2700000" rotWithShape="0">
                <a:srgbClr val="000000">
                  <a:alpha val="26000"/>
                </a:srgbClr>
              </a:outerShdw>
            </a:effectLst>
          </p:spPr>
          <p:txBody>
            <a:bodyPr wrap="square" lIns="45719" tIns="45719" rIns="45719" bIns="45719" numCol="1" anchor="t">
              <a:noAutofit/>
            </a:bodyPr>
            <a:lstStyle/>
            <a:p>
              <a:pPr defTabSz="914400">
                <a:defRPr sz="1600">
                  <a:solidFill>
                    <a:srgbClr val="242524"/>
                  </a:solidFill>
                </a:defRPr>
              </a:pPr>
              <a:endParaRPr/>
            </a:p>
          </p:txBody>
        </p:sp>
        <p:sp>
          <p:nvSpPr>
            <p:cNvPr id="1423" name="Freeform 53"/>
            <p:cNvSpPr/>
            <p:nvPr/>
          </p:nvSpPr>
          <p:spPr>
            <a:xfrm>
              <a:off x="-1" y="1381676"/>
              <a:ext cx="3045265" cy="113046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16274" y="0"/>
                  </a:lnTo>
                  <a:lnTo>
                    <a:pt x="0" y="0"/>
                  </a:lnTo>
                  <a:lnTo>
                    <a:pt x="0" y="21600"/>
                  </a:lnTo>
                  <a:close/>
                </a:path>
              </a:pathLst>
            </a:custGeom>
            <a:solidFill>
              <a:srgbClr val="2E5378"/>
            </a:solidFill>
            <a:ln w="12700" cap="flat">
              <a:noFill/>
              <a:miter lim="400000"/>
            </a:ln>
            <a:effectLst>
              <a:outerShdw blurRad="457200" dist="101600" dir="2700000" rotWithShape="0">
                <a:srgbClr val="000000">
                  <a:alpha val="26000"/>
                </a:srgbClr>
              </a:outerShdw>
            </a:effectLst>
          </p:spPr>
          <p:txBody>
            <a:bodyPr wrap="square" lIns="45719" tIns="45719" rIns="45719" bIns="45719" numCol="1" anchor="t">
              <a:noAutofit/>
            </a:bodyPr>
            <a:lstStyle/>
            <a:p>
              <a:pPr defTabSz="914400">
                <a:defRPr sz="1600">
                  <a:solidFill>
                    <a:srgbClr val="242524"/>
                  </a:solidFill>
                </a:defRPr>
              </a:pPr>
              <a:endParaRPr/>
            </a:p>
          </p:txBody>
        </p:sp>
        <p:sp>
          <p:nvSpPr>
            <p:cNvPr id="1424" name="Freeform 54"/>
            <p:cNvSpPr/>
            <p:nvPr/>
          </p:nvSpPr>
          <p:spPr>
            <a:xfrm>
              <a:off x="0" y="0"/>
              <a:ext cx="2127513" cy="1130459"/>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3976" y="0"/>
                  </a:lnTo>
                  <a:lnTo>
                    <a:pt x="0" y="0"/>
                  </a:lnTo>
                  <a:lnTo>
                    <a:pt x="0" y="21600"/>
                  </a:lnTo>
                  <a:lnTo>
                    <a:pt x="21600" y="21600"/>
                  </a:lnTo>
                  <a:close/>
                </a:path>
              </a:pathLst>
            </a:custGeom>
            <a:solidFill>
              <a:srgbClr val="203A54"/>
            </a:solidFill>
            <a:ln w="12700" cap="flat">
              <a:noFill/>
              <a:miter lim="400000"/>
            </a:ln>
            <a:effectLst>
              <a:outerShdw blurRad="457200" dist="101600" dir="2700000" rotWithShape="0">
                <a:srgbClr val="000000">
                  <a:alpha val="26000"/>
                </a:srgbClr>
              </a:outerShdw>
            </a:effectLst>
          </p:spPr>
          <p:txBody>
            <a:bodyPr wrap="square" lIns="45719" tIns="45719" rIns="45719" bIns="45719" numCol="1" anchor="t">
              <a:noAutofit/>
            </a:bodyPr>
            <a:lstStyle/>
            <a:p>
              <a:pPr defTabSz="914400">
                <a:defRPr sz="1600">
                  <a:solidFill>
                    <a:srgbClr val="242524"/>
                  </a:solidFill>
                </a:defRPr>
              </a:pPr>
              <a:endParaRPr/>
            </a:p>
          </p:txBody>
        </p:sp>
        <p:sp>
          <p:nvSpPr>
            <p:cNvPr id="1425" name="Great documentation &amp; community"/>
            <p:cNvSpPr txBox="1"/>
            <p:nvPr/>
          </p:nvSpPr>
          <p:spPr>
            <a:xfrm>
              <a:off x="2287016" y="4577068"/>
              <a:ext cx="7120411" cy="5461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defTabSz="457200">
                <a:lnSpc>
                  <a:spcPts val="4800"/>
                </a:lnSpc>
                <a:defRPr sz="2900">
                  <a:solidFill>
                    <a:srgbClr val="000000"/>
                  </a:solidFill>
                  <a:latin typeface="Helvetica"/>
                  <a:ea typeface="Helvetica"/>
                  <a:cs typeface="Helvetica"/>
                  <a:sym typeface="Helvetica"/>
                </a:defRPr>
              </a:lvl1pPr>
            </a:lstStyle>
            <a:p>
              <a:r>
                <a:t>Great documentation &amp; community</a:t>
              </a:r>
            </a:p>
          </p:txBody>
        </p:sp>
        <p:sp>
          <p:nvSpPr>
            <p:cNvPr id="1426" name="Shape"/>
            <p:cNvSpPr/>
            <p:nvPr/>
          </p:nvSpPr>
          <p:spPr>
            <a:xfrm>
              <a:off x="410929" y="4340508"/>
              <a:ext cx="790311" cy="717949"/>
            </a:xfrm>
            <a:custGeom>
              <a:avLst/>
              <a:gdLst/>
              <a:ahLst/>
              <a:cxnLst>
                <a:cxn ang="0">
                  <a:pos x="wd2" y="hd2"/>
                </a:cxn>
                <a:cxn ang="5400000">
                  <a:pos x="wd2" y="hd2"/>
                </a:cxn>
                <a:cxn ang="10800000">
                  <a:pos x="wd2" y="hd2"/>
                </a:cxn>
                <a:cxn ang="16200000">
                  <a:pos x="wd2" y="hd2"/>
                </a:cxn>
              </a:cxnLst>
              <a:rect l="0" t="0" r="r" b="b"/>
              <a:pathLst>
                <a:path w="21600" h="21600" extrusionOk="0">
                  <a:moveTo>
                    <a:pt x="14145" y="15309"/>
                  </a:moveTo>
                  <a:cubicBezTo>
                    <a:pt x="7455" y="15309"/>
                    <a:pt x="7455" y="15309"/>
                    <a:pt x="7455" y="15309"/>
                  </a:cubicBezTo>
                  <a:cubicBezTo>
                    <a:pt x="6308" y="15309"/>
                    <a:pt x="5352" y="16567"/>
                    <a:pt x="5352" y="17825"/>
                  </a:cubicBezTo>
                  <a:cubicBezTo>
                    <a:pt x="5352" y="21600"/>
                    <a:pt x="5352" y="21600"/>
                    <a:pt x="5352" y="21600"/>
                  </a:cubicBezTo>
                  <a:cubicBezTo>
                    <a:pt x="16248" y="21600"/>
                    <a:pt x="16248" y="21600"/>
                    <a:pt x="16248" y="21600"/>
                  </a:cubicBezTo>
                  <a:cubicBezTo>
                    <a:pt x="16248" y="17825"/>
                    <a:pt x="16248" y="17825"/>
                    <a:pt x="16248" y="17825"/>
                  </a:cubicBezTo>
                  <a:cubicBezTo>
                    <a:pt x="16248" y="16567"/>
                    <a:pt x="15292" y="15309"/>
                    <a:pt x="14145" y="15309"/>
                  </a:cubicBezTo>
                  <a:close/>
                  <a:moveTo>
                    <a:pt x="10896" y="7130"/>
                  </a:moveTo>
                  <a:cubicBezTo>
                    <a:pt x="8984" y="7130"/>
                    <a:pt x="7646" y="8598"/>
                    <a:pt x="7646" y="10485"/>
                  </a:cubicBezTo>
                  <a:cubicBezTo>
                    <a:pt x="7646" y="12373"/>
                    <a:pt x="8984" y="14050"/>
                    <a:pt x="10896" y="14050"/>
                  </a:cubicBezTo>
                  <a:cubicBezTo>
                    <a:pt x="12616" y="14050"/>
                    <a:pt x="13954" y="12373"/>
                    <a:pt x="13954" y="10485"/>
                  </a:cubicBezTo>
                  <a:cubicBezTo>
                    <a:pt x="13954" y="8598"/>
                    <a:pt x="12616" y="7130"/>
                    <a:pt x="10896" y="7130"/>
                  </a:cubicBezTo>
                  <a:close/>
                  <a:moveTo>
                    <a:pt x="5926" y="5872"/>
                  </a:moveTo>
                  <a:cubicBezTo>
                    <a:pt x="5926" y="5243"/>
                    <a:pt x="5543" y="4614"/>
                    <a:pt x="4779" y="4614"/>
                  </a:cubicBezTo>
                  <a:cubicBezTo>
                    <a:pt x="1147" y="4614"/>
                    <a:pt x="1147" y="4614"/>
                    <a:pt x="1147" y="4614"/>
                  </a:cubicBezTo>
                  <a:cubicBezTo>
                    <a:pt x="382" y="4614"/>
                    <a:pt x="0" y="5243"/>
                    <a:pt x="0" y="5872"/>
                  </a:cubicBezTo>
                  <a:cubicBezTo>
                    <a:pt x="0" y="7969"/>
                    <a:pt x="0" y="7969"/>
                    <a:pt x="0" y="7969"/>
                  </a:cubicBezTo>
                  <a:cubicBezTo>
                    <a:pt x="5926" y="7969"/>
                    <a:pt x="5926" y="7969"/>
                    <a:pt x="5926" y="7969"/>
                  </a:cubicBezTo>
                  <a:lnTo>
                    <a:pt x="5926" y="5872"/>
                  </a:lnTo>
                  <a:close/>
                  <a:moveTo>
                    <a:pt x="3058" y="3775"/>
                  </a:moveTo>
                  <a:cubicBezTo>
                    <a:pt x="4014" y="3775"/>
                    <a:pt x="4779" y="2936"/>
                    <a:pt x="4779" y="1887"/>
                  </a:cubicBezTo>
                  <a:cubicBezTo>
                    <a:pt x="4779" y="839"/>
                    <a:pt x="4014" y="0"/>
                    <a:pt x="3058" y="0"/>
                  </a:cubicBezTo>
                  <a:cubicBezTo>
                    <a:pt x="1912" y="0"/>
                    <a:pt x="1147" y="839"/>
                    <a:pt x="1147" y="1887"/>
                  </a:cubicBezTo>
                  <a:cubicBezTo>
                    <a:pt x="1147" y="2936"/>
                    <a:pt x="1912" y="3775"/>
                    <a:pt x="3058" y="3775"/>
                  </a:cubicBezTo>
                  <a:close/>
                  <a:moveTo>
                    <a:pt x="20262" y="4614"/>
                  </a:moveTo>
                  <a:cubicBezTo>
                    <a:pt x="16630" y="4614"/>
                    <a:pt x="16630" y="4614"/>
                    <a:pt x="16630" y="4614"/>
                  </a:cubicBezTo>
                  <a:cubicBezTo>
                    <a:pt x="16057" y="4614"/>
                    <a:pt x="15483" y="5243"/>
                    <a:pt x="15483" y="5872"/>
                  </a:cubicBezTo>
                  <a:cubicBezTo>
                    <a:pt x="15483" y="7969"/>
                    <a:pt x="15483" y="7969"/>
                    <a:pt x="15483" y="7969"/>
                  </a:cubicBezTo>
                  <a:cubicBezTo>
                    <a:pt x="21600" y="7969"/>
                    <a:pt x="21600" y="7969"/>
                    <a:pt x="21600" y="7969"/>
                  </a:cubicBezTo>
                  <a:cubicBezTo>
                    <a:pt x="21600" y="5872"/>
                    <a:pt x="21600" y="5872"/>
                    <a:pt x="21600" y="5872"/>
                  </a:cubicBezTo>
                  <a:cubicBezTo>
                    <a:pt x="21600" y="5243"/>
                    <a:pt x="21027" y="4614"/>
                    <a:pt x="20262" y="4614"/>
                  </a:cubicBezTo>
                  <a:close/>
                  <a:moveTo>
                    <a:pt x="18542" y="3775"/>
                  </a:moveTo>
                  <a:cubicBezTo>
                    <a:pt x="19497" y="3775"/>
                    <a:pt x="20262" y="2936"/>
                    <a:pt x="20262" y="1887"/>
                  </a:cubicBezTo>
                  <a:cubicBezTo>
                    <a:pt x="20262" y="839"/>
                    <a:pt x="19497" y="0"/>
                    <a:pt x="18542" y="0"/>
                  </a:cubicBezTo>
                  <a:cubicBezTo>
                    <a:pt x="17586" y="0"/>
                    <a:pt x="16821" y="839"/>
                    <a:pt x="16821" y="1887"/>
                  </a:cubicBezTo>
                  <a:cubicBezTo>
                    <a:pt x="16821" y="2936"/>
                    <a:pt x="17586" y="3775"/>
                    <a:pt x="18542" y="3775"/>
                  </a:cubicBezTo>
                  <a:close/>
                  <a:moveTo>
                    <a:pt x="8219" y="4823"/>
                  </a:moveTo>
                  <a:cubicBezTo>
                    <a:pt x="13763" y="4823"/>
                    <a:pt x="13763" y="4823"/>
                    <a:pt x="13763" y="4823"/>
                  </a:cubicBezTo>
                  <a:cubicBezTo>
                    <a:pt x="14145" y="4823"/>
                    <a:pt x="14336" y="4404"/>
                    <a:pt x="14336" y="3984"/>
                  </a:cubicBezTo>
                  <a:cubicBezTo>
                    <a:pt x="14336" y="3565"/>
                    <a:pt x="14145" y="3355"/>
                    <a:pt x="13763" y="3355"/>
                  </a:cubicBezTo>
                  <a:cubicBezTo>
                    <a:pt x="8219" y="3355"/>
                    <a:pt x="8219" y="3355"/>
                    <a:pt x="8219" y="3355"/>
                  </a:cubicBezTo>
                  <a:cubicBezTo>
                    <a:pt x="7646" y="3355"/>
                    <a:pt x="7455" y="3565"/>
                    <a:pt x="7455" y="3984"/>
                  </a:cubicBezTo>
                  <a:cubicBezTo>
                    <a:pt x="7455" y="4404"/>
                    <a:pt x="7646" y="4823"/>
                    <a:pt x="8219" y="4823"/>
                  </a:cubicBezTo>
                  <a:close/>
                  <a:moveTo>
                    <a:pt x="5926" y="14470"/>
                  </a:moveTo>
                  <a:cubicBezTo>
                    <a:pt x="6117" y="14470"/>
                    <a:pt x="6117" y="14470"/>
                    <a:pt x="6308" y="14470"/>
                  </a:cubicBezTo>
                  <a:cubicBezTo>
                    <a:pt x="6690" y="14050"/>
                    <a:pt x="6690" y="13631"/>
                    <a:pt x="6499" y="13212"/>
                  </a:cubicBezTo>
                  <a:cubicBezTo>
                    <a:pt x="3823" y="9437"/>
                    <a:pt x="3823" y="9437"/>
                    <a:pt x="3823" y="9437"/>
                  </a:cubicBezTo>
                  <a:cubicBezTo>
                    <a:pt x="3632" y="9017"/>
                    <a:pt x="3250" y="9017"/>
                    <a:pt x="2867" y="9227"/>
                  </a:cubicBezTo>
                  <a:cubicBezTo>
                    <a:pt x="2676" y="9437"/>
                    <a:pt x="2485" y="10066"/>
                    <a:pt x="2867" y="10276"/>
                  </a:cubicBezTo>
                  <a:cubicBezTo>
                    <a:pt x="5352" y="14260"/>
                    <a:pt x="5352" y="14260"/>
                    <a:pt x="5352" y="14260"/>
                  </a:cubicBezTo>
                  <a:cubicBezTo>
                    <a:pt x="5543" y="14470"/>
                    <a:pt x="5735" y="14470"/>
                    <a:pt x="5926" y="14470"/>
                  </a:cubicBezTo>
                  <a:close/>
                  <a:moveTo>
                    <a:pt x="18159" y="9437"/>
                  </a:moveTo>
                  <a:cubicBezTo>
                    <a:pt x="17777" y="9017"/>
                    <a:pt x="17395" y="9227"/>
                    <a:pt x="17204" y="9647"/>
                  </a:cubicBezTo>
                  <a:cubicBezTo>
                    <a:pt x="14910" y="13421"/>
                    <a:pt x="14910" y="13421"/>
                    <a:pt x="14910" y="13421"/>
                  </a:cubicBezTo>
                  <a:cubicBezTo>
                    <a:pt x="14719" y="13631"/>
                    <a:pt x="14910" y="14260"/>
                    <a:pt x="15101" y="14470"/>
                  </a:cubicBezTo>
                  <a:cubicBezTo>
                    <a:pt x="15292" y="14470"/>
                    <a:pt x="15483" y="14470"/>
                    <a:pt x="15483" y="14470"/>
                  </a:cubicBezTo>
                  <a:cubicBezTo>
                    <a:pt x="15865" y="14470"/>
                    <a:pt x="16057" y="14470"/>
                    <a:pt x="16248" y="14260"/>
                  </a:cubicBezTo>
                  <a:cubicBezTo>
                    <a:pt x="18350" y="10485"/>
                    <a:pt x="18350" y="10485"/>
                    <a:pt x="18350" y="10485"/>
                  </a:cubicBezTo>
                  <a:cubicBezTo>
                    <a:pt x="18542" y="10066"/>
                    <a:pt x="18542" y="9647"/>
                    <a:pt x="18159" y="9437"/>
                  </a:cubicBezTo>
                  <a:close/>
                </a:path>
              </a:pathLst>
            </a:custGeom>
            <a:solidFill>
              <a:srgbClr val="FFFFFF"/>
            </a:solidFill>
            <a:ln w="12700" cap="flat">
              <a:noFill/>
              <a:miter lim="400000"/>
            </a:ln>
            <a:effectLst/>
          </p:spPr>
          <p:txBody>
            <a:bodyPr wrap="square" lIns="121919" tIns="121919" rIns="121919" bIns="121919" numCol="1" anchor="t">
              <a:noAutofit/>
            </a:bodyPr>
            <a:lstStyle/>
            <a:p>
              <a:pPr defTabSz="2438400">
                <a:defRPr sz="4800">
                  <a:solidFill>
                    <a:srgbClr val="000000"/>
                  </a:solidFill>
                </a:defRPr>
              </a:pPr>
              <a:endParaRPr/>
            </a:p>
          </p:txBody>
        </p:sp>
        <p:grpSp>
          <p:nvGrpSpPr>
            <p:cNvPr id="1429" name="Group"/>
            <p:cNvGrpSpPr/>
            <p:nvPr/>
          </p:nvGrpSpPr>
          <p:grpSpPr>
            <a:xfrm>
              <a:off x="390555" y="277952"/>
              <a:ext cx="932659" cy="536362"/>
              <a:chOff x="0" y="0"/>
              <a:chExt cx="932657" cy="536360"/>
            </a:xfrm>
          </p:grpSpPr>
          <p:sp>
            <p:nvSpPr>
              <p:cNvPr id="1427" name="Shape"/>
              <p:cNvSpPr/>
              <p:nvPr/>
            </p:nvSpPr>
            <p:spPr>
              <a:xfrm>
                <a:off x="0" y="0"/>
                <a:ext cx="932658" cy="536361"/>
              </a:xfrm>
              <a:custGeom>
                <a:avLst/>
                <a:gdLst/>
                <a:ahLst/>
                <a:cxnLst>
                  <a:cxn ang="0">
                    <a:pos x="wd2" y="hd2"/>
                  </a:cxn>
                  <a:cxn ang="5400000">
                    <a:pos x="wd2" y="hd2"/>
                  </a:cxn>
                  <a:cxn ang="10800000">
                    <a:pos x="wd2" y="hd2"/>
                  </a:cxn>
                  <a:cxn ang="16200000">
                    <a:pos x="wd2" y="hd2"/>
                  </a:cxn>
                </a:cxnLst>
                <a:rect l="0" t="0" r="r" b="b"/>
                <a:pathLst>
                  <a:path w="21600" h="15716" extrusionOk="0">
                    <a:moveTo>
                      <a:pt x="185" y="6393"/>
                    </a:moveTo>
                    <a:cubicBezTo>
                      <a:pt x="0" y="7283"/>
                      <a:pt x="0" y="7283"/>
                      <a:pt x="0" y="7283"/>
                    </a:cubicBezTo>
                    <a:cubicBezTo>
                      <a:pt x="4246" y="17527"/>
                      <a:pt x="16062" y="18640"/>
                      <a:pt x="21600" y="9510"/>
                    </a:cubicBezTo>
                    <a:cubicBezTo>
                      <a:pt x="21600" y="8397"/>
                      <a:pt x="21600" y="8397"/>
                      <a:pt x="21600" y="8397"/>
                    </a:cubicBezTo>
                    <a:cubicBezTo>
                      <a:pt x="17354" y="-1847"/>
                      <a:pt x="5723" y="-2960"/>
                      <a:pt x="185" y="6393"/>
                    </a:cubicBezTo>
                    <a:close/>
                    <a:moveTo>
                      <a:pt x="10708" y="13741"/>
                    </a:moveTo>
                    <a:cubicBezTo>
                      <a:pt x="7938" y="13518"/>
                      <a:pt x="5908" y="10624"/>
                      <a:pt x="6092" y="7506"/>
                    </a:cubicBezTo>
                    <a:cubicBezTo>
                      <a:pt x="6462" y="4166"/>
                      <a:pt x="8677" y="1716"/>
                      <a:pt x="11446" y="2162"/>
                    </a:cubicBezTo>
                    <a:cubicBezTo>
                      <a:pt x="14031" y="2384"/>
                      <a:pt x="16062" y="5056"/>
                      <a:pt x="15877" y="8397"/>
                    </a:cubicBezTo>
                    <a:cubicBezTo>
                      <a:pt x="15692" y="11737"/>
                      <a:pt x="13292" y="13964"/>
                      <a:pt x="10708" y="13741"/>
                    </a:cubicBezTo>
                    <a:close/>
                  </a:path>
                </a:pathLst>
              </a:custGeom>
              <a:solidFill>
                <a:srgbClr val="FFFFFF"/>
              </a:solidFill>
              <a:ln w="12700" cap="flat">
                <a:noFill/>
                <a:miter lim="400000"/>
              </a:ln>
              <a:effectLst/>
            </p:spPr>
            <p:txBody>
              <a:bodyPr wrap="square" lIns="121919" tIns="121919" rIns="121919" bIns="121919" numCol="1" anchor="t">
                <a:noAutofit/>
              </a:bodyPr>
              <a:lstStyle/>
              <a:p>
                <a:pPr defTabSz="2438400">
                  <a:defRPr sz="4800">
                    <a:solidFill>
                      <a:srgbClr val="000000"/>
                    </a:solidFill>
                  </a:defRPr>
                </a:pPr>
                <a:endParaRPr/>
              </a:p>
            </p:txBody>
          </p:sp>
          <p:sp>
            <p:nvSpPr>
              <p:cNvPr id="1428" name="Circle"/>
              <p:cNvSpPr/>
              <p:nvPr/>
            </p:nvSpPr>
            <p:spPr>
              <a:xfrm>
                <a:off x="375036" y="171320"/>
                <a:ext cx="207261" cy="197212"/>
              </a:xfrm>
              <a:prstGeom prst="ellipse">
                <a:avLst/>
              </a:prstGeom>
              <a:solidFill>
                <a:srgbClr val="FFFFFF"/>
              </a:solidFill>
              <a:ln w="12700" cap="flat">
                <a:noFill/>
                <a:miter lim="400000"/>
              </a:ln>
              <a:effectLst/>
            </p:spPr>
            <p:txBody>
              <a:bodyPr wrap="square" lIns="121919" tIns="121919" rIns="121919" bIns="121919" numCol="1" anchor="t">
                <a:noAutofit/>
              </a:bodyPr>
              <a:lstStyle/>
              <a:p>
                <a:pPr defTabSz="2438400">
                  <a:defRPr sz="4800">
                    <a:solidFill>
                      <a:srgbClr val="000000"/>
                    </a:solidFill>
                  </a:defRPr>
                </a:pPr>
                <a:endParaRPr/>
              </a:p>
            </p:txBody>
          </p:sp>
        </p:grpSp>
        <p:sp>
          <p:nvSpPr>
            <p:cNvPr id="1430" name="Freeform 8"/>
            <p:cNvSpPr/>
            <p:nvPr/>
          </p:nvSpPr>
          <p:spPr>
            <a:xfrm>
              <a:off x="1160699" y="2923369"/>
              <a:ext cx="613292" cy="799010"/>
            </a:xfrm>
            <a:custGeom>
              <a:avLst/>
              <a:gdLst/>
              <a:ahLst/>
              <a:cxnLst>
                <a:cxn ang="0">
                  <a:pos x="wd2" y="hd2"/>
                </a:cxn>
                <a:cxn ang="5400000">
                  <a:pos x="wd2" y="hd2"/>
                </a:cxn>
                <a:cxn ang="10800000">
                  <a:pos x="wd2" y="hd2"/>
                </a:cxn>
                <a:cxn ang="16200000">
                  <a:pos x="wd2" y="hd2"/>
                </a:cxn>
              </a:cxnLst>
              <a:rect l="0" t="0" r="r" b="b"/>
              <a:pathLst>
                <a:path w="21530" h="21600" extrusionOk="0">
                  <a:moveTo>
                    <a:pt x="21527" y="17292"/>
                  </a:moveTo>
                  <a:cubicBezTo>
                    <a:pt x="21450" y="16230"/>
                    <a:pt x="21182" y="13898"/>
                    <a:pt x="20991" y="12866"/>
                  </a:cubicBezTo>
                  <a:cubicBezTo>
                    <a:pt x="20952" y="12689"/>
                    <a:pt x="20684" y="12630"/>
                    <a:pt x="20531" y="12777"/>
                  </a:cubicBezTo>
                  <a:cubicBezTo>
                    <a:pt x="20454" y="12836"/>
                    <a:pt x="20378" y="12895"/>
                    <a:pt x="20301" y="12984"/>
                  </a:cubicBezTo>
                  <a:cubicBezTo>
                    <a:pt x="19918" y="13426"/>
                    <a:pt x="19420" y="13692"/>
                    <a:pt x="18846" y="13692"/>
                  </a:cubicBezTo>
                  <a:cubicBezTo>
                    <a:pt x="17697" y="13692"/>
                    <a:pt x="16778" y="12570"/>
                    <a:pt x="16778" y="11125"/>
                  </a:cubicBezTo>
                  <a:cubicBezTo>
                    <a:pt x="16778" y="9679"/>
                    <a:pt x="17697" y="8557"/>
                    <a:pt x="18846" y="8557"/>
                  </a:cubicBezTo>
                  <a:cubicBezTo>
                    <a:pt x="19229" y="8557"/>
                    <a:pt x="19574" y="8675"/>
                    <a:pt x="19880" y="8882"/>
                  </a:cubicBezTo>
                  <a:cubicBezTo>
                    <a:pt x="20033" y="8970"/>
                    <a:pt x="20263" y="8911"/>
                    <a:pt x="20263" y="8734"/>
                  </a:cubicBezTo>
                  <a:cubicBezTo>
                    <a:pt x="20186" y="7849"/>
                    <a:pt x="20033" y="4220"/>
                    <a:pt x="19995" y="2892"/>
                  </a:cubicBezTo>
                  <a:cubicBezTo>
                    <a:pt x="19995" y="2597"/>
                    <a:pt x="19688" y="2390"/>
                    <a:pt x="19305" y="2390"/>
                  </a:cubicBezTo>
                  <a:cubicBezTo>
                    <a:pt x="17774" y="2479"/>
                    <a:pt x="13982" y="2685"/>
                    <a:pt x="12412" y="2862"/>
                  </a:cubicBezTo>
                  <a:cubicBezTo>
                    <a:pt x="12105" y="2892"/>
                    <a:pt x="11876" y="2626"/>
                    <a:pt x="12029" y="2420"/>
                  </a:cubicBezTo>
                  <a:cubicBezTo>
                    <a:pt x="12182" y="2243"/>
                    <a:pt x="12450" y="2036"/>
                    <a:pt x="12833" y="1800"/>
                  </a:cubicBezTo>
                  <a:cubicBezTo>
                    <a:pt x="13216" y="1623"/>
                    <a:pt x="13446" y="1357"/>
                    <a:pt x="13446" y="1092"/>
                  </a:cubicBezTo>
                  <a:cubicBezTo>
                    <a:pt x="13446" y="502"/>
                    <a:pt x="12259" y="0"/>
                    <a:pt x="10765" y="0"/>
                  </a:cubicBezTo>
                  <a:cubicBezTo>
                    <a:pt x="9310" y="0"/>
                    <a:pt x="8084" y="502"/>
                    <a:pt x="8084" y="1092"/>
                  </a:cubicBezTo>
                  <a:cubicBezTo>
                    <a:pt x="8084" y="1357"/>
                    <a:pt x="8314" y="1623"/>
                    <a:pt x="8735" y="1800"/>
                  </a:cubicBezTo>
                  <a:cubicBezTo>
                    <a:pt x="9425" y="2213"/>
                    <a:pt x="9731" y="2508"/>
                    <a:pt x="9654" y="2803"/>
                  </a:cubicBezTo>
                  <a:cubicBezTo>
                    <a:pt x="9578" y="3039"/>
                    <a:pt x="9348" y="3187"/>
                    <a:pt x="9042" y="3216"/>
                  </a:cubicBezTo>
                  <a:cubicBezTo>
                    <a:pt x="7510" y="3364"/>
                    <a:pt x="3680" y="3541"/>
                    <a:pt x="2225" y="3600"/>
                  </a:cubicBezTo>
                  <a:cubicBezTo>
                    <a:pt x="1880" y="3630"/>
                    <a:pt x="1612" y="3836"/>
                    <a:pt x="1612" y="4072"/>
                  </a:cubicBezTo>
                  <a:cubicBezTo>
                    <a:pt x="1574" y="5105"/>
                    <a:pt x="1459" y="7554"/>
                    <a:pt x="1305" y="8557"/>
                  </a:cubicBezTo>
                  <a:cubicBezTo>
                    <a:pt x="1305" y="8734"/>
                    <a:pt x="1535" y="8823"/>
                    <a:pt x="1727" y="8734"/>
                  </a:cubicBezTo>
                  <a:cubicBezTo>
                    <a:pt x="1956" y="8616"/>
                    <a:pt x="2225" y="8557"/>
                    <a:pt x="2493" y="8557"/>
                  </a:cubicBezTo>
                  <a:cubicBezTo>
                    <a:pt x="3680" y="8557"/>
                    <a:pt x="4561" y="9679"/>
                    <a:pt x="4561" y="11125"/>
                  </a:cubicBezTo>
                  <a:cubicBezTo>
                    <a:pt x="4561" y="12570"/>
                    <a:pt x="3680" y="13692"/>
                    <a:pt x="2493" y="13692"/>
                  </a:cubicBezTo>
                  <a:cubicBezTo>
                    <a:pt x="1956" y="13692"/>
                    <a:pt x="1459" y="13426"/>
                    <a:pt x="1076" y="12984"/>
                  </a:cubicBezTo>
                  <a:cubicBezTo>
                    <a:pt x="1037" y="12954"/>
                    <a:pt x="999" y="12925"/>
                    <a:pt x="961" y="12895"/>
                  </a:cubicBezTo>
                  <a:cubicBezTo>
                    <a:pt x="846" y="12777"/>
                    <a:pt x="616" y="12836"/>
                    <a:pt x="578" y="12984"/>
                  </a:cubicBezTo>
                  <a:cubicBezTo>
                    <a:pt x="386" y="14223"/>
                    <a:pt x="118" y="17292"/>
                    <a:pt x="3" y="18531"/>
                  </a:cubicBezTo>
                  <a:cubicBezTo>
                    <a:pt x="-35" y="18826"/>
                    <a:pt x="310" y="19092"/>
                    <a:pt x="654" y="19062"/>
                  </a:cubicBezTo>
                  <a:cubicBezTo>
                    <a:pt x="2493" y="19003"/>
                    <a:pt x="7356" y="18826"/>
                    <a:pt x="9195" y="18649"/>
                  </a:cubicBezTo>
                  <a:cubicBezTo>
                    <a:pt x="9501" y="18620"/>
                    <a:pt x="9731" y="18826"/>
                    <a:pt x="9616" y="19062"/>
                  </a:cubicBezTo>
                  <a:cubicBezTo>
                    <a:pt x="9501" y="19269"/>
                    <a:pt x="9233" y="19505"/>
                    <a:pt x="8735" y="19800"/>
                  </a:cubicBezTo>
                  <a:cubicBezTo>
                    <a:pt x="8314" y="19977"/>
                    <a:pt x="8084" y="20243"/>
                    <a:pt x="8084" y="20508"/>
                  </a:cubicBezTo>
                  <a:cubicBezTo>
                    <a:pt x="8084" y="21098"/>
                    <a:pt x="9310" y="21600"/>
                    <a:pt x="10765" y="21600"/>
                  </a:cubicBezTo>
                  <a:cubicBezTo>
                    <a:pt x="12259" y="21600"/>
                    <a:pt x="13446" y="21098"/>
                    <a:pt x="13446" y="20508"/>
                  </a:cubicBezTo>
                  <a:cubicBezTo>
                    <a:pt x="13446" y="20243"/>
                    <a:pt x="13216" y="19977"/>
                    <a:pt x="12833" y="19800"/>
                  </a:cubicBezTo>
                  <a:cubicBezTo>
                    <a:pt x="12029" y="19328"/>
                    <a:pt x="11761" y="19003"/>
                    <a:pt x="11991" y="18649"/>
                  </a:cubicBezTo>
                  <a:cubicBezTo>
                    <a:pt x="12105" y="18443"/>
                    <a:pt x="12374" y="18295"/>
                    <a:pt x="12680" y="18266"/>
                  </a:cubicBezTo>
                  <a:cubicBezTo>
                    <a:pt x="14480" y="18089"/>
                    <a:pt x="19191" y="17882"/>
                    <a:pt x="20952" y="17823"/>
                  </a:cubicBezTo>
                  <a:cubicBezTo>
                    <a:pt x="21297" y="17793"/>
                    <a:pt x="21565" y="17557"/>
                    <a:pt x="21527" y="17292"/>
                  </a:cubicBezTo>
                  <a:close/>
                </a:path>
              </a:pathLst>
            </a:custGeom>
            <a:solidFill>
              <a:srgbClr val="FFFFFF"/>
            </a:solidFill>
            <a:ln w="12700" cap="flat">
              <a:noFill/>
              <a:miter lim="400000"/>
            </a:ln>
            <a:effectLst/>
          </p:spPr>
          <p:txBody>
            <a:bodyPr wrap="square" lIns="45719" tIns="45719" rIns="45719" bIns="45719" numCol="1" anchor="t">
              <a:noAutofit/>
            </a:bodyPr>
            <a:lstStyle/>
            <a:p>
              <a:pPr defTabSz="914400">
                <a:defRPr sz="1800">
                  <a:solidFill>
                    <a:srgbClr val="414042"/>
                  </a:solidFill>
                  <a:latin typeface="Helvetica"/>
                  <a:ea typeface="Helvetica"/>
                  <a:cs typeface="Helvetica"/>
                  <a:sym typeface="Helvetica"/>
                </a:defRPr>
              </a:pPr>
              <a:endParaRPr/>
            </a:p>
          </p:txBody>
        </p:sp>
        <p:sp>
          <p:nvSpPr>
            <p:cNvPr id="1431" name="Freeform 9"/>
            <p:cNvSpPr/>
            <p:nvPr/>
          </p:nvSpPr>
          <p:spPr>
            <a:xfrm>
              <a:off x="525760" y="3017139"/>
              <a:ext cx="747167" cy="612469"/>
            </a:xfrm>
            <a:custGeom>
              <a:avLst/>
              <a:gdLst/>
              <a:ahLst/>
              <a:cxnLst>
                <a:cxn ang="0">
                  <a:pos x="wd2" y="hd2"/>
                </a:cxn>
                <a:cxn ang="5400000">
                  <a:pos x="wd2" y="hd2"/>
                </a:cxn>
                <a:cxn ang="10800000">
                  <a:pos x="wd2" y="hd2"/>
                </a:cxn>
                <a:cxn ang="16200000">
                  <a:pos x="wd2" y="hd2"/>
                </a:cxn>
              </a:cxnLst>
              <a:rect l="0" t="0" r="r" b="b"/>
              <a:pathLst>
                <a:path w="21600" h="21565" extrusionOk="0">
                  <a:moveTo>
                    <a:pt x="20402" y="8497"/>
                  </a:moveTo>
                  <a:cubicBezTo>
                    <a:pt x="20118" y="8497"/>
                    <a:pt x="19866" y="8728"/>
                    <a:pt x="19676" y="9112"/>
                  </a:cubicBezTo>
                  <a:cubicBezTo>
                    <a:pt x="19424" y="9535"/>
                    <a:pt x="19204" y="9804"/>
                    <a:pt x="19014" y="9958"/>
                  </a:cubicBezTo>
                  <a:cubicBezTo>
                    <a:pt x="18794" y="10112"/>
                    <a:pt x="18541" y="9881"/>
                    <a:pt x="18573" y="9612"/>
                  </a:cubicBezTo>
                  <a:cubicBezTo>
                    <a:pt x="18731" y="7998"/>
                    <a:pt x="18888" y="3770"/>
                    <a:pt x="18951" y="2117"/>
                  </a:cubicBezTo>
                  <a:cubicBezTo>
                    <a:pt x="18983" y="1733"/>
                    <a:pt x="18731" y="1464"/>
                    <a:pt x="18447" y="1464"/>
                  </a:cubicBezTo>
                  <a:cubicBezTo>
                    <a:pt x="18163" y="1464"/>
                    <a:pt x="17848" y="1464"/>
                    <a:pt x="17627" y="1464"/>
                  </a:cubicBezTo>
                  <a:cubicBezTo>
                    <a:pt x="15766" y="1464"/>
                    <a:pt x="14221" y="1387"/>
                    <a:pt x="12928" y="1272"/>
                  </a:cubicBezTo>
                  <a:cubicBezTo>
                    <a:pt x="12708" y="1272"/>
                    <a:pt x="12487" y="1387"/>
                    <a:pt x="12392" y="1618"/>
                  </a:cubicBezTo>
                  <a:cubicBezTo>
                    <a:pt x="12077" y="2156"/>
                    <a:pt x="12298" y="2579"/>
                    <a:pt x="13023" y="3232"/>
                  </a:cubicBezTo>
                  <a:cubicBezTo>
                    <a:pt x="13338" y="3501"/>
                    <a:pt x="13528" y="3808"/>
                    <a:pt x="13528" y="4154"/>
                  </a:cubicBezTo>
                  <a:cubicBezTo>
                    <a:pt x="13528" y="4961"/>
                    <a:pt x="12550" y="5576"/>
                    <a:pt x="11320" y="5576"/>
                  </a:cubicBezTo>
                  <a:cubicBezTo>
                    <a:pt x="10122" y="5576"/>
                    <a:pt x="9113" y="4961"/>
                    <a:pt x="9113" y="4154"/>
                  </a:cubicBezTo>
                  <a:cubicBezTo>
                    <a:pt x="9113" y="3808"/>
                    <a:pt x="9302" y="3501"/>
                    <a:pt x="9649" y="3232"/>
                  </a:cubicBezTo>
                  <a:cubicBezTo>
                    <a:pt x="10595" y="2348"/>
                    <a:pt x="10658" y="1887"/>
                    <a:pt x="9807" y="1041"/>
                  </a:cubicBezTo>
                  <a:cubicBezTo>
                    <a:pt x="9744" y="964"/>
                    <a:pt x="9649" y="926"/>
                    <a:pt x="9554" y="887"/>
                  </a:cubicBezTo>
                  <a:cubicBezTo>
                    <a:pt x="8924" y="811"/>
                    <a:pt x="8293" y="695"/>
                    <a:pt x="7694" y="580"/>
                  </a:cubicBezTo>
                  <a:cubicBezTo>
                    <a:pt x="6685" y="426"/>
                    <a:pt x="4572" y="157"/>
                    <a:pt x="3532" y="3"/>
                  </a:cubicBezTo>
                  <a:cubicBezTo>
                    <a:pt x="3216" y="-35"/>
                    <a:pt x="2933" y="272"/>
                    <a:pt x="2964" y="657"/>
                  </a:cubicBezTo>
                  <a:cubicBezTo>
                    <a:pt x="2996" y="2540"/>
                    <a:pt x="3153" y="7498"/>
                    <a:pt x="3311" y="9343"/>
                  </a:cubicBezTo>
                  <a:cubicBezTo>
                    <a:pt x="3374" y="9843"/>
                    <a:pt x="2901" y="10188"/>
                    <a:pt x="2554" y="9919"/>
                  </a:cubicBezTo>
                  <a:cubicBezTo>
                    <a:pt x="2365" y="9766"/>
                    <a:pt x="2144" y="9497"/>
                    <a:pt x="1924" y="9112"/>
                  </a:cubicBezTo>
                  <a:cubicBezTo>
                    <a:pt x="1703" y="8728"/>
                    <a:pt x="1451" y="8497"/>
                    <a:pt x="1167" y="8497"/>
                  </a:cubicBezTo>
                  <a:cubicBezTo>
                    <a:pt x="505" y="8497"/>
                    <a:pt x="0" y="9689"/>
                    <a:pt x="0" y="11188"/>
                  </a:cubicBezTo>
                  <a:cubicBezTo>
                    <a:pt x="0" y="12687"/>
                    <a:pt x="505" y="13878"/>
                    <a:pt x="1167" y="13878"/>
                  </a:cubicBezTo>
                  <a:cubicBezTo>
                    <a:pt x="1451" y="13878"/>
                    <a:pt x="1703" y="13648"/>
                    <a:pt x="1924" y="13263"/>
                  </a:cubicBezTo>
                  <a:cubicBezTo>
                    <a:pt x="2523" y="12264"/>
                    <a:pt x="2933" y="12033"/>
                    <a:pt x="3437" y="12648"/>
                  </a:cubicBezTo>
                  <a:cubicBezTo>
                    <a:pt x="3626" y="12879"/>
                    <a:pt x="3752" y="13148"/>
                    <a:pt x="3784" y="13455"/>
                  </a:cubicBezTo>
                  <a:cubicBezTo>
                    <a:pt x="3942" y="14916"/>
                    <a:pt x="4162" y="18337"/>
                    <a:pt x="4257" y="19643"/>
                  </a:cubicBezTo>
                  <a:cubicBezTo>
                    <a:pt x="4257" y="19951"/>
                    <a:pt x="4446" y="20220"/>
                    <a:pt x="4698" y="20258"/>
                  </a:cubicBezTo>
                  <a:cubicBezTo>
                    <a:pt x="5455" y="20335"/>
                    <a:pt x="7032" y="20566"/>
                    <a:pt x="7789" y="20719"/>
                  </a:cubicBezTo>
                  <a:cubicBezTo>
                    <a:pt x="8104" y="20758"/>
                    <a:pt x="8419" y="20835"/>
                    <a:pt x="8735" y="20873"/>
                  </a:cubicBezTo>
                  <a:cubicBezTo>
                    <a:pt x="8955" y="20912"/>
                    <a:pt x="9176" y="20796"/>
                    <a:pt x="9334" y="20566"/>
                  </a:cubicBezTo>
                  <a:cubicBezTo>
                    <a:pt x="9649" y="20028"/>
                    <a:pt x="9428" y="19566"/>
                    <a:pt x="8703" y="18913"/>
                  </a:cubicBezTo>
                  <a:cubicBezTo>
                    <a:pt x="8388" y="18644"/>
                    <a:pt x="8199" y="18337"/>
                    <a:pt x="8199" y="17991"/>
                  </a:cubicBezTo>
                  <a:cubicBezTo>
                    <a:pt x="8199" y="17184"/>
                    <a:pt x="9176" y="16569"/>
                    <a:pt x="10406" y="16569"/>
                  </a:cubicBezTo>
                  <a:cubicBezTo>
                    <a:pt x="11604" y="16569"/>
                    <a:pt x="12613" y="17184"/>
                    <a:pt x="12613" y="17991"/>
                  </a:cubicBezTo>
                  <a:cubicBezTo>
                    <a:pt x="12613" y="18337"/>
                    <a:pt x="12392" y="18644"/>
                    <a:pt x="12077" y="18913"/>
                  </a:cubicBezTo>
                  <a:cubicBezTo>
                    <a:pt x="11163" y="19759"/>
                    <a:pt x="11068" y="20220"/>
                    <a:pt x="11825" y="21027"/>
                  </a:cubicBezTo>
                  <a:cubicBezTo>
                    <a:pt x="12014" y="21219"/>
                    <a:pt x="12266" y="21334"/>
                    <a:pt x="12519" y="21373"/>
                  </a:cubicBezTo>
                  <a:cubicBezTo>
                    <a:pt x="13559" y="21450"/>
                    <a:pt x="16050" y="21527"/>
                    <a:pt x="17091" y="21565"/>
                  </a:cubicBezTo>
                  <a:cubicBezTo>
                    <a:pt x="17375" y="21565"/>
                    <a:pt x="17627" y="21296"/>
                    <a:pt x="17658" y="20950"/>
                  </a:cubicBezTo>
                  <a:cubicBezTo>
                    <a:pt x="17721" y="19297"/>
                    <a:pt x="18005" y="14724"/>
                    <a:pt x="18194" y="12917"/>
                  </a:cubicBezTo>
                  <a:cubicBezTo>
                    <a:pt x="18258" y="12456"/>
                    <a:pt x="18731" y="12187"/>
                    <a:pt x="19046" y="12456"/>
                  </a:cubicBezTo>
                  <a:cubicBezTo>
                    <a:pt x="19235" y="12610"/>
                    <a:pt x="19424" y="12879"/>
                    <a:pt x="19676" y="13263"/>
                  </a:cubicBezTo>
                  <a:cubicBezTo>
                    <a:pt x="19866" y="13648"/>
                    <a:pt x="20118" y="13878"/>
                    <a:pt x="20402" y="13878"/>
                  </a:cubicBezTo>
                  <a:cubicBezTo>
                    <a:pt x="21064" y="13878"/>
                    <a:pt x="21600" y="12687"/>
                    <a:pt x="21600" y="11188"/>
                  </a:cubicBezTo>
                  <a:cubicBezTo>
                    <a:pt x="21600" y="9689"/>
                    <a:pt x="21064" y="8497"/>
                    <a:pt x="20402" y="8497"/>
                  </a:cubicBezTo>
                  <a:close/>
                </a:path>
              </a:pathLst>
            </a:custGeom>
            <a:solidFill>
              <a:srgbClr val="FFFFFF"/>
            </a:solidFill>
            <a:ln w="12700" cap="flat">
              <a:noFill/>
              <a:miter lim="400000"/>
            </a:ln>
            <a:effectLst/>
          </p:spPr>
          <p:txBody>
            <a:bodyPr wrap="square" lIns="45719" tIns="45719" rIns="45719" bIns="45719" numCol="1" anchor="t">
              <a:noAutofit/>
            </a:bodyPr>
            <a:lstStyle/>
            <a:p>
              <a:pPr defTabSz="914400">
                <a:defRPr sz="1800">
                  <a:solidFill>
                    <a:srgbClr val="414042"/>
                  </a:solidFill>
                  <a:latin typeface="Helvetica"/>
                  <a:ea typeface="Helvetica"/>
                  <a:cs typeface="Helvetica"/>
                  <a:sym typeface="Helvetica"/>
                </a:defRPr>
              </a:pPr>
              <a:endParaRPr/>
            </a:p>
          </p:txBody>
        </p:sp>
        <p:sp>
          <p:nvSpPr>
            <p:cNvPr id="1432" name="Shape"/>
            <p:cNvSpPr/>
            <p:nvPr/>
          </p:nvSpPr>
          <p:spPr>
            <a:xfrm rot="20460000">
              <a:off x="830711" y="1518907"/>
              <a:ext cx="893805" cy="861312"/>
            </a:xfrm>
            <a:custGeom>
              <a:avLst/>
              <a:gdLst/>
              <a:ahLst/>
              <a:cxnLst>
                <a:cxn ang="0">
                  <a:pos x="wd2" y="hd2"/>
                </a:cxn>
                <a:cxn ang="5400000">
                  <a:pos x="wd2" y="hd2"/>
                </a:cxn>
                <a:cxn ang="10800000">
                  <a:pos x="wd2" y="hd2"/>
                </a:cxn>
                <a:cxn ang="16200000">
                  <a:pos x="wd2" y="hd2"/>
                </a:cxn>
              </a:cxnLst>
              <a:rect l="0" t="0" r="r" b="b"/>
              <a:pathLst>
                <a:path w="21600" h="21600" extrusionOk="0">
                  <a:moveTo>
                    <a:pt x="20555" y="18813"/>
                  </a:moveTo>
                  <a:cubicBezTo>
                    <a:pt x="18465" y="20555"/>
                    <a:pt x="18465" y="20555"/>
                    <a:pt x="18465" y="20555"/>
                  </a:cubicBezTo>
                  <a:cubicBezTo>
                    <a:pt x="17768" y="21252"/>
                    <a:pt x="16723" y="21600"/>
                    <a:pt x="15677" y="21600"/>
                  </a:cubicBezTo>
                  <a:cubicBezTo>
                    <a:pt x="14981" y="21600"/>
                    <a:pt x="13935" y="21252"/>
                    <a:pt x="13239" y="20555"/>
                  </a:cubicBezTo>
                  <a:cubicBezTo>
                    <a:pt x="10452" y="17768"/>
                    <a:pt x="10452" y="17768"/>
                    <a:pt x="10452" y="17768"/>
                  </a:cubicBezTo>
                  <a:cubicBezTo>
                    <a:pt x="9755" y="17071"/>
                    <a:pt x="9406" y="16026"/>
                    <a:pt x="9406" y="14981"/>
                  </a:cubicBezTo>
                  <a:cubicBezTo>
                    <a:pt x="9406" y="13935"/>
                    <a:pt x="9755" y="13239"/>
                    <a:pt x="10452" y="12542"/>
                  </a:cubicBezTo>
                  <a:cubicBezTo>
                    <a:pt x="9406" y="11148"/>
                    <a:pt x="9406" y="11148"/>
                    <a:pt x="9406" y="11148"/>
                  </a:cubicBezTo>
                  <a:cubicBezTo>
                    <a:pt x="8710" y="11845"/>
                    <a:pt x="7665" y="12542"/>
                    <a:pt x="6619" y="12542"/>
                  </a:cubicBezTo>
                  <a:cubicBezTo>
                    <a:pt x="5574" y="12542"/>
                    <a:pt x="4529" y="11845"/>
                    <a:pt x="3832" y="11148"/>
                  </a:cubicBezTo>
                  <a:cubicBezTo>
                    <a:pt x="1045" y="8361"/>
                    <a:pt x="1045" y="8361"/>
                    <a:pt x="1045" y="8361"/>
                  </a:cubicBezTo>
                  <a:cubicBezTo>
                    <a:pt x="348" y="7665"/>
                    <a:pt x="0" y="6968"/>
                    <a:pt x="0" y="5923"/>
                  </a:cubicBezTo>
                  <a:cubicBezTo>
                    <a:pt x="0" y="4877"/>
                    <a:pt x="348" y="3832"/>
                    <a:pt x="1045" y="3135"/>
                  </a:cubicBezTo>
                  <a:cubicBezTo>
                    <a:pt x="3135" y="1045"/>
                    <a:pt x="3135" y="1045"/>
                    <a:pt x="3135" y="1045"/>
                  </a:cubicBezTo>
                  <a:cubicBezTo>
                    <a:pt x="3832" y="348"/>
                    <a:pt x="4877" y="0"/>
                    <a:pt x="5923" y="0"/>
                  </a:cubicBezTo>
                  <a:cubicBezTo>
                    <a:pt x="6619" y="0"/>
                    <a:pt x="7665" y="348"/>
                    <a:pt x="8361" y="1394"/>
                  </a:cubicBezTo>
                  <a:cubicBezTo>
                    <a:pt x="11148" y="3832"/>
                    <a:pt x="11148" y="3832"/>
                    <a:pt x="11148" y="3832"/>
                  </a:cubicBezTo>
                  <a:cubicBezTo>
                    <a:pt x="11845" y="4529"/>
                    <a:pt x="12194" y="5574"/>
                    <a:pt x="12194" y="6619"/>
                  </a:cubicBezTo>
                  <a:cubicBezTo>
                    <a:pt x="12194" y="7665"/>
                    <a:pt x="11845" y="8710"/>
                    <a:pt x="11148" y="9406"/>
                  </a:cubicBezTo>
                  <a:cubicBezTo>
                    <a:pt x="12194" y="10452"/>
                    <a:pt x="12194" y="10452"/>
                    <a:pt x="12194" y="10452"/>
                  </a:cubicBezTo>
                  <a:cubicBezTo>
                    <a:pt x="12890" y="9755"/>
                    <a:pt x="13935" y="9406"/>
                    <a:pt x="14981" y="9406"/>
                  </a:cubicBezTo>
                  <a:cubicBezTo>
                    <a:pt x="16026" y="9406"/>
                    <a:pt x="17071" y="9755"/>
                    <a:pt x="17768" y="10452"/>
                  </a:cubicBezTo>
                  <a:cubicBezTo>
                    <a:pt x="20555" y="13239"/>
                    <a:pt x="20555" y="13239"/>
                    <a:pt x="20555" y="13239"/>
                  </a:cubicBezTo>
                  <a:cubicBezTo>
                    <a:pt x="21252" y="13935"/>
                    <a:pt x="21600" y="14981"/>
                    <a:pt x="21600" y="16026"/>
                  </a:cubicBezTo>
                  <a:cubicBezTo>
                    <a:pt x="21600" y="17071"/>
                    <a:pt x="21252" y="18116"/>
                    <a:pt x="20555" y="18813"/>
                  </a:cubicBezTo>
                  <a:close/>
                  <a:moveTo>
                    <a:pt x="9406" y="5923"/>
                  </a:moveTo>
                  <a:cubicBezTo>
                    <a:pt x="6619" y="3135"/>
                    <a:pt x="6619" y="3135"/>
                    <a:pt x="6619" y="3135"/>
                  </a:cubicBezTo>
                  <a:cubicBezTo>
                    <a:pt x="6271" y="2787"/>
                    <a:pt x="6271" y="2787"/>
                    <a:pt x="5923" y="2787"/>
                  </a:cubicBezTo>
                  <a:cubicBezTo>
                    <a:pt x="5574" y="2787"/>
                    <a:pt x="5226" y="2787"/>
                    <a:pt x="4877" y="3135"/>
                  </a:cubicBezTo>
                  <a:cubicBezTo>
                    <a:pt x="2787" y="4877"/>
                    <a:pt x="2787" y="4877"/>
                    <a:pt x="2787" y="4877"/>
                  </a:cubicBezTo>
                  <a:cubicBezTo>
                    <a:pt x="2787" y="5226"/>
                    <a:pt x="2439" y="5574"/>
                    <a:pt x="2439" y="5923"/>
                  </a:cubicBezTo>
                  <a:cubicBezTo>
                    <a:pt x="2439" y="6271"/>
                    <a:pt x="2787" y="6619"/>
                    <a:pt x="2787" y="6619"/>
                  </a:cubicBezTo>
                  <a:cubicBezTo>
                    <a:pt x="5574" y="9406"/>
                    <a:pt x="5574" y="9406"/>
                    <a:pt x="5574" y="9406"/>
                  </a:cubicBezTo>
                  <a:cubicBezTo>
                    <a:pt x="5923" y="9755"/>
                    <a:pt x="6271" y="9755"/>
                    <a:pt x="6619" y="9755"/>
                  </a:cubicBezTo>
                  <a:cubicBezTo>
                    <a:pt x="6968" y="9755"/>
                    <a:pt x="7316" y="9755"/>
                    <a:pt x="7665" y="9406"/>
                  </a:cubicBezTo>
                  <a:cubicBezTo>
                    <a:pt x="6968" y="9058"/>
                    <a:pt x="6619" y="8710"/>
                    <a:pt x="6619" y="8013"/>
                  </a:cubicBezTo>
                  <a:cubicBezTo>
                    <a:pt x="6619" y="7316"/>
                    <a:pt x="7316" y="6619"/>
                    <a:pt x="8013" y="6619"/>
                  </a:cubicBezTo>
                  <a:cubicBezTo>
                    <a:pt x="8361" y="6619"/>
                    <a:pt x="9058" y="7316"/>
                    <a:pt x="9406" y="7665"/>
                  </a:cubicBezTo>
                  <a:cubicBezTo>
                    <a:pt x="9755" y="7316"/>
                    <a:pt x="9755" y="6968"/>
                    <a:pt x="9755" y="6619"/>
                  </a:cubicBezTo>
                  <a:cubicBezTo>
                    <a:pt x="9755" y="6271"/>
                    <a:pt x="9755" y="5923"/>
                    <a:pt x="9406" y="5923"/>
                  </a:cubicBezTo>
                  <a:close/>
                  <a:moveTo>
                    <a:pt x="18813" y="14981"/>
                  </a:moveTo>
                  <a:cubicBezTo>
                    <a:pt x="16026" y="12194"/>
                    <a:pt x="16026" y="12194"/>
                    <a:pt x="16026" y="12194"/>
                  </a:cubicBezTo>
                  <a:cubicBezTo>
                    <a:pt x="15677" y="12194"/>
                    <a:pt x="15329" y="11845"/>
                    <a:pt x="14981" y="11845"/>
                  </a:cubicBezTo>
                  <a:cubicBezTo>
                    <a:pt x="14632" y="11845"/>
                    <a:pt x="14284" y="12194"/>
                    <a:pt x="13935" y="12542"/>
                  </a:cubicBezTo>
                  <a:cubicBezTo>
                    <a:pt x="14632" y="12890"/>
                    <a:pt x="14981" y="13239"/>
                    <a:pt x="14981" y="13935"/>
                  </a:cubicBezTo>
                  <a:cubicBezTo>
                    <a:pt x="14981" y="14632"/>
                    <a:pt x="14632" y="14981"/>
                    <a:pt x="13935" y="14981"/>
                  </a:cubicBezTo>
                  <a:cubicBezTo>
                    <a:pt x="13239" y="14981"/>
                    <a:pt x="12890" y="14632"/>
                    <a:pt x="12194" y="14284"/>
                  </a:cubicBezTo>
                  <a:cubicBezTo>
                    <a:pt x="11845" y="14284"/>
                    <a:pt x="11845" y="14632"/>
                    <a:pt x="11845" y="14981"/>
                  </a:cubicBezTo>
                  <a:cubicBezTo>
                    <a:pt x="11845" y="15329"/>
                    <a:pt x="11845" y="15677"/>
                    <a:pt x="12194" y="16026"/>
                  </a:cubicBezTo>
                  <a:cubicBezTo>
                    <a:pt x="14981" y="18813"/>
                    <a:pt x="14981" y="18813"/>
                    <a:pt x="14981" y="18813"/>
                  </a:cubicBezTo>
                  <a:cubicBezTo>
                    <a:pt x="15329" y="19161"/>
                    <a:pt x="15677" y="19161"/>
                    <a:pt x="15677" y="19161"/>
                  </a:cubicBezTo>
                  <a:cubicBezTo>
                    <a:pt x="16026" y="19161"/>
                    <a:pt x="16374" y="19161"/>
                    <a:pt x="16723" y="18813"/>
                  </a:cubicBezTo>
                  <a:cubicBezTo>
                    <a:pt x="18813" y="16723"/>
                    <a:pt x="18813" y="16723"/>
                    <a:pt x="18813" y="16723"/>
                  </a:cubicBezTo>
                  <a:cubicBezTo>
                    <a:pt x="18813" y="16723"/>
                    <a:pt x="19161" y="16374"/>
                    <a:pt x="19161" y="16026"/>
                  </a:cubicBezTo>
                  <a:cubicBezTo>
                    <a:pt x="19161" y="15677"/>
                    <a:pt x="18813" y="15329"/>
                    <a:pt x="18813" y="14981"/>
                  </a:cubicBezTo>
                  <a:close/>
                </a:path>
              </a:pathLst>
            </a:custGeom>
            <a:solidFill>
              <a:srgbClr val="FFFFFF"/>
            </a:solidFill>
            <a:ln w="12700" cap="flat">
              <a:noFill/>
              <a:miter lim="400000"/>
            </a:ln>
            <a:effectLst/>
          </p:spPr>
          <p:txBody>
            <a:bodyPr wrap="square" lIns="121919" tIns="121919" rIns="121919" bIns="121919" numCol="1" anchor="t">
              <a:noAutofit/>
            </a:bodyPr>
            <a:lstStyle/>
            <a:p>
              <a:pPr defTabSz="2438400">
                <a:defRPr sz="4800">
                  <a:solidFill>
                    <a:srgbClr val="000000"/>
                  </a:solidFill>
                </a:defRPr>
              </a:pPr>
              <a:endParaRPr/>
            </a:p>
          </p:txBody>
        </p:sp>
      </p:grpSp>
      <p:grpSp>
        <p:nvGrpSpPr>
          <p:cNvPr id="1442" name="Group"/>
          <p:cNvGrpSpPr/>
          <p:nvPr/>
        </p:nvGrpSpPr>
        <p:grpSpPr>
          <a:xfrm>
            <a:off x="11581636" y="4742977"/>
            <a:ext cx="11363025" cy="7718957"/>
            <a:chOff x="0" y="0"/>
            <a:chExt cx="11363024" cy="7718956"/>
          </a:xfrm>
        </p:grpSpPr>
        <p:pic>
          <p:nvPicPr>
            <p:cNvPr id="1434" name="Fig2.png" descr="Fig2.png"/>
            <p:cNvPicPr>
              <a:picLocks noChangeAspect="1"/>
            </p:cNvPicPr>
            <p:nvPr/>
          </p:nvPicPr>
          <p:blipFill>
            <a:blip r:embed="rId2"/>
            <a:srcRect l="68851" t="3220" r="1179" b="54246"/>
            <a:stretch>
              <a:fillRect/>
            </a:stretch>
          </p:blipFill>
          <p:spPr>
            <a:xfrm>
              <a:off x="4038592" y="0"/>
              <a:ext cx="4071416" cy="3864248"/>
            </a:xfrm>
            <a:prstGeom prst="rect">
              <a:avLst/>
            </a:prstGeom>
            <a:ln w="12700" cap="flat">
              <a:noFill/>
              <a:miter lim="400000"/>
            </a:ln>
            <a:effectLst/>
          </p:spPr>
        </p:pic>
        <p:pic>
          <p:nvPicPr>
            <p:cNvPr id="1435" name="Fig2.png" descr="Fig2.png"/>
            <p:cNvPicPr>
              <a:picLocks/>
            </p:cNvPicPr>
            <p:nvPr/>
          </p:nvPicPr>
          <p:blipFill>
            <a:blip r:embed="rId3"/>
            <a:srcRect l="38665" t="60699" r="35532" b="11255"/>
            <a:stretch>
              <a:fillRect/>
            </a:stretch>
          </p:blipFill>
          <p:spPr>
            <a:xfrm>
              <a:off x="8240479" y="4800763"/>
              <a:ext cx="3068265" cy="2667686"/>
            </a:xfrm>
            <a:prstGeom prst="rect">
              <a:avLst/>
            </a:prstGeom>
            <a:ln w="12700" cap="flat">
              <a:noFill/>
              <a:miter lim="400000"/>
            </a:ln>
            <a:effectLst/>
          </p:spPr>
        </p:pic>
        <p:pic>
          <p:nvPicPr>
            <p:cNvPr id="1436" name="Fig1.png" descr="Fig1.png"/>
            <p:cNvPicPr>
              <a:picLocks noChangeAspect="1"/>
            </p:cNvPicPr>
            <p:nvPr/>
          </p:nvPicPr>
          <p:blipFill>
            <a:blip r:embed="rId4"/>
            <a:srcRect l="73010" t="55670" r="5008" b="9468"/>
            <a:stretch>
              <a:fillRect/>
            </a:stretch>
          </p:blipFill>
          <p:spPr>
            <a:xfrm>
              <a:off x="4448527" y="4339578"/>
              <a:ext cx="3112755" cy="3256527"/>
            </a:xfrm>
            <a:prstGeom prst="rect">
              <a:avLst/>
            </a:prstGeom>
            <a:ln w="12700" cap="flat">
              <a:noFill/>
              <a:miter lim="400000"/>
            </a:ln>
            <a:effectLst/>
          </p:spPr>
        </p:pic>
        <p:sp>
          <p:nvSpPr>
            <p:cNvPr id="1437" name="Rectangle"/>
            <p:cNvSpPr/>
            <p:nvPr/>
          </p:nvSpPr>
          <p:spPr>
            <a:xfrm>
              <a:off x="0" y="377505"/>
              <a:ext cx="1531616" cy="302866"/>
            </a:xfrm>
            <a:prstGeom prst="rect">
              <a:avLst/>
            </a:prstGeom>
            <a:solidFill>
              <a:srgbClr val="FFFFFF"/>
            </a:solidFill>
            <a:ln w="12700" cap="flat">
              <a:noFill/>
              <a:miter lim="400000"/>
            </a:ln>
            <a:effectLst/>
          </p:spPr>
          <p:txBody>
            <a:bodyPr wrap="square" lIns="45719" tIns="45719" rIns="45719" bIns="45719" numCol="1" anchor="ctr">
              <a:noAutofit/>
            </a:bodyPr>
            <a:lstStyle/>
            <a:p>
              <a:endParaRPr/>
            </a:p>
          </p:txBody>
        </p:sp>
        <p:pic>
          <p:nvPicPr>
            <p:cNvPr id="1438" name="Fig1.png" descr="Fig1.png"/>
            <p:cNvPicPr>
              <a:picLocks noChangeAspect="1"/>
            </p:cNvPicPr>
            <p:nvPr/>
          </p:nvPicPr>
          <p:blipFill>
            <a:blip r:embed="rId4"/>
            <a:srcRect l="4176" t="54379" r="72632" b="10793"/>
            <a:stretch>
              <a:fillRect/>
            </a:stretch>
          </p:blipFill>
          <p:spPr>
            <a:xfrm>
              <a:off x="427518" y="4284792"/>
              <a:ext cx="3397702" cy="3365866"/>
            </a:xfrm>
            <a:prstGeom prst="rect">
              <a:avLst/>
            </a:prstGeom>
            <a:ln w="12700" cap="flat">
              <a:noFill/>
              <a:miter lim="400000"/>
            </a:ln>
            <a:effectLst/>
          </p:spPr>
        </p:pic>
        <p:sp>
          <p:nvSpPr>
            <p:cNvPr id="1439" name="Rectangle"/>
            <p:cNvSpPr/>
            <p:nvPr/>
          </p:nvSpPr>
          <p:spPr>
            <a:xfrm>
              <a:off x="8234406" y="7416090"/>
              <a:ext cx="3128619" cy="302867"/>
            </a:xfrm>
            <a:prstGeom prst="rect">
              <a:avLst/>
            </a:prstGeom>
            <a:solidFill>
              <a:srgbClr val="FFFFFF"/>
            </a:solidFill>
            <a:ln w="12700" cap="flat">
              <a:noFill/>
              <a:miter lim="400000"/>
            </a:ln>
            <a:effectLst/>
          </p:spPr>
          <p:txBody>
            <a:bodyPr wrap="square" lIns="45719" tIns="45719" rIns="45719" bIns="45719" numCol="1" anchor="ctr">
              <a:noAutofit/>
            </a:bodyPr>
            <a:lstStyle/>
            <a:p>
              <a:endParaRPr/>
            </a:p>
          </p:txBody>
        </p:sp>
        <p:pic>
          <p:nvPicPr>
            <p:cNvPr id="1440" name="Fig1.png" descr="Fig1.png"/>
            <p:cNvPicPr>
              <a:picLocks noChangeAspect="1"/>
            </p:cNvPicPr>
            <p:nvPr/>
          </p:nvPicPr>
          <p:blipFill>
            <a:blip r:embed="rId5"/>
            <a:srcRect l="5030" t="6213" r="69561" b="59240"/>
            <a:stretch>
              <a:fillRect/>
            </a:stretch>
          </p:blipFill>
          <p:spPr>
            <a:xfrm>
              <a:off x="11052" y="333486"/>
              <a:ext cx="3564963" cy="3197270"/>
            </a:xfrm>
            <a:prstGeom prst="rect">
              <a:avLst/>
            </a:prstGeom>
            <a:ln w="12700" cap="flat">
              <a:noFill/>
              <a:miter lim="400000"/>
            </a:ln>
            <a:effectLst/>
          </p:spPr>
        </p:pic>
        <p:pic>
          <p:nvPicPr>
            <p:cNvPr id="1441" name="Fig2.png" descr="Fig2.png"/>
            <p:cNvPicPr>
              <a:picLocks noChangeAspect="1"/>
            </p:cNvPicPr>
            <p:nvPr/>
          </p:nvPicPr>
          <p:blipFill>
            <a:blip r:embed="rId6"/>
            <a:srcRect l="37956" t="2656" r="35532" b="55939"/>
            <a:stretch>
              <a:fillRect/>
            </a:stretch>
          </p:blipFill>
          <p:spPr>
            <a:xfrm>
              <a:off x="8312007" y="288300"/>
              <a:ext cx="3042065" cy="3177150"/>
            </a:xfrm>
            <a:prstGeom prst="rect">
              <a:avLst/>
            </a:prstGeom>
            <a:ln w="12700" cap="flat">
              <a:noFill/>
              <a:miter lim="400000"/>
            </a:ln>
            <a:effectLst/>
          </p:spPr>
        </p:pic>
      </p:grpSp>
      <p:sp>
        <p:nvSpPr>
          <p:cNvPr id="1443" name="27"/>
          <p:cNvSpPr txBox="1"/>
          <p:nvPr/>
        </p:nvSpPr>
        <p:spPr>
          <a:xfrm>
            <a:off x="374649" y="12998449"/>
            <a:ext cx="665164" cy="1409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defRPr sz="2600">
                <a:solidFill>
                  <a:srgbClr val="374556"/>
                </a:solidFill>
                <a:latin typeface="Helvetica"/>
                <a:ea typeface="Helvetica"/>
                <a:cs typeface="Helvetica"/>
                <a:sym typeface="Helvetica"/>
              </a:defRPr>
            </a:pPr>
            <a:r>
              <a:t>27</a:t>
            </a:r>
          </a:p>
          <a:p>
            <a:pPr lvl="1">
              <a:defRPr sz="3000">
                <a:solidFill>
                  <a:srgbClr val="EBEBEB"/>
                </a:solidFill>
                <a:latin typeface="Helvetica"/>
                <a:ea typeface="Helvetica"/>
                <a:cs typeface="Helvetica"/>
                <a:sym typeface="Helvetica"/>
              </a:defRPr>
            </a:pPr>
            <a:endParaRPr/>
          </a:p>
        </p:txBody>
      </p:sp>
    </p:spTree>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45" name="Rectangle"/>
          <p:cNvSpPr/>
          <p:nvPr/>
        </p:nvSpPr>
        <p:spPr>
          <a:xfrm>
            <a:off x="-29388" y="-53314"/>
            <a:ext cx="8907158" cy="5442497"/>
          </a:xfrm>
          <a:prstGeom prst="rect">
            <a:avLst/>
          </a:prstGeom>
          <a:solidFill>
            <a:srgbClr val="7893B7"/>
          </a:solidFill>
          <a:ln w="12700">
            <a:miter lim="400000"/>
          </a:ln>
        </p:spPr>
        <p:txBody>
          <a:bodyPr lIns="45719" rIns="45719" anchor="ctr"/>
          <a:lstStyle/>
          <a:p>
            <a:endParaRPr/>
          </a:p>
        </p:txBody>
      </p:sp>
      <p:grpSp>
        <p:nvGrpSpPr>
          <p:cNvPr id="1449" name="Group"/>
          <p:cNvGrpSpPr/>
          <p:nvPr/>
        </p:nvGrpSpPr>
        <p:grpSpPr>
          <a:xfrm>
            <a:off x="608383" y="901776"/>
            <a:ext cx="8182883" cy="3393033"/>
            <a:chOff x="0" y="-641239"/>
            <a:chExt cx="8182882" cy="3393032"/>
          </a:xfrm>
        </p:grpSpPr>
        <p:sp>
          <p:nvSpPr>
            <p:cNvPr id="1446" name="GGPLOT2…"/>
            <p:cNvSpPr txBox="1"/>
            <p:nvPr/>
          </p:nvSpPr>
          <p:spPr>
            <a:xfrm>
              <a:off x="0" y="570639"/>
              <a:ext cx="7509824" cy="218115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noAutofit/>
            </a:bodyPr>
            <a:lstStyle/>
            <a:p>
              <a:pPr algn="ctr">
                <a:defRPr sz="5000">
                  <a:solidFill>
                    <a:srgbClr val="FFFFFF"/>
                  </a:solidFill>
                  <a:latin typeface="Helvetica"/>
                  <a:ea typeface="Helvetica"/>
                  <a:cs typeface="Helvetica"/>
                  <a:sym typeface="Helvetica"/>
                </a:defRPr>
              </a:pPr>
              <a:r>
                <a:t>GGPLOT2</a:t>
              </a:r>
            </a:p>
            <a:p>
              <a:pPr algn="ctr">
                <a:defRPr sz="5000">
                  <a:solidFill>
                    <a:srgbClr val="FFFFFF"/>
                  </a:solidFill>
                  <a:latin typeface="Helvetica"/>
                  <a:ea typeface="Helvetica"/>
                  <a:cs typeface="Helvetica"/>
                  <a:sym typeface="Helvetica"/>
                </a:defRPr>
              </a:pPr>
              <a:r>
                <a:t>ADDITIVE STRUCTURE</a:t>
              </a:r>
            </a:p>
          </p:txBody>
        </p:sp>
        <p:sp>
          <p:nvSpPr>
            <p:cNvPr id="1447" name="Line"/>
            <p:cNvSpPr/>
            <p:nvPr/>
          </p:nvSpPr>
          <p:spPr>
            <a:xfrm>
              <a:off x="88271" y="-411406"/>
              <a:ext cx="1350009" cy="1"/>
            </a:xfrm>
            <a:prstGeom prst="line">
              <a:avLst/>
            </a:prstGeom>
            <a:noFill/>
            <a:ln w="88900" cap="flat">
              <a:solidFill>
                <a:srgbClr val="FFFFFF"/>
              </a:solidFill>
              <a:prstDash val="solid"/>
              <a:miter lim="400000"/>
            </a:ln>
            <a:effectLst/>
          </p:spPr>
          <p:txBody>
            <a:bodyPr wrap="square" lIns="0" tIns="0" rIns="0" bIns="0" numCol="1" anchor="t">
              <a:noAutofit/>
            </a:bodyPr>
            <a:lstStyle/>
            <a:p>
              <a:pPr defTabSz="457200">
                <a:defRPr sz="1200">
                  <a:solidFill>
                    <a:srgbClr val="000000"/>
                  </a:solidFill>
                  <a:latin typeface="Helvetica"/>
                  <a:ea typeface="Helvetica"/>
                  <a:cs typeface="Helvetica"/>
                  <a:sym typeface="Helvetica"/>
                </a:defRPr>
              </a:pPr>
              <a:endParaRPr/>
            </a:p>
          </p:txBody>
        </p:sp>
        <p:sp>
          <p:nvSpPr>
            <p:cNvPr id="1448" name="http://tutorials.iq.harvard.edu/R/Rgraphics/Rgraphics.html"/>
            <p:cNvSpPr txBox="1"/>
            <p:nvPr/>
          </p:nvSpPr>
          <p:spPr>
            <a:xfrm>
              <a:off x="1631404" y="-641240"/>
              <a:ext cx="6551479" cy="78391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noAutofit/>
            </a:bodyPr>
            <a:lstStyle>
              <a:lvl1pPr>
                <a:defRPr sz="2200" spc="412">
                  <a:solidFill>
                    <a:srgbClr val="FFFFFF"/>
                  </a:solidFill>
                  <a:latin typeface="Helvetica"/>
                  <a:ea typeface="Helvetica"/>
                  <a:cs typeface="Helvetica"/>
                  <a:sym typeface="Helvetica"/>
                </a:defRPr>
              </a:lvl1pPr>
            </a:lstStyle>
            <a:p>
              <a:r>
                <a:t>http://tutorials.iq.harvard.edu/R/Rgraphics/Rgraphics.html</a:t>
              </a:r>
            </a:p>
          </p:txBody>
        </p:sp>
      </p:grpSp>
      <p:sp>
        <p:nvSpPr>
          <p:cNvPr id="1450" name="Oval 16"/>
          <p:cNvSpPr/>
          <p:nvPr/>
        </p:nvSpPr>
        <p:spPr>
          <a:xfrm rot="5400000" flipH="1">
            <a:off x="14997186" y="14325748"/>
            <a:ext cx="182788" cy="177330"/>
          </a:xfrm>
          <a:prstGeom prst="ellipse">
            <a:avLst/>
          </a:prstGeom>
          <a:solidFill>
            <a:srgbClr val="00ADB5"/>
          </a:solidFill>
          <a:ln w="12700">
            <a:miter lim="400000"/>
          </a:ln>
        </p:spPr>
        <p:txBody>
          <a:bodyPr lIns="45719" rIns="45719"/>
          <a:lstStyle/>
          <a:p>
            <a:pPr defTabSz="914400">
              <a:defRPr sz="1800">
                <a:solidFill>
                  <a:srgbClr val="414042"/>
                </a:solidFill>
                <a:latin typeface="Helvetica"/>
                <a:ea typeface="Helvetica"/>
                <a:cs typeface="Helvetica"/>
                <a:sym typeface="Helvetica"/>
              </a:defRPr>
            </a:pPr>
            <a:endParaRPr/>
          </a:p>
        </p:txBody>
      </p:sp>
      <p:grpSp>
        <p:nvGrpSpPr>
          <p:cNvPr id="1458" name="Group"/>
          <p:cNvGrpSpPr/>
          <p:nvPr/>
        </p:nvGrpSpPr>
        <p:grpSpPr>
          <a:xfrm>
            <a:off x="10045699" y="1515846"/>
            <a:ext cx="13574872" cy="2682396"/>
            <a:chOff x="0" y="0"/>
            <a:chExt cx="13574870" cy="2682394"/>
          </a:xfrm>
        </p:grpSpPr>
        <p:sp>
          <p:nvSpPr>
            <p:cNvPr id="1451" name="Oval 12"/>
            <p:cNvSpPr/>
            <p:nvPr/>
          </p:nvSpPr>
          <p:spPr>
            <a:xfrm rot="5400000" flipH="1">
              <a:off x="5952684" y="2482596"/>
              <a:ext cx="202827" cy="196771"/>
            </a:xfrm>
            <a:prstGeom prst="ellipse">
              <a:avLst/>
            </a:prstGeom>
            <a:solidFill>
              <a:srgbClr val="4D0706"/>
            </a:solidFill>
            <a:ln w="12700" cap="flat">
              <a:noFill/>
              <a:miter lim="400000"/>
            </a:ln>
            <a:effectLst/>
          </p:spPr>
          <p:txBody>
            <a:bodyPr wrap="square" lIns="45719" tIns="45719" rIns="45719" bIns="45719" numCol="1" anchor="t">
              <a:noAutofit/>
            </a:bodyPr>
            <a:lstStyle/>
            <a:p>
              <a:pPr defTabSz="914400">
                <a:defRPr sz="1800">
                  <a:solidFill>
                    <a:srgbClr val="414042"/>
                  </a:solidFill>
                  <a:latin typeface="Helvetica"/>
                  <a:ea typeface="Helvetica"/>
                  <a:cs typeface="Helvetica"/>
                  <a:sym typeface="Helvetica"/>
                </a:defRPr>
              </a:pPr>
              <a:endParaRPr/>
            </a:p>
          </p:txBody>
        </p:sp>
        <p:grpSp>
          <p:nvGrpSpPr>
            <p:cNvPr id="1457" name="Group"/>
            <p:cNvGrpSpPr/>
            <p:nvPr/>
          </p:nvGrpSpPr>
          <p:grpSpPr>
            <a:xfrm>
              <a:off x="-1" y="-1"/>
              <a:ext cx="13574872" cy="2552679"/>
              <a:chOff x="0" y="0"/>
              <a:chExt cx="13574869" cy="2552677"/>
            </a:xfrm>
          </p:grpSpPr>
          <p:sp>
            <p:nvSpPr>
              <p:cNvPr id="1452" name="Oval 25"/>
              <p:cNvSpPr/>
              <p:nvPr/>
            </p:nvSpPr>
            <p:spPr>
              <a:xfrm rot="5400000" flipH="1">
                <a:off x="5952684" y="379135"/>
                <a:ext cx="202827" cy="196770"/>
              </a:xfrm>
              <a:prstGeom prst="ellipse">
                <a:avLst/>
              </a:prstGeom>
              <a:solidFill>
                <a:srgbClr val="4D0706"/>
              </a:solidFill>
              <a:ln w="12700" cap="flat">
                <a:noFill/>
                <a:miter lim="400000"/>
              </a:ln>
              <a:effectLst/>
            </p:spPr>
            <p:txBody>
              <a:bodyPr wrap="square" lIns="45719" tIns="45719" rIns="45719" bIns="45719" numCol="1" anchor="t">
                <a:noAutofit/>
              </a:bodyPr>
              <a:lstStyle/>
              <a:p>
                <a:pPr defTabSz="914400">
                  <a:defRPr sz="1800">
                    <a:solidFill>
                      <a:srgbClr val="414042"/>
                    </a:solidFill>
                    <a:latin typeface="Helvetica"/>
                    <a:ea typeface="Helvetica"/>
                    <a:cs typeface="Helvetica"/>
                    <a:sym typeface="Helvetica"/>
                  </a:defRPr>
                </a:pPr>
                <a:endParaRPr/>
              </a:p>
            </p:txBody>
          </p:sp>
          <p:sp>
            <p:nvSpPr>
              <p:cNvPr id="1453" name="Freeform 26"/>
              <p:cNvSpPr/>
              <p:nvPr/>
            </p:nvSpPr>
            <p:spPr>
              <a:xfrm rot="5400000" flipH="1">
                <a:off x="4069757" y="572878"/>
                <a:ext cx="2076671" cy="1882929"/>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21600" y="2168"/>
                      <a:pt x="21600" y="2168"/>
                      <a:pt x="21600" y="2168"/>
                    </a:cubicBezTo>
                    <a:cubicBezTo>
                      <a:pt x="20467" y="2168"/>
                      <a:pt x="19561" y="1168"/>
                      <a:pt x="19561" y="0"/>
                    </a:cubicBezTo>
                    <a:cubicBezTo>
                      <a:pt x="2039" y="0"/>
                      <a:pt x="2039" y="0"/>
                      <a:pt x="2039" y="0"/>
                    </a:cubicBezTo>
                    <a:cubicBezTo>
                      <a:pt x="2039" y="1168"/>
                      <a:pt x="1133" y="2168"/>
                      <a:pt x="0" y="2168"/>
                    </a:cubicBezTo>
                  </a:path>
                </a:pathLst>
              </a:custGeom>
              <a:noFill/>
              <a:ln w="50800" cap="rnd">
                <a:solidFill>
                  <a:srgbClr val="254F58"/>
                </a:solidFill>
                <a:prstDash val="solid"/>
                <a:round/>
              </a:ln>
              <a:effectLst>
                <a:outerShdw blurRad="457200" dist="101600" dir="2700000" rotWithShape="0">
                  <a:srgbClr val="000000">
                    <a:alpha val="26000"/>
                  </a:srgbClr>
                </a:outerShdw>
              </a:effectLst>
            </p:spPr>
            <p:txBody>
              <a:bodyPr wrap="square" lIns="45719" tIns="45719" rIns="45719" bIns="45719" numCol="1" anchor="t">
                <a:noAutofit/>
              </a:bodyPr>
              <a:lstStyle/>
              <a:p>
                <a:pPr defTabSz="914400">
                  <a:defRPr sz="1800">
                    <a:solidFill>
                      <a:srgbClr val="254F58"/>
                    </a:solidFill>
                    <a:latin typeface="Helvetica"/>
                    <a:ea typeface="Helvetica"/>
                    <a:cs typeface="Helvetica"/>
                    <a:sym typeface="Helvetica"/>
                  </a:defRPr>
                </a:pPr>
                <a:endParaRPr/>
              </a:p>
            </p:txBody>
          </p:sp>
          <p:sp>
            <p:nvSpPr>
              <p:cNvPr id="1454" name="Oval 27"/>
              <p:cNvSpPr/>
              <p:nvPr/>
            </p:nvSpPr>
            <p:spPr>
              <a:xfrm rot="5400000" flipH="1">
                <a:off x="4066728" y="376106"/>
                <a:ext cx="202827" cy="202828"/>
              </a:xfrm>
              <a:prstGeom prst="ellipse">
                <a:avLst/>
              </a:prstGeom>
              <a:solidFill>
                <a:srgbClr val="831818"/>
              </a:solidFill>
              <a:ln w="12700" cap="flat">
                <a:noFill/>
                <a:miter lim="400000"/>
              </a:ln>
              <a:effectLst/>
            </p:spPr>
            <p:txBody>
              <a:bodyPr wrap="square" lIns="45719" tIns="45719" rIns="45719" bIns="45719" numCol="1" anchor="t">
                <a:noAutofit/>
              </a:bodyPr>
              <a:lstStyle/>
              <a:p>
                <a:pPr defTabSz="914400">
                  <a:defRPr sz="1800">
                    <a:solidFill>
                      <a:srgbClr val="254F58"/>
                    </a:solidFill>
                    <a:latin typeface="Helvetica"/>
                    <a:ea typeface="Helvetica"/>
                    <a:cs typeface="Helvetica"/>
                    <a:sym typeface="Helvetica"/>
                  </a:defRPr>
                </a:pPr>
                <a:endParaRPr/>
              </a:p>
            </p:txBody>
          </p:sp>
          <p:sp>
            <p:nvSpPr>
              <p:cNvPr id="1455" name="ggplot(my.DS, aes(x=alphabet, y=measure))"/>
              <p:cNvSpPr/>
              <p:nvPr/>
            </p:nvSpPr>
            <p:spPr>
              <a:xfrm>
                <a:off x="6534801" y="155597"/>
                <a:ext cx="7040069"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spAutoFit/>
              </a:bodyPr>
              <a:lstStyle/>
              <a:p>
                <a:pPr>
                  <a:defRPr sz="2600">
                    <a:solidFill>
                      <a:srgbClr val="374556"/>
                    </a:solidFill>
                    <a:latin typeface="Courier"/>
                    <a:ea typeface="Courier"/>
                    <a:cs typeface="Courier"/>
                    <a:sym typeface="Courier"/>
                  </a:defRPr>
                </a:pPr>
                <a:r>
                  <a:t>ggplot(my.DS, aes(x=alphabet, y=measure))</a:t>
                </a:r>
              </a:p>
              <a:p>
                <a:pPr algn="r">
                  <a:defRPr sz="2400">
                    <a:solidFill>
                      <a:srgbClr val="374556"/>
                    </a:solidFill>
                    <a:latin typeface="Helvetica"/>
                    <a:ea typeface="Helvetica"/>
                    <a:cs typeface="Helvetica"/>
                    <a:sym typeface="Helvetica"/>
                  </a:defRPr>
                </a:pPr>
                <a:r>
                  <a:t> </a:t>
                </a:r>
              </a:p>
            </p:txBody>
          </p:sp>
          <p:sp>
            <p:nvSpPr>
              <p:cNvPr id="1456" name="DATASET, SAMPLES &amp; OBSERVATIONS"/>
              <p:cNvSpPr/>
              <p:nvPr/>
            </p:nvSpPr>
            <p:spPr>
              <a:xfrm>
                <a:off x="0" y="0"/>
                <a:ext cx="4013200"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spAutoFit/>
              </a:bodyPr>
              <a:lstStyle>
                <a:lvl1pPr>
                  <a:defRPr sz="2900">
                    <a:solidFill>
                      <a:srgbClr val="374556"/>
                    </a:solidFill>
                    <a:latin typeface="Helvetica"/>
                    <a:ea typeface="Helvetica"/>
                    <a:cs typeface="Helvetica"/>
                    <a:sym typeface="Helvetica"/>
                  </a:defRPr>
                </a:lvl1pPr>
              </a:lstStyle>
              <a:p>
                <a:r>
                  <a:t>DATASET, SAMPLES &amp; OBSERVATIONS</a:t>
                </a:r>
              </a:p>
            </p:txBody>
          </p:sp>
        </p:grpSp>
      </p:grpSp>
      <p:grpSp>
        <p:nvGrpSpPr>
          <p:cNvPr id="1466" name="Group"/>
          <p:cNvGrpSpPr/>
          <p:nvPr/>
        </p:nvGrpSpPr>
        <p:grpSpPr>
          <a:xfrm>
            <a:off x="10045699" y="3404342"/>
            <a:ext cx="13573582" cy="2952339"/>
            <a:chOff x="0" y="0"/>
            <a:chExt cx="13573580" cy="2952338"/>
          </a:xfrm>
        </p:grpSpPr>
        <p:sp>
          <p:nvSpPr>
            <p:cNvPr id="1459" name="Oval 22"/>
            <p:cNvSpPr/>
            <p:nvPr/>
          </p:nvSpPr>
          <p:spPr>
            <a:xfrm rot="5400000" flipH="1">
              <a:off x="5952684" y="2752540"/>
              <a:ext cx="202827" cy="196771"/>
            </a:xfrm>
            <a:prstGeom prst="ellipse">
              <a:avLst/>
            </a:prstGeom>
            <a:solidFill>
              <a:srgbClr val="831818"/>
            </a:solidFill>
            <a:ln w="12700" cap="flat">
              <a:noFill/>
              <a:miter lim="400000"/>
            </a:ln>
            <a:effectLst/>
          </p:spPr>
          <p:txBody>
            <a:bodyPr wrap="square" lIns="45719" tIns="45719" rIns="45719" bIns="45719" numCol="1" anchor="t">
              <a:noAutofit/>
            </a:bodyPr>
            <a:lstStyle/>
            <a:p>
              <a:pPr defTabSz="914400">
                <a:defRPr sz="1800">
                  <a:solidFill>
                    <a:srgbClr val="414042"/>
                  </a:solidFill>
                  <a:latin typeface="Helvetica"/>
                  <a:ea typeface="Helvetica"/>
                  <a:cs typeface="Helvetica"/>
                  <a:sym typeface="Helvetica"/>
                </a:defRPr>
              </a:pPr>
              <a:endParaRPr/>
            </a:p>
          </p:txBody>
        </p:sp>
        <p:grpSp>
          <p:nvGrpSpPr>
            <p:cNvPr id="1465" name="Group"/>
            <p:cNvGrpSpPr/>
            <p:nvPr/>
          </p:nvGrpSpPr>
          <p:grpSpPr>
            <a:xfrm>
              <a:off x="-1" y="-1"/>
              <a:ext cx="13573582" cy="2819228"/>
              <a:chOff x="0" y="0"/>
              <a:chExt cx="13573580" cy="2819226"/>
            </a:xfrm>
          </p:grpSpPr>
          <p:sp>
            <p:nvSpPr>
              <p:cNvPr id="1460" name="ggplot(my.DS, aes(x=alphabet, y=measure))…"/>
              <p:cNvSpPr/>
              <p:nvPr/>
            </p:nvSpPr>
            <p:spPr>
              <a:xfrm>
                <a:off x="6534801" y="0"/>
                <a:ext cx="7038780"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spAutoFit/>
              </a:bodyPr>
              <a:lstStyle/>
              <a:p>
                <a:pPr>
                  <a:defRPr sz="2600">
                    <a:solidFill>
                      <a:srgbClr val="374556"/>
                    </a:solidFill>
                    <a:latin typeface="Courier"/>
                    <a:ea typeface="Courier"/>
                    <a:cs typeface="Courier"/>
                    <a:sym typeface="Courier"/>
                  </a:defRPr>
                </a:pPr>
                <a:r>
                  <a:t>ggplot(my.DS, aes(x=alphabet, y=measure))</a:t>
                </a:r>
              </a:p>
              <a:p>
                <a:pPr>
                  <a:defRPr sz="2600">
                    <a:solidFill>
                      <a:srgbClr val="374556"/>
                    </a:solidFill>
                    <a:latin typeface="Courier"/>
                    <a:ea typeface="Courier"/>
                    <a:cs typeface="Courier"/>
                    <a:sym typeface="Courier"/>
                  </a:defRPr>
                </a:pPr>
                <a:r>
                  <a:t>+ geom_boxplot()</a:t>
                </a:r>
              </a:p>
              <a:p>
                <a:pPr algn="r">
                  <a:defRPr sz="2900">
                    <a:solidFill>
                      <a:srgbClr val="374556"/>
                    </a:solidFill>
                    <a:latin typeface="Helvetica"/>
                    <a:ea typeface="Helvetica"/>
                    <a:cs typeface="Helvetica"/>
                    <a:sym typeface="Helvetica"/>
                  </a:defRPr>
                </a:pPr>
                <a:r>
                  <a:t> </a:t>
                </a:r>
              </a:p>
            </p:txBody>
          </p:sp>
          <p:grpSp>
            <p:nvGrpSpPr>
              <p:cNvPr id="1464" name="Group"/>
              <p:cNvGrpSpPr/>
              <p:nvPr/>
            </p:nvGrpSpPr>
            <p:grpSpPr>
              <a:xfrm>
                <a:off x="-1" y="482449"/>
                <a:ext cx="6049558" cy="2336778"/>
                <a:chOff x="0" y="0"/>
                <a:chExt cx="6049556" cy="2336776"/>
              </a:xfrm>
            </p:grpSpPr>
            <p:sp>
              <p:nvSpPr>
                <p:cNvPr id="1461" name="Freeform 20"/>
                <p:cNvSpPr/>
                <p:nvPr/>
              </p:nvSpPr>
              <p:spPr>
                <a:xfrm rot="5400000" flipH="1">
                  <a:off x="4069757" y="356978"/>
                  <a:ext cx="2076671" cy="1882929"/>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21600" y="2168"/>
                        <a:pt x="21600" y="2168"/>
                        <a:pt x="21600" y="2168"/>
                      </a:cubicBezTo>
                      <a:cubicBezTo>
                        <a:pt x="20467" y="2168"/>
                        <a:pt x="19636" y="1168"/>
                        <a:pt x="19636" y="0"/>
                      </a:cubicBezTo>
                      <a:cubicBezTo>
                        <a:pt x="2039" y="0"/>
                        <a:pt x="2039" y="0"/>
                        <a:pt x="2039" y="0"/>
                      </a:cubicBezTo>
                      <a:cubicBezTo>
                        <a:pt x="2039" y="1168"/>
                        <a:pt x="1133" y="2168"/>
                        <a:pt x="0" y="2168"/>
                      </a:cubicBezTo>
                    </a:path>
                  </a:pathLst>
                </a:custGeom>
                <a:noFill/>
                <a:ln w="50800" cap="rnd">
                  <a:solidFill>
                    <a:srgbClr val="254F58"/>
                  </a:solidFill>
                  <a:prstDash val="solid"/>
                  <a:round/>
                </a:ln>
                <a:effectLst>
                  <a:outerShdw blurRad="457200" dist="101600" dir="2700000" rotWithShape="0">
                    <a:srgbClr val="000000">
                      <a:alpha val="26000"/>
                    </a:srgbClr>
                  </a:outerShdw>
                </a:effectLst>
              </p:spPr>
              <p:txBody>
                <a:bodyPr wrap="square" lIns="45719" tIns="45719" rIns="45719" bIns="45719" numCol="1" anchor="t">
                  <a:noAutofit/>
                </a:bodyPr>
                <a:lstStyle/>
                <a:p>
                  <a:pPr defTabSz="914400">
                    <a:defRPr sz="1800">
                      <a:solidFill>
                        <a:srgbClr val="254F58"/>
                      </a:solidFill>
                      <a:latin typeface="Helvetica"/>
                      <a:ea typeface="Helvetica"/>
                      <a:cs typeface="Helvetica"/>
                      <a:sym typeface="Helvetica"/>
                    </a:defRPr>
                  </a:pPr>
                  <a:endParaRPr/>
                </a:p>
              </p:txBody>
            </p:sp>
            <p:sp>
              <p:nvSpPr>
                <p:cNvPr id="1462" name="Oval 21"/>
                <p:cNvSpPr/>
                <p:nvPr/>
              </p:nvSpPr>
              <p:spPr>
                <a:xfrm rot="5400000" flipH="1">
                  <a:off x="4066728" y="160206"/>
                  <a:ext cx="202827" cy="202828"/>
                </a:xfrm>
                <a:prstGeom prst="ellipse">
                  <a:avLst/>
                </a:prstGeom>
                <a:solidFill>
                  <a:srgbClr val="831818"/>
                </a:solidFill>
                <a:ln w="12700" cap="flat">
                  <a:noFill/>
                  <a:miter lim="400000"/>
                </a:ln>
                <a:effectLst/>
              </p:spPr>
              <p:txBody>
                <a:bodyPr wrap="square" lIns="45719" tIns="45719" rIns="45719" bIns="45719" numCol="1" anchor="t">
                  <a:noAutofit/>
                </a:bodyPr>
                <a:lstStyle/>
                <a:p>
                  <a:pPr defTabSz="914400">
                    <a:defRPr sz="1800">
                      <a:solidFill>
                        <a:srgbClr val="254F58"/>
                      </a:solidFill>
                      <a:latin typeface="Helvetica"/>
                      <a:ea typeface="Helvetica"/>
                      <a:cs typeface="Helvetica"/>
                      <a:sym typeface="Helvetica"/>
                    </a:defRPr>
                  </a:pPr>
                  <a:endParaRPr/>
                </a:p>
              </p:txBody>
            </p:sp>
            <p:sp>
              <p:nvSpPr>
                <p:cNvPr id="1463" name="DEFINE PLOT TYPE"/>
                <p:cNvSpPr/>
                <p:nvPr/>
              </p:nvSpPr>
              <p:spPr>
                <a:xfrm>
                  <a:off x="0" y="0"/>
                  <a:ext cx="4013200"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spAutoFit/>
                </a:bodyPr>
                <a:lstStyle>
                  <a:lvl1pPr>
                    <a:defRPr sz="2900">
                      <a:solidFill>
                        <a:srgbClr val="374556"/>
                      </a:solidFill>
                      <a:latin typeface="Helvetica"/>
                      <a:ea typeface="Helvetica"/>
                      <a:cs typeface="Helvetica"/>
                      <a:sym typeface="Helvetica"/>
                    </a:defRPr>
                  </a:lvl1pPr>
                </a:lstStyle>
                <a:p>
                  <a:r>
                    <a:t>DEFINE PLOT TYPE</a:t>
                  </a:r>
                </a:p>
              </p:txBody>
            </p:sp>
          </p:grpSp>
        </p:grpSp>
      </p:grpSp>
      <p:grpSp>
        <p:nvGrpSpPr>
          <p:cNvPr id="1473" name="Group"/>
          <p:cNvGrpSpPr/>
          <p:nvPr/>
        </p:nvGrpSpPr>
        <p:grpSpPr>
          <a:xfrm>
            <a:off x="10045700" y="5518235"/>
            <a:ext cx="13635479" cy="2992606"/>
            <a:chOff x="0" y="0"/>
            <a:chExt cx="13635477" cy="2992605"/>
          </a:xfrm>
        </p:grpSpPr>
        <p:sp>
          <p:nvSpPr>
            <p:cNvPr id="1467" name="Oval 9"/>
            <p:cNvSpPr/>
            <p:nvPr/>
          </p:nvSpPr>
          <p:spPr>
            <a:xfrm rot="5400000" flipH="1">
              <a:off x="5952684" y="2792807"/>
              <a:ext cx="202827" cy="196770"/>
            </a:xfrm>
            <a:prstGeom prst="ellipse">
              <a:avLst/>
            </a:prstGeom>
            <a:solidFill>
              <a:srgbClr val="912C51"/>
            </a:solidFill>
            <a:ln w="12700" cap="flat">
              <a:noFill/>
              <a:miter lim="400000"/>
            </a:ln>
            <a:effectLst/>
          </p:spPr>
          <p:txBody>
            <a:bodyPr wrap="square" lIns="45719" tIns="45719" rIns="45719" bIns="45719" numCol="1" anchor="t">
              <a:noAutofit/>
            </a:bodyPr>
            <a:lstStyle/>
            <a:p>
              <a:pPr defTabSz="914400">
                <a:defRPr sz="1800">
                  <a:solidFill>
                    <a:srgbClr val="414042"/>
                  </a:solidFill>
                  <a:latin typeface="Helvetica"/>
                  <a:ea typeface="Helvetica"/>
                  <a:cs typeface="Helvetica"/>
                  <a:sym typeface="Helvetica"/>
                </a:defRPr>
              </a:pPr>
              <a:endParaRPr/>
            </a:p>
          </p:txBody>
        </p:sp>
        <p:grpSp>
          <p:nvGrpSpPr>
            <p:cNvPr id="1472" name="Group"/>
            <p:cNvGrpSpPr/>
            <p:nvPr/>
          </p:nvGrpSpPr>
          <p:grpSpPr>
            <a:xfrm>
              <a:off x="0" y="-1"/>
              <a:ext cx="13635479" cy="2862261"/>
              <a:chOff x="0" y="0"/>
              <a:chExt cx="13635478" cy="2862259"/>
            </a:xfrm>
          </p:grpSpPr>
          <p:sp>
            <p:nvSpPr>
              <p:cNvPr id="1468" name="Freeform 23"/>
              <p:cNvSpPr/>
              <p:nvPr/>
            </p:nvSpPr>
            <p:spPr>
              <a:xfrm rot="5400000" flipH="1">
                <a:off x="4069757" y="882461"/>
                <a:ext cx="2076671" cy="1882929"/>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21600" y="2168"/>
                      <a:pt x="21600" y="2168"/>
                      <a:pt x="21600" y="2168"/>
                    </a:cubicBezTo>
                    <a:cubicBezTo>
                      <a:pt x="20467" y="2168"/>
                      <a:pt x="19561" y="1168"/>
                      <a:pt x="19561" y="0"/>
                    </a:cubicBezTo>
                    <a:cubicBezTo>
                      <a:pt x="2039" y="0"/>
                      <a:pt x="2039" y="0"/>
                      <a:pt x="2039" y="0"/>
                    </a:cubicBezTo>
                    <a:cubicBezTo>
                      <a:pt x="2039" y="1168"/>
                      <a:pt x="1133" y="2168"/>
                      <a:pt x="0" y="2168"/>
                    </a:cubicBezTo>
                  </a:path>
                </a:pathLst>
              </a:custGeom>
              <a:noFill/>
              <a:ln w="50800" cap="rnd">
                <a:solidFill>
                  <a:srgbClr val="254F58"/>
                </a:solidFill>
                <a:prstDash val="solid"/>
                <a:round/>
              </a:ln>
              <a:effectLst>
                <a:outerShdw blurRad="457200" dist="101600" dir="2700000" rotWithShape="0">
                  <a:srgbClr val="000000">
                    <a:alpha val="26000"/>
                  </a:srgbClr>
                </a:outerShdw>
              </a:effectLst>
            </p:spPr>
            <p:txBody>
              <a:bodyPr wrap="square" lIns="45719" tIns="45719" rIns="45719" bIns="45719" numCol="1" anchor="t">
                <a:noAutofit/>
              </a:bodyPr>
              <a:lstStyle/>
              <a:p>
                <a:pPr defTabSz="914400">
                  <a:defRPr sz="1800">
                    <a:solidFill>
                      <a:srgbClr val="254F58"/>
                    </a:solidFill>
                    <a:latin typeface="Helvetica"/>
                    <a:ea typeface="Helvetica"/>
                    <a:cs typeface="Helvetica"/>
                    <a:sym typeface="Helvetica"/>
                  </a:defRPr>
                </a:pPr>
                <a:endParaRPr/>
              </a:p>
            </p:txBody>
          </p:sp>
          <p:sp>
            <p:nvSpPr>
              <p:cNvPr id="1469" name="Oval 24"/>
              <p:cNvSpPr/>
              <p:nvPr/>
            </p:nvSpPr>
            <p:spPr>
              <a:xfrm rot="5400000" flipH="1">
                <a:off x="4066728" y="685689"/>
                <a:ext cx="202827" cy="202827"/>
              </a:xfrm>
              <a:prstGeom prst="ellipse">
                <a:avLst/>
              </a:prstGeom>
              <a:solidFill>
                <a:srgbClr val="912C51"/>
              </a:solidFill>
              <a:ln w="12700" cap="flat">
                <a:noFill/>
                <a:miter lim="400000"/>
              </a:ln>
              <a:effectLst/>
            </p:spPr>
            <p:txBody>
              <a:bodyPr wrap="square" lIns="45719" tIns="45719" rIns="45719" bIns="45719" numCol="1" anchor="t">
                <a:noAutofit/>
              </a:bodyPr>
              <a:lstStyle/>
              <a:p>
                <a:pPr defTabSz="914400">
                  <a:defRPr sz="1800">
                    <a:solidFill>
                      <a:srgbClr val="254F58"/>
                    </a:solidFill>
                    <a:latin typeface="Helvetica"/>
                    <a:ea typeface="Helvetica"/>
                    <a:cs typeface="Helvetica"/>
                    <a:sym typeface="Helvetica"/>
                  </a:defRPr>
                </a:pPr>
                <a:endParaRPr/>
              </a:p>
            </p:txBody>
          </p:sp>
          <p:sp>
            <p:nvSpPr>
              <p:cNvPr id="1470" name="ggplot(my.DS, aes(x=alphabet, y=measure, fill=alphabet))…"/>
              <p:cNvSpPr/>
              <p:nvPr/>
            </p:nvSpPr>
            <p:spPr>
              <a:xfrm>
                <a:off x="6602255" y="0"/>
                <a:ext cx="7033224"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spAutoFit/>
              </a:bodyPr>
              <a:lstStyle/>
              <a:p>
                <a:pPr>
                  <a:defRPr sz="2600">
                    <a:solidFill>
                      <a:srgbClr val="374556"/>
                    </a:solidFill>
                    <a:latin typeface="Courier"/>
                    <a:ea typeface="Courier"/>
                    <a:cs typeface="Courier"/>
                    <a:sym typeface="Courier"/>
                  </a:defRPr>
                </a:pPr>
                <a:r>
                  <a:t>ggplot(my.DS, aes(x=alphabet, y=measure, fill=alphabet))</a:t>
                </a:r>
              </a:p>
              <a:p>
                <a:pPr>
                  <a:defRPr sz="2600">
                    <a:solidFill>
                      <a:srgbClr val="374556"/>
                    </a:solidFill>
                    <a:latin typeface="Courier"/>
                    <a:ea typeface="Courier"/>
                    <a:cs typeface="Courier"/>
                    <a:sym typeface="Courier"/>
                  </a:defRPr>
                </a:pPr>
                <a:r>
                  <a:t>+ geom_boxplot()</a:t>
                </a:r>
              </a:p>
              <a:p>
                <a:pPr algn="r">
                  <a:defRPr sz="2900">
                    <a:solidFill>
                      <a:srgbClr val="374556"/>
                    </a:solidFill>
                    <a:latin typeface="Helvetica"/>
                    <a:ea typeface="Helvetica"/>
                    <a:cs typeface="Helvetica"/>
                    <a:sym typeface="Helvetica"/>
                  </a:defRPr>
                </a:pPr>
                <a:r>
                  <a:t> </a:t>
                </a:r>
              </a:p>
            </p:txBody>
          </p:sp>
          <p:sp>
            <p:nvSpPr>
              <p:cNvPr id="1471" name="COLOR BY GROUP"/>
              <p:cNvSpPr/>
              <p:nvPr/>
            </p:nvSpPr>
            <p:spPr>
              <a:xfrm>
                <a:off x="0" y="519132"/>
                <a:ext cx="4017172"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spAutoFit/>
              </a:bodyPr>
              <a:lstStyle>
                <a:lvl1pPr>
                  <a:defRPr sz="2900">
                    <a:solidFill>
                      <a:srgbClr val="374556"/>
                    </a:solidFill>
                    <a:latin typeface="Helvetica"/>
                    <a:ea typeface="Helvetica"/>
                    <a:cs typeface="Helvetica"/>
                    <a:sym typeface="Helvetica"/>
                  </a:defRPr>
                </a:lvl1pPr>
              </a:lstStyle>
              <a:p>
                <a:r>
                  <a:t>COLOR BY GROUP</a:t>
                </a:r>
              </a:p>
            </p:txBody>
          </p:sp>
        </p:grpSp>
      </p:grpSp>
      <p:grpSp>
        <p:nvGrpSpPr>
          <p:cNvPr id="1480" name="Group"/>
          <p:cNvGrpSpPr/>
          <p:nvPr/>
        </p:nvGrpSpPr>
        <p:grpSpPr>
          <a:xfrm>
            <a:off x="10045700" y="7758590"/>
            <a:ext cx="13633296" cy="2914924"/>
            <a:chOff x="0" y="0"/>
            <a:chExt cx="13633294" cy="2914922"/>
          </a:xfrm>
        </p:grpSpPr>
        <p:sp>
          <p:nvSpPr>
            <p:cNvPr id="1474" name="Oval 19"/>
            <p:cNvSpPr/>
            <p:nvPr/>
          </p:nvSpPr>
          <p:spPr>
            <a:xfrm rot="5400000" flipH="1">
              <a:off x="5935750" y="2715124"/>
              <a:ext cx="202828" cy="196771"/>
            </a:xfrm>
            <a:prstGeom prst="ellipse">
              <a:avLst/>
            </a:prstGeom>
            <a:solidFill>
              <a:srgbClr val="FF847F"/>
            </a:solidFill>
            <a:ln w="12700" cap="flat">
              <a:noFill/>
              <a:miter lim="400000"/>
            </a:ln>
            <a:effectLst/>
          </p:spPr>
          <p:txBody>
            <a:bodyPr wrap="square" lIns="45719" tIns="45719" rIns="45719" bIns="45719" numCol="1" anchor="t">
              <a:noAutofit/>
            </a:bodyPr>
            <a:lstStyle/>
            <a:p>
              <a:pPr defTabSz="914400">
                <a:defRPr sz="1800">
                  <a:solidFill>
                    <a:srgbClr val="414042"/>
                  </a:solidFill>
                  <a:latin typeface="Helvetica"/>
                  <a:ea typeface="Helvetica"/>
                  <a:cs typeface="Helvetica"/>
                  <a:sym typeface="Helvetica"/>
                </a:defRPr>
              </a:pPr>
              <a:endParaRPr/>
            </a:p>
          </p:txBody>
        </p:sp>
        <p:grpSp>
          <p:nvGrpSpPr>
            <p:cNvPr id="1479" name="Group"/>
            <p:cNvGrpSpPr/>
            <p:nvPr/>
          </p:nvGrpSpPr>
          <p:grpSpPr>
            <a:xfrm>
              <a:off x="0" y="-1"/>
              <a:ext cx="13633296" cy="2784622"/>
              <a:chOff x="0" y="0"/>
              <a:chExt cx="13633295" cy="2784620"/>
            </a:xfrm>
          </p:grpSpPr>
          <p:sp>
            <p:nvSpPr>
              <p:cNvPr id="1475" name="Freeform 20"/>
              <p:cNvSpPr/>
              <p:nvPr/>
            </p:nvSpPr>
            <p:spPr>
              <a:xfrm rot="5400000" flipH="1">
                <a:off x="4069757" y="804822"/>
                <a:ext cx="2076671" cy="1882928"/>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21600" y="2168"/>
                      <a:pt x="21600" y="2168"/>
                      <a:pt x="21600" y="2168"/>
                    </a:cubicBezTo>
                    <a:cubicBezTo>
                      <a:pt x="20467" y="2168"/>
                      <a:pt x="19636" y="1168"/>
                      <a:pt x="19636" y="0"/>
                    </a:cubicBezTo>
                    <a:cubicBezTo>
                      <a:pt x="2039" y="0"/>
                      <a:pt x="2039" y="0"/>
                      <a:pt x="2039" y="0"/>
                    </a:cubicBezTo>
                    <a:cubicBezTo>
                      <a:pt x="2039" y="1168"/>
                      <a:pt x="1133" y="2168"/>
                      <a:pt x="0" y="2168"/>
                    </a:cubicBezTo>
                  </a:path>
                </a:pathLst>
              </a:custGeom>
              <a:noFill/>
              <a:ln w="50800" cap="rnd">
                <a:solidFill>
                  <a:srgbClr val="254F58"/>
                </a:solidFill>
                <a:prstDash val="solid"/>
                <a:round/>
              </a:ln>
              <a:effectLst>
                <a:outerShdw blurRad="457200" dist="101600" dir="2700000" rotWithShape="0">
                  <a:srgbClr val="000000">
                    <a:alpha val="26000"/>
                  </a:srgbClr>
                </a:outerShdw>
              </a:effectLst>
            </p:spPr>
            <p:txBody>
              <a:bodyPr wrap="square" lIns="45719" tIns="45719" rIns="45719" bIns="45719" numCol="1" anchor="t">
                <a:noAutofit/>
              </a:bodyPr>
              <a:lstStyle/>
              <a:p>
                <a:pPr defTabSz="914400">
                  <a:defRPr sz="1800">
                    <a:solidFill>
                      <a:srgbClr val="254F58"/>
                    </a:solidFill>
                    <a:latin typeface="Helvetica"/>
                    <a:ea typeface="Helvetica"/>
                    <a:cs typeface="Helvetica"/>
                    <a:sym typeface="Helvetica"/>
                  </a:defRPr>
                </a:pPr>
                <a:endParaRPr/>
              </a:p>
            </p:txBody>
          </p:sp>
          <p:sp>
            <p:nvSpPr>
              <p:cNvPr id="1476" name="Oval 21"/>
              <p:cNvSpPr/>
              <p:nvPr/>
            </p:nvSpPr>
            <p:spPr>
              <a:xfrm rot="5400000" flipH="1">
                <a:off x="4066728" y="595349"/>
                <a:ext cx="202827" cy="202827"/>
              </a:xfrm>
              <a:prstGeom prst="ellipse">
                <a:avLst/>
              </a:prstGeom>
              <a:solidFill>
                <a:srgbClr val="FF847F"/>
              </a:solidFill>
              <a:ln w="12700" cap="flat">
                <a:noFill/>
                <a:miter lim="400000"/>
              </a:ln>
              <a:effectLst/>
            </p:spPr>
            <p:txBody>
              <a:bodyPr wrap="square" lIns="45719" tIns="45719" rIns="45719" bIns="45719" numCol="1" anchor="t">
                <a:noAutofit/>
              </a:bodyPr>
              <a:lstStyle/>
              <a:p>
                <a:pPr defTabSz="914400">
                  <a:defRPr sz="1800">
                    <a:solidFill>
                      <a:srgbClr val="254F58"/>
                    </a:solidFill>
                    <a:latin typeface="Helvetica"/>
                    <a:ea typeface="Helvetica"/>
                    <a:cs typeface="Helvetica"/>
                    <a:sym typeface="Helvetica"/>
                  </a:defRPr>
                </a:pPr>
                <a:endParaRPr/>
              </a:p>
            </p:txBody>
          </p:sp>
          <p:sp>
            <p:nvSpPr>
              <p:cNvPr id="1477" name="… + ggtitle(&quot;Basic boxplot&quot;) + theme(legend.position=“none”, plot.title = element_text(size=11))"/>
              <p:cNvSpPr/>
              <p:nvPr/>
            </p:nvSpPr>
            <p:spPr>
              <a:xfrm>
                <a:off x="6602255" y="0"/>
                <a:ext cx="7031041"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spAutoFit/>
              </a:bodyPr>
              <a:lstStyle>
                <a:lvl1pPr>
                  <a:defRPr sz="2600">
                    <a:solidFill>
                      <a:srgbClr val="374556"/>
                    </a:solidFill>
                    <a:latin typeface="Courier"/>
                    <a:ea typeface="Courier"/>
                    <a:cs typeface="Courier"/>
                    <a:sym typeface="Courier"/>
                  </a:defRPr>
                </a:lvl1pPr>
              </a:lstStyle>
              <a:p>
                <a:r>
                  <a:t> … + ggtitle("Basic boxplot") + theme(legend.position=“none”, plot.title = element_text(size=11)) </a:t>
                </a:r>
              </a:p>
            </p:txBody>
          </p:sp>
          <p:sp>
            <p:nvSpPr>
              <p:cNvPr id="1478" name="TITLE AND LEGEND"/>
              <p:cNvSpPr/>
              <p:nvPr/>
            </p:nvSpPr>
            <p:spPr>
              <a:xfrm>
                <a:off x="0" y="428792"/>
                <a:ext cx="4013200"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spAutoFit/>
              </a:bodyPr>
              <a:lstStyle>
                <a:lvl1pPr>
                  <a:defRPr sz="2900">
                    <a:solidFill>
                      <a:srgbClr val="374556"/>
                    </a:solidFill>
                    <a:latin typeface="Helvetica"/>
                    <a:ea typeface="Helvetica"/>
                    <a:cs typeface="Helvetica"/>
                    <a:sym typeface="Helvetica"/>
                  </a:defRPr>
                </a:lvl1pPr>
              </a:lstStyle>
              <a:p>
                <a:r>
                  <a:t>TITLE AND LEGEND</a:t>
                </a:r>
              </a:p>
            </p:txBody>
          </p:sp>
        </p:grpSp>
      </p:grpSp>
      <p:grpSp>
        <p:nvGrpSpPr>
          <p:cNvPr id="1487" name="Group"/>
          <p:cNvGrpSpPr/>
          <p:nvPr/>
        </p:nvGrpSpPr>
        <p:grpSpPr>
          <a:xfrm>
            <a:off x="10045700" y="9735984"/>
            <a:ext cx="13640142" cy="3071243"/>
            <a:chOff x="0" y="0"/>
            <a:chExt cx="13640141" cy="3071241"/>
          </a:xfrm>
        </p:grpSpPr>
        <p:sp>
          <p:nvSpPr>
            <p:cNvPr id="1481" name="Oval 6"/>
            <p:cNvSpPr/>
            <p:nvPr/>
          </p:nvSpPr>
          <p:spPr>
            <a:xfrm rot="5400000" flipH="1">
              <a:off x="5952684" y="2871443"/>
              <a:ext cx="202827" cy="196771"/>
            </a:xfrm>
            <a:prstGeom prst="ellipse">
              <a:avLst/>
            </a:prstGeom>
            <a:solidFill>
              <a:srgbClr val="F0A4AA"/>
            </a:solidFill>
            <a:ln w="12700" cap="flat">
              <a:noFill/>
              <a:miter lim="400000"/>
            </a:ln>
            <a:effectLst/>
          </p:spPr>
          <p:txBody>
            <a:bodyPr wrap="square" lIns="45719" tIns="45719" rIns="45719" bIns="45719" numCol="1" anchor="t">
              <a:noAutofit/>
            </a:bodyPr>
            <a:lstStyle/>
            <a:p>
              <a:pPr defTabSz="914400">
                <a:defRPr sz="1800">
                  <a:solidFill>
                    <a:srgbClr val="414042"/>
                  </a:solidFill>
                  <a:latin typeface="Helvetica"/>
                  <a:ea typeface="Helvetica"/>
                  <a:cs typeface="Helvetica"/>
                  <a:sym typeface="Helvetica"/>
                </a:defRPr>
              </a:pPr>
              <a:endParaRPr/>
            </a:p>
          </p:txBody>
        </p:sp>
        <p:grpSp>
          <p:nvGrpSpPr>
            <p:cNvPr id="1486" name="Group"/>
            <p:cNvGrpSpPr/>
            <p:nvPr/>
          </p:nvGrpSpPr>
          <p:grpSpPr>
            <a:xfrm>
              <a:off x="0" y="-1"/>
              <a:ext cx="13640142" cy="2957739"/>
              <a:chOff x="0" y="0"/>
              <a:chExt cx="13640141" cy="2957737"/>
            </a:xfrm>
          </p:grpSpPr>
          <p:sp>
            <p:nvSpPr>
              <p:cNvPr id="1482" name="Freeform 20"/>
              <p:cNvSpPr/>
              <p:nvPr/>
            </p:nvSpPr>
            <p:spPr>
              <a:xfrm rot="5400000" flipH="1">
                <a:off x="4069757" y="977938"/>
                <a:ext cx="2076671" cy="1882929"/>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21600" y="2168"/>
                      <a:pt x="21600" y="2168"/>
                      <a:pt x="21600" y="2168"/>
                    </a:cubicBezTo>
                    <a:cubicBezTo>
                      <a:pt x="20467" y="2168"/>
                      <a:pt x="19636" y="1168"/>
                      <a:pt x="19636" y="0"/>
                    </a:cubicBezTo>
                    <a:cubicBezTo>
                      <a:pt x="2039" y="0"/>
                      <a:pt x="2039" y="0"/>
                      <a:pt x="2039" y="0"/>
                    </a:cubicBezTo>
                    <a:cubicBezTo>
                      <a:pt x="2039" y="1168"/>
                      <a:pt x="1133" y="2168"/>
                      <a:pt x="0" y="2168"/>
                    </a:cubicBezTo>
                  </a:path>
                </a:pathLst>
              </a:custGeom>
              <a:noFill/>
              <a:ln w="50800" cap="rnd">
                <a:solidFill>
                  <a:srgbClr val="254F58"/>
                </a:solidFill>
                <a:prstDash val="solid"/>
                <a:round/>
              </a:ln>
              <a:effectLst>
                <a:outerShdw blurRad="457200" dist="101600" dir="2700000" rotWithShape="0">
                  <a:srgbClr val="000000">
                    <a:alpha val="26000"/>
                  </a:srgbClr>
                </a:outerShdw>
              </a:effectLst>
            </p:spPr>
            <p:txBody>
              <a:bodyPr wrap="square" lIns="45719" tIns="45719" rIns="45719" bIns="45719" numCol="1" anchor="t">
                <a:noAutofit/>
              </a:bodyPr>
              <a:lstStyle/>
              <a:p>
                <a:pPr defTabSz="914400">
                  <a:defRPr sz="1800">
                    <a:solidFill>
                      <a:srgbClr val="254F58"/>
                    </a:solidFill>
                    <a:latin typeface="Helvetica"/>
                    <a:ea typeface="Helvetica"/>
                    <a:cs typeface="Helvetica"/>
                    <a:sym typeface="Helvetica"/>
                  </a:defRPr>
                </a:pPr>
                <a:endParaRPr/>
              </a:p>
            </p:txBody>
          </p:sp>
          <p:sp>
            <p:nvSpPr>
              <p:cNvPr id="1483" name="Oval 21"/>
              <p:cNvSpPr/>
              <p:nvPr/>
            </p:nvSpPr>
            <p:spPr>
              <a:xfrm rot="5400000" flipH="1">
                <a:off x="4066728" y="781166"/>
                <a:ext cx="202827" cy="202827"/>
              </a:xfrm>
              <a:prstGeom prst="ellipse">
                <a:avLst/>
              </a:prstGeom>
              <a:solidFill>
                <a:srgbClr val="F0A4AA"/>
              </a:solidFill>
              <a:ln w="12700" cap="flat">
                <a:noFill/>
                <a:miter lim="400000"/>
              </a:ln>
              <a:effectLst/>
            </p:spPr>
            <p:txBody>
              <a:bodyPr wrap="square" lIns="45719" tIns="45719" rIns="45719" bIns="45719" numCol="1" anchor="t">
                <a:noAutofit/>
              </a:bodyPr>
              <a:lstStyle/>
              <a:p>
                <a:pPr defTabSz="914400">
                  <a:defRPr sz="1800">
                    <a:solidFill>
                      <a:srgbClr val="254F58"/>
                    </a:solidFill>
                    <a:latin typeface="Helvetica"/>
                    <a:ea typeface="Helvetica"/>
                    <a:cs typeface="Helvetica"/>
                    <a:sym typeface="Helvetica"/>
                  </a:defRPr>
                </a:pPr>
                <a:endParaRPr/>
              </a:p>
            </p:txBody>
          </p:sp>
          <p:sp>
            <p:nvSpPr>
              <p:cNvPr id="1484" name="… + scale_fill_manual(values = c(&quot;lightgray&quot;, &quot;steelblue&quot;,…"/>
              <p:cNvSpPr/>
              <p:nvPr/>
            </p:nvSpPr>
            <p:spPr>
              <a:xfrm>
                <a:off x="6602255" y="0"/>
                <a:ext cx="7037887"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spAutoFit/>
              </a:bodyPr>
              <a:lstStyle/>
              <a:p>
                <a:pPr>
                  <a:defRPr sz="2600">
                    <a:solidFill>
                      <a:srgbClr val="374556"/>
                    </a:solidFill>
                    <a:latin typeface="Courier"/>
                    <a:ea typeface="Courier"/>
                    <a:cs typeface="Courier"/>
                    <a:sym typeface="Courier"/>
                  </a:defRPr>
                </a:pPr>
                <a:r>
                  <a:t> … + scale_fill_manual(values = c("lightgray", "steelblue", </a:t>
                </a:r>
              </a:p>
              <a:p>
                <a:pPr>
                  <a:defRPr sz="2600">
                    <a:solidFill>
                      <a:srgbClr val="374556"/>
                    </a:solidFill>
                    <a:latin typeface="Courier"/>
                    <a:ea typeface="Courier"/>
                    <a:cs typeface="Courier"/>
                    <a:sym typeface="Courier"/>
                  </a:defRPr>
                </a:pPr>
                <a:r>
                  <a:t>“aquamarine3", "seagreen4"))</a:t>
                </a:r>
              </a:p>
              <a:p>
                <a:pPr algn="r">
                  <a:defRPr sz="2900">
                    <a:solidFill>
                      <a:srgbClr val="374556"/>
                    </a:solidFill>
                    <a:latin typeface="Helvetica"/>
                    <a:ea typeface="Helvetica"/>
                    <a:cs typeface="Helvetica"/>
                    <a:sym typeface="Helvetica"/>
                  </a:defRPr>
                </a:pPr>
                <a:r>
                  <a:t> </a:t>
                </a:r>
              </a:p>
            </p:txBody>
          </p:sp>
          <p:sp>
            <p:nvSpPr>
              <p:cNvPr id="1485" name="CUSTOM COLORS"/>
              <p:cNvSpPr/>
              <p:nvPr/>
            </p:nvSpPr>
            <p:spPr>
              <a:xfrm>
                <a:off x="0" y="584199"/>
                <a:ext cx="4013200"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spAutoFit/>
              </a:bodyPr>
              <a:lstStyle>
                <a:lvl1pPr>
                  <a:defRPr sz="2900">
                    <a:solidFill>
                      <a:srgbClr val="374556"/>
                    </a:solidFill>
                    <a:latin typeface="Helvetica"/>
                    <a:ea typeface="Helvetica"/>
                    <a:cs typeface="Helvetica"/>
                    <a:sym typeface="Helvetica"/>
                  </a:defRPr>
                </a:lvl1pPr>
              </a:lstStyle>
              <a:p>
                <a:r>
                  <a:t>CUSTOM COLORS</a:t>
                </a:r>
              </a:p>
            </p:txBody>
          </p:sp>
        </p:grpSp>
      </p:grpSp>
      <p:grpSp>
        <p:nvGrpSpPr>
          <p:cNvPr id="1492" name="Group"/>
          <p:cNvGrpSpPr/>
          <p:nvPr/>
        </p:nvGrpSpPr>
        <p:grpSpPr>
          <a:xfrm>
            <a:off x="10045699" y="12399273"/>
            <a:ext cx="15427469" cy="609958"/>
            <a:chOff x="-245427" y="-19050"/>
            <a:chExt cx="15427467" cy="609957"/>
          </a:xfrm>
        </p:grpSpPr>
        <p:sp>
          <p:nvSpPr>
            <p:cNvPr id="1488" name="Line"/>
            <p:cNvSpPr/>
            <p:nvPr/>
          </p:nvSpPr>
          <p:spPr>
            <a:xfrm>
              <a:off x="3992299" y="326251"/>
              <a:ext cx="1656474" cy="1"/>
            </a:xfrm>
            <a:prstGeom prst="line">
              <a:avLst/>
            </a:prstGeom>
            <a:noFill/>
            <a:ln w="50800" cap="flat">
              <a:solidFill>
                <a:srgbClr val="254F58"/>
              </a:solidFill>
              <a:prstDash val="solid"/>
              <a:miter lim="400000"/>
            </a:ln>
            <a:effectLst/>
          </p:spPr>
          <p:txBody>
            <a:bodyPr wrap="square" lIns="0" tIns="0" rIns="0" bIns="0" numCol="1" anchor="t">
              <a:noAutofit/>
            </a:bodyPr>
            <a:lstStyle/>
            <a:p>
              <a:endParaRPr/>
            </a:p>
          </p:txBody>
        </p:sp>
        <p:sp>
          <p:nvSpPr>
            <p:cNvPr id="1489" name="Oval 21"/>
            <p:cNvSpPr/>
            <p:nvPr/>
          </p:nvSpPr>
          <p:spPr>
            <a:xfrm rot="5400000" flipH="1">
              <a:off x="3821308" y="224838"/>
              <a:ext cx="202827" cy="202827"/>
            </a:xfrm>
            <a:prstGeom prst="ellipse">
              <a:avLst/>
            </a:prstGeom>
            <a:solidFill>
              <a:srgbClr val="F0A4AA"/>
            </a:solidFill>
            <a:ln w="12700" cap="flat">
              <a:noFill/>
              <a:miter lim="400000"/>
            </a:ln>
            <a:effectLst/>
          </p:spPr>
          <p:txBody>
            <a:bodyPr wrap="square" lIns="45719" tIns="45719" rIns="45719" bIns="45719" numCol="1" anchor="t">
              <a:noAutofit/>
            </a:bodyPr>
            <a:lstStyle/>
            <a:p>
              <a:pPr defTabSz="914400">
                <a:defRPr sz="1800">
                  <a:solidFill>
                    <a:srgbClr val="254F58"/>
                  </a:solidFill>
                  <a:latin typeface="Helvetica"/>
                  <a:ea typeface="Helvetica"/>
                  <a:cs typeface="Helvetica"/>
                  <a:sym typeface="Helvetica"/>
                </a:defRPr>
              </a:pPr>
              <a:endParaRPr/>
            </a:p>
          </p:txBody>
        </p:sp>
        <p:sp>
          <p:nvSpPr>
            <p:cNvPr id="1490" name="+ theme_minimal()"/>
            <p:cNvSpPr txBox="1"/>
            <p:nvPr/>
          </p:nvSpPr>
          <p:spPr>
            <a:xfrm>
              <a:off x="6357020" y="-19051"/>
              <a:ext cx="8825021" cy="60995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noAutofit/>
            </a:bodyPr>
            <a:lstStyle>
              <a:lvl1pPr>
                <a:defRPr sz="2600">
                  <a:solidFill>
                    <a:srgbClr val="374556"/>
                  </a:solidFill>
                  <a:latin typeface="Courier"/>
                  <a:ea typeface="Courier"/>
                  <a:cs typeface="Courier"/>
                  <a:sym typeface="Courier"/>
                </a:defRPr>
              </a:lvl1pPr>
            </a:lstStyle>
            <a:p>
              <a:r>
                <a:t>+ theme_minimal()</a:t>
              </a:r>
            </a:p>
          </p:txBody>
        </p:sp>
        <p:sp>
          <p:nvSpPr>
            <p:cNvPr id="1491" name="BACKGROUND"/>
            <p:cNvSpPr txBox="1"/>
            <p:nvPr/>
          </p:nvSpPr>
          <p:spPr>
            <a:xfrm>
              <a:off x="-245428" y="25400"/>
              <a:ext cx="4013318" cy="5359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noAutofit/>
            </a:bodyPr>
            <a:lstStyle>
              <a:lvl1pPr>
                <a:defRPr sz="2900">
                  <a:solidFill>
                    <a:srgbClr val="374556"/>
                  </a:solidFill>
                  <a:latin typeface="Helvetica"/>
                  <a:ea typeface="Helvetica"/>
                  <a:cs typeface="Helvetica"/>
                  <a:sym typeface="Helvetica"/>
                </a:defRPr>
              </a:lvl1pPr>
            </a:lstStyle>
            <a:p>
              <a:r>
                <a:t>BACKGROUND</a:t>
              </a:r>
            </a:p>
          </p:txBody>
        </p:sp>
      </p:grpSp>
      <p:sp>
        <p:nvSpPr>
          <p:cNvPr id="1493" name="28"/>
          <p:cNvSpPr txBox="1"/>
          <p:nvPr/>
        </p:nvSpPr>
        <p:spPr>
          <a:xfrm>
            <a:off x="374649" y="12998449"/>
            <a:ext cx="665164" cy="1409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defRPr sz="2600">
                <a:solidFill>
                  <a:srgbClr val="374556"/>
                </a:solidFill>
                <a:latin typeface="Helvetica"/>
                <a:ea typeface="Helvetica"/>
                <a:cs typeface="Helvetica"/>
                <a:sym typeface="Helvetica"/>
              </a:defRPr>
            </a:pPr>
            <a:r>
              <a:t>28</a:t>
            </a:r>
          </a:p>
          <a:p>
            <a:pPr lvl="1">
              <a:defRPr sz="3000">
                <a:solidFill>
                  <a:srgbClr val="EBEBEB"/>
                </a:solidFill>
                <a:latin typeface="Helvetica"/>
                <a:ea typeface="Helvetica"/>
                <a:cs typeface="Helvetica"/>
                <a:sym typeface="Helvetica"/>
              </a:defRPr>
            </a:pPr>
            <a:endParaRPr/>
          </a:p>
        </p:txBody>
      </p:sp>
      <p:pic>
        <p:nvPicPr>
          <p:cNvPr id="1494" name="plot1.pdf" descr="plot1.pdf"/>
          <p:cNvPicPr>
            <a:picLocks/>
          </p:cNvPicPr>
          <p:nvPr/>
        </p:nvPicPr>
        <p:blipFill>
          <a:blip r:embed="rId3"/>
          <a:srcRect l="2080" b="4863"/>
          <a:stretch>
            <a:fillRect/>
          </a:stretch>
        </p:blipFill>
        <p:spPr>
          <a:xfrm>
            <a:off x="502867" y="6523536"/>
            <a:ext cx="8012815" cy="5317134"/>
          </a:xfrm>
          <a:prstGeom prst="rect">
            <a:avLst/>
          </a:prstGeom>
          <a:ln w="12700">
            <a:miter lim="400000"/>
          </a:ln>
        </p:spPr>
      </p:pic>
      <p:pic>
        <p:nvPicPr>
          <p:cNvPr id="1495" name="plot2.pdf" descr="plot2.pdf"/>
          <p:cNvPicPr>
            <a:picLocks/>
          </p:cNvPicPr>
          <p:nvPr/>
        </p:nvPicPr>
        <p:blipFill>
          <a:blip r:embed="rId4"/>
          <a:srcRect l="2494" b="4678"/>
          <a:stretch>
            <a:fillRect/>
          </a:stretch>
        </p:blipFill>
        <p:spPr>
          <a:xfrm>
            <a:off x="470724" y="6523536"/>
            <a:ext cx="8636058" cy="5369074"/>
          </a:xfrm>
          <a:prstGeom prst="rect">
            <a:avLst/>
          </a:prstGeom>
          <a:ln w="12700">
            <a:miter lim="400000"/>
          </a:ln>
        </p:spPr>
      </p:pic>
      <p:grpSp>
        <p:nvGrpSpPr>
          <p:cNvPr id="1498" name="Group"/>
          <p:cNvGrpSpPr/>
          <p:nvPr/>
        </p:nvGrpSpPr>
        <p:grpSpPr>
          <a:xfrm>
            <a:off x="512213" y="6296741"/>
            <a:ext cx="8705423" cy="5567326"/>
            <a:chOff x="0" y="0"/>
            <a:chExt cx="8705422" cy="5567325"/>
          </a:xfrm>
        </p:grpSpPr>
        <p:pic>
          <p:nvPicPr>
            <p:cNvPr id="1496" name="plot3.pdf" descr="plot3.pdf"/>
            <p:cNvPicPr>
              <a:picLocks/>
            </p:cNvPicPr>
            <p:nvPr/>
          </p:nvPicPr>
          <p:blipFill>
            <a:blip r:embed="rId5"/>
            <a:srcRect l="2388" r="8062" b="4647"/>
            <a:stretch>
              <a:fillRect/>
            </a:stretch>
          </p:blipFill>
          <p:spPr>
            <a:xfrm>
              <a:off x="0" y="0"/>
              <a:ext cx="7881144" cy="5567326"/>
            </a:xfrm>
            <a:prstGeom prst="rect">
              <a:avLst/>
            </a:prstGeom>
            <a:ln w="12700" cap="flat">
              <a:noFill/>
              <a:miter lim="400000"/>
            </a:ln>
            <a:effectLst/>
          </p:spPr>
        </p:pic>
        <p:sp>
          <p:nvSpPr>
            <p:cNvPr id="1497" name="Rectangle"/>
            <p:cNvSpPr/>
            <p:nvPr/>
          </p:nvSpPr>
          <p:spPr>
            <a:xfrm>
              <a:off x="7869603" y="2076629"/>
              <a:ext cx="835820" cy="2007599"/>
            </a:xfrm>
            <a:prstGeom prst="rect">
              <a:avLst/>
            </a:prstGeom>
            <a:solidFill>
              <a:srgbClr val="FFFFFF"/>
            </a:solidFill>
            <a:ln w="12700" cap="flat">
              <a:noFill/>
              <a:miter lim="400000"/>
            </a:ln>
            <a:effectLst/>
          </p:spPr>
          <p:txBody>
            <a:bodyPr wrap="square" lIns="45719" tIns="45719" rIns="45719" bIns="45719" numCol="1" anchor="ctr">
              <a:noAutofit/>
            </a:bodyPr>
            <a:lstStyle/>
            <a:p>
              <a:endParaRPr/>
            </a:p>
          </p:txBody>
        </p:sp>
      </p:grpSp>
      <p:grpSp>
        <p:nvGrpSpPr>
          <p:cNvPr id="1501" name="Group"/>
          <p:cNvGrpSpPr/>
          <p:nvPr/>
        </p:nvGrpSpPr>
        <p:grpSpPr>
          <a:xfrm>
            <a:off x="298835" y="6336152"/>
            <a:ext cx="8801979" cy="6013800"/>
            <a:chOff x="0" y="0"/>
            <a:chExt cx="8801978" cy="6013799"/>
          </a:xfrm>
        </p:grpSpPr>
        <p:sp>
          <p:nvSpPr>
            <p:cNvPr id="1499" name="Rectangle"/>
            <p:cNvSpPr/>
            <p:nvPr/>
          </p:nvSpPr>
          <p:spPr>
            <a:xfrm>
              <a:off x="0" y="0"/>
              <a:ext cx="8801979" cy="6013800"/>
            </a:xfrm>
            <a:prstGeom prst="rect">
              <a:avLst/>
            </a:prstGeom>
            <a:solidFill>
              <a:srgbClr val="FFFFFF"/>
            </a:solidFill>
            <a:ln w="12700" cap="flat">
              <a:noFill/>
              <a:miter lim="400000"/>
            </a:ln>
            <a:effectLst/>
          </p:spPr>
          <p:txBody>
            <a:bodyPr wrap="square" lIns="45719" tIns="45719" rIns="45719" bIns="45719" numCol="1" anchor="ctr">
              <a:noAutofit/>
            </a:bodyPr>
            <a:lstStyle/>
            <a:p>
              <a:endParaRPr/>
            </a:p>
          </p:txBody>
        </p:sp>
        <p:pic>
          <p:nvPicPr>
            <p:cNvPr id="1500" name="plot5.pdf" descr="plot5.pdf"/>
            <p:cNvPicPr>
              <a:picLocks/>
            </p:cNvPicPr>
            <p:nvPr/>
          </p:nvPicPr>
          <p:blipFill>
            <a:blip r:embed="rId6"/>
            <a:srcRect l="2454" r="10345" b="4471"/>
            <a:stretch>
              <a:fillRect/>
            </a:stretch>
          </p:blipFill>
          <p:spPr>
            <a:xfrm>
              <a:off x="290199" y="193066"/>
              <a:ext cx="8340267" cy="5171302"/>
            </a:xfrm>
            <a:prstGeom prst="rect">
              <a:avLst/>
            </a:prstGeom>
            <a:ln w="12700" cap="flat">
              <a:noFill/>
              <a:miter lim="400000"/>
            </a:ln>
            <a:effectLst/>
          </p:spPr>
        </p:pic>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45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146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3" nodeType="clickEffect">
                                  <p:stCondLst>
                                    <p:cond delay="0"/>
                                  </p:stCondLst>
                                  <p:iterate>
                                    <p:tmAbs val="0"/>
                                  </p:iterate>
                                  <p:childTnLst>
                                    <p:set>
                                      <p:cBhvr>
                                        <p:cTn id="14" fill="hold"/>
                                        <p:tgtEl>
                                          <p:spTgt spid="1473"/>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grpId="4" nodeType="afterEffect">
                                  <p:stCondLst>
                                    <p:cond delay="0"/>
                                  </p:stCondLst>
                                  <p:iterate>
                                    <p:tmAbs val="0"/>
                                  </p:iterate>
                                  <p:childTnLst>
                                    <p:set>
                                      <p:cBhvr>
                                        <p:cTn id="17" fill="hold"/>
                                        <p:tgtEl>
                                          <p:spTgt spid="1495"/>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5" nodeType="clickEffect">
                                  <p:stCondLst>
                                    <p:cond delay="0"/>
                                  </p:stCondLst>
                                  <p:iterate>
                                    <p:tmAbs val="0"/>
                                  </p:iterate>
                                  <p:childTnLst>
                                    <p:set>
                                      <p:cBhvr>
                                        <p:cTn id="21" fill="hold"/>
                                        <p:tgtEl>
                                          <p:spTgt spid="1480"/>
                                        </p:tgtEl>
                                        <p:attrNameLst>
                                          <p:attrName>style.visibility</p:attrName>
                                        </p:attrNameLst>
                                      </p:cBhvr>
                                      <p:to>
                                        <p:strVal val="visible"/>
                                      </p:to>
                                    </p:set>
                                  </p:childTnLst>
                                </p:cTn>
                              </p:par>
                            </p:childTnLst>
                          </p:cTn>
                        </p:par>
                        <p:par>
                          <p:cTn id="22" fill="hold">
                            <p:stCondLst>
                              <p:cond delay="0"/>
                            </p:stCondLst>
                            <p:childTnLst>
                              <p:par>
                                <p:cTn id="23" presetID="1" presetClass="entr" presetSubtype="0" fill="hold" grpId="6" nodeType="afterEffect">
                                  <p:stCondLst>
                                    <p:cond delay="0"/>
                                  </p:stCondLst>
                                  <p:iterate>
                                    <p:tmAbs val="0"/>
                                  </p:iterate>
                                  <p:childTnLst>
                                    <p:set>
                                      <p:cBhvr>
                                        <p:cTn id="24" fill="hold"/>
                                        <p:tgtEl>
                                          <p:spTgt spid="149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7" nodeType="clickEffect">
                                  <p:stCondLst>
                                    <p:cond delay="0"/>
                                  </p:stCondLst>
                                  <p:iterate>
                                    <p:tmAbs val="0"/>
                                  </p:iterate>
                                  <p:childTnLst>
                                    <p:set>
                                      <p:cBhvr>
                                        <p:cTn id="28" fill="hold"/>
                                        <p:tgtEl>
                                          <p:spTgt spid="148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8" nodeType="clickEffect">
                                  <p:stCondLst>
                                    <p:cond delay="0"/>
                                  </p:stCondLst>
                                  <p:iterate>
                                    <p:tmAbs val="0"/>
                                  </p:iterate>
                                  <p:childTnLst>
                                    <p:set>
                                      <p:cBhvr>
                                        <p:cTn id="32" fill="hold"/>
                                        <p:tgtEl>
                                          <p:spTgt spid="1492"/>
                                        </p:tgtEl>
                                        <p:attrNameLst>
                                          <p:attrName>style.visibility</p:attrName>
                                        </p:attrNameLst>
                                      </p:cBhvr>
                                      <p:to>
                                        <p:strVal val="visible"/>
                                      </p:to>
                                    </p:set>
                                  </p:childTnLst>
                                </p:cTn>
                              </p:par>
                            </p:childTnLst>
                          </p:cTn>
                        </p:par>
                        <p:par>
                          <p:cTn id="33" fill="hold">
                            <p:stCondLst>
                              <p:cond delay="0"/>
                            </p:stCondLst>
                            <p:childTnLst>
                              <p:par>
                                <p:cTn id="34" presetID="1" presetClass="entr" presetSubtype="0" fill="hold" grpId="9" nodeType="afterEffect">
                                  <p:stCondLst>
                                    <p:cond delay="0"/>
                                  </p:stCondLst>
                                  <p:iterate>
                                    <p:tmAbs val="0"/>
                                  </p:iterate>
                                  <p:childTnLst>
                                    <p:set>
                                      <p:cBhvr>
                                        <p:cTn id="35" fill="hold"/>
                                        <p:tgtEl>
                                          <p:spTgt spid="150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58" grpId="1" animBg="1" advAuto="0"/>
      <p:bldP spid="1466" grpId="2" animBg="1" advAuto="0"/>
      <p:bldP spid="1473" grpId="3" animBg="1" advAuto="0"/>
      <p:bldP spid="1480" grpId="5" animBg="1" advAuto="0"/>
      <p:bldP spid="1487" grpId="7" animBg="1" advAuto="0"/>
      <p:bldP spid="1492" grpId="8" animBg="1" advAuto="0"/>
      <p:bldP spid="1495" grpId="4" animBg="1" advAuto="0"/>
      <p:bldP spid="1498" grpId="6" animBg="1" advAuto="0"/>
      <p:bldP spid="1501" grpId="9" animBg="1" advAuto="0"/>
    </p:bldLst>
  </p:timing>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05" name="Rectangle"/>
          <p:cNvSpPr/>
          <p:nvPr/>
        </p:nvSpPr>
        <p:spPr>
          <a:xfrm>
            <a:off x="-29388" y="-53314"/>
            <a:ext cx="24430076" cy="4005392"/>
          </a:xfrm>
          <a:prstGeom prst="rect">
            <a:avLst/>
          </a:prstGeom>
          <a:solidFill>
            <a:srgbClr val="7893B7"/>
          </a:solidFill>
          <a:ln w="12700">
            <a:miter lim="400000"/>
          </a:ln>
        </p:spPr>
        <p:txBody>
          <a:bodyPr lIns="45719" rIns="45719" anchor="ctr"/>
          <a:lstStyle/>
          <a:p>
            <a:endParaRPr/>
          </a:p>
        </p:txBody>
      </p:sp>
      <p:sp>
        <p:nvSpPr>
          <p:cNvPr id="1506" name="Oval 16"/>
          <p:cNvSpPr/>
          <p:nvPr/>
        </p:nvSpPr>
        <p:spPr>
          <a:xfrm rot="5400000" flipH="1">
            <a:off x="14997186" y="14325748"/>
            <a:ext cx="182788" cy="177330"/>
          </a:xfrm>
          <a:prstGeom prst="ellipse">
            <a:avLst/>
          </a:prstGeom>
          <a:solidFill>
            <a:srgbClr val="00ADB5"/>
          </a:solidFill>
          <a:ln w="12700">
            <a:miter lim="400000"/>
          </a:ln>
        </p:spPr>
        <p:txBody>
          <a:bodyPr lIns="45719" rIns="45719"/>
          <a:lstStyle/>
          <a:p>
            <a:pPr defTabSz="914400">
              <a:defRPr sz="1800">
                <a:solidFill>
                  <a:srgbClr val="414042"/>
                </a:solidFill>
                <a:latin typeface="Helvetica"/>
                <a:ea typeface="Helvetica"/>
                <a:cs typeface="Helvetica"/>
                <a:sym typeface="Helvetica"/>
              </a:defRPr>
            </a:pPr>
            <a:endParaRPr/>
          </a:p>
        </p:txBody>
      </p:sp>
      <p:sp>
        <p:nvSpPr>
          <p:cNvPr id="1507" name="29"/>
          <p:cNvSpPr txBox="1"/>
          <p:nvPr/>
        </p:nvSpPr>
        <p:spPr>
          <a:xfrm>
            <a:off x="374649" y="12998449"/>
            <a:ext cx="665164" cy="1409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defRPr sz="2600">
                <a:solidFill>
                  <a:srgbClr val="374556"/>
                </a:solidFill>
                <a:latin typeface="Helvetica"/>
                <a:ea typeface="Helvetica"/>
                <a:cs typeface="Helvetica"/>
                <a:sym typeface="Helvetica"/>
              </a:defRPr>
            </a:pPr>
            <a:r>
              <a:t>29</a:t>
            </a:r>
          </a:p>
          <a:p>
            <a:pPr lvl="1">
              <a:defRPr sz="3000">
                <a:solidFill>
                  <a:srgbClr val="EBEBEB"/>
                </a:solidFill>
                <a:latin typeface="Helvetica"/>
                <a:ea typeface="Helvetica"/>
                <a:cs typeface="Helvetica"/>
                <a:sym typeface="Helvetica"/>
              </a:defRPr>
            </a:pPr>
            <a:endParaRPr/>
          </a:p>
        </p:txBody>
      </p:sp>
      <p:grpSp>
        <p:nvGrpSpPr>
          <p:cNvPr id="1511" name="Group"/>
          <p:cNvGrpSpPr/>
          <p:nvPr/>
        </p:nvGrpSpPr>
        <p:grpSpPr>
          <a:xfrm>
            <a:off x="7390750" y="1173005"/>
            <a:ext cx="10812049" cy="2050326"/>
            <a:chOff x="0" y="0"/>
            <a:chExt cx="10812047" cy="2050324"/>
          </a:xfrm>
        </p:grpSpPr>
        <p:sp>
          <p:nvSpPr>
            <p:cNvPr id="1508" name="GGPLOT BASIC STRUCTURE"/>
            <p:cNvSpPr txBox="1"/>
            <p:nvPr/>
          </p:nvSpPr>
          <p:spPr>
            <a:xfrm>
              <a:off x="0" y="636647"/>
              <a:ext cx="9514564" cy="141367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noAutofit/>
            </a:bodyPr>
            <a:lstStyle>
              <a:lvl1pPr algn="ctr">
                <a:defRPr sz="5000" b="1">
                  <a:solidFill>
                    <a:srgbClr val="FFFFFF"/>
                  </a:solidFill>
                  <a:latin typeface="Helvetica"/>
                  <a:ea typeface="Helvetica"/>
                  <a:cs typeface="Helvetica"/>
                  <a:sym typeface="Helvetica"/>
                </a:defRPr>
              </a:lvl1pPr>
            </a:lstStyle>
            <a:p>
              <a:r>
                <a:t>GGPLOT BASIC STRUCTURE </a:t>
              </a:r>
            </a:p>
          </p:txBody>
        </p:sp>
        <p:sp>
          <p:nvSpPr>
            <p:cNvPr id="1509" name="From Excel to R"/>
            <p:cNvSpPr txBox="1"/>
            <p:nvPr/>
          </p:nvSpPr>
          <p:spPr>
            <a:xfrm>
              <a:off x="2302526" y="0"/>
              <a:ext cx="8509522" cy="48488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noAutofit/>
            </a:bodyPr>
            <a:lstStyle>
              <a:lvl1pPr>
                <a:defRPr sz="2200" spc="412">
                  <a:solidFill>
                    <a:srgbClr val="FFFFFF"/>
                  </a:solidFill>
                  <a:latin typeface="Helvetica"/>
                  <a:ea typeface="Helvetica"/>
                  <a:cs typeface="Helvetica"/>
                  <a:sym typeface="Helvetica"/>
                </a:defRPr>
              </a:lvl1pPr>
            </a:lstStyle>
            <a:p>
              <a:r>
                <a:t>From Excel to R</a:t>
              </a:r>
            </a:p>
          </p:txBody>
        </p:sp>
        <p:sp>
          <p:nvSpPr>
            <p:cNvPr id="1510" name="Line"/>
            <p:cNvSpPr/>
            <p:nvPr/>
          </p:nvSpPr>
          <p:spPr>
            <a:xfrm>
              <a:off x="280413" y="242442"/>
              <a:ext cx="1710392" cy="1"/>
            </a:xfrm>
            <a:prstGeom prst="line">
              <a:avLst/>
            </a:prstGeom>
            <a:noFill/>
            <a:ln w="88900" cap="flat">
              <a:solidFill>
                <a:srgbClr val="FFFFFF"/>
              </a:solidFill>
              <a:prstDash val="solid"/>
              <a:miter lim="400000"/>
            </a:ln>
            <a:effectLst/>
          </p:spPr>
          <p:txBody>
            <a:bodyPr wrap="square" lIns="0" tIns="0" rIns="0" bIns="0" numCol="1" anchor="t">
              <a:noAutofit/>
            </a:bodyPr>
            <a:lstStyle/>
            <a:p>
              <a:pPr defTabSz="457200">
                <a:defRPr sz="1200">
                  <a:solidFill>
                    <a:srgbClr val="000000"/>
                  </a:solidFill>
                  <a:latin typeface="Helvetica"/>
                  <a:ea typeface="Helvetica"/>
                  <a:cs typeface="Helvetica"/>
                  <a:sym typeface="Helvetica"/>
                </a:defRPr>
              </a:pPr>
              <a:endParaRPr/>
            </a:p>
          </p:txBody>
        </p:sp>
      </p:grpSp>
      <p:grpSp>
        <p:nvGrpSpPr>
          <p:cNvPr id="1519" name="Group"/>
          <p:cNvGrpSpPr/>
          <p:nvPr/>
        </p:nvGrpSpPr>
        <p:grpSpPr>
          <a:xfrm>
            <a:off x="15206144" y="6144421"/>
            <a:ext cx="7561974" cy="1269206"/>
            <a:chOff x="0" y="0"/>
            <a:chExt cx="7561972" cy="1269204"/>
          </a:xfrm>
        </p:grpSpPr>
        <p:grpSp>
          <p:nvGrpSpPr>
            <p:cNvPr id="1517" name="Group"/>
            <p:cNvGrpSpPr/>
            <p:nvPr/>
          </p:nvGrpSpPr>
          <p:grpSpPr>
            <a:xfrm flipH="1">
              <a:off x="0" y="198751"/>
              <a:ext cx="1147114" cy="1070454"/>
              <a:chOff x="0" y="0"/>
              <a:chExt cx="1147113" cy="1070453"/>
            </a:xfrm>
          </p:grpSpPr>
          <p:sp>
            <p:nvSpPr>
              <p:cNvPr id="1512" name="Oval 12"/>
              <p:cNvSpPr/>
              <p:nvPr/>
            </p:nvSpPr>
            <p:spPr>
              <a:xfrm rot="5400000" flipH="1">
                <a:off x="1045934" y="969273"/>
                <a:ext cx="94141" cy="108220"/>
              </a:xfrm>
              <a:prstGeom prst="ellipse">
                <a:avLst/>
              </a:prstGeom>
              <a:solidFill>
                <a:srgbClr val="4D0706"/>
              </a:solidFill>
              <a:ln w="12700" cap="flat">
                <a:noFill/>
                <a:miter lim="400000"/>
              </a:ln>
              <a:effectLst/>
            </p:spPr>
            <p:txBody>
              <a:bodyPr wrap="square" lIns="45719" tIns="45719" rIns="45719" bIns="45719" numCol="1" anchor="t">
                <a:noAutofit/>
              </a:bodyPr>
              <a:lstStyle/>
              <a:p>
                <a:pPr defTabSz="914400">
                  <a:defRPr sz="1800">
                    <a:solidFill>
                      <a:srgbClr val="414042"/>
                    </a:solidFill>
                    <a:latin typeface="Helvetica"/>
                    <a:ea typeface="Helvetica"/>
                    <a:cs typeface="Helvetica"/>
                    <a:sym typeface="Helvetica"/>
                  </a:defRPr>
                </a:pPr>
                <a:endParaRPr/>
              </a:p>
            </p:txBody>
          </p:sp>
          <p:grpSp>
            <p:nvGrpSpPr>
              <p:cNvPr id="1516" name="Group"/>
              <p:cNvGrpSpPr/>
              <p:nvPr/>
            </p:nvGrpSpPr>
            <p:grpSpPr>
              <a:xfrm>
                <a:off x="-1" y="0"/>
                <a:ext cx="1147115" cy="1010246"/>
                <a:chOff x="0" y="0"/>
                <a:chExt cx="1147113" cy="1010245"/>
              </a:xfrm>
            </p:grpSpPr>
            <p:sp>
              <p:nvSpPr>
                <p:cNvPr id="1513" name="Oval 25"/>
                <p:cNvSpPr/>
                <p:nvPr/>
              </p:nvSpPr>
              <p:spPr>
                <a:xfrm rot="5400000" flipH="1">
                  <a:off x="1045934" y="-7039"/>
                  <a:ext cx="94141" cy="108219"/>
                </a:xfrm>
                <a:prstGeom prst="ellipse">
                  <a:avLst/>
                </a:prstGeom>
                <a:solidFill>
                  <a:srgbClr val="4D0706"/>
                </a:solidFill>
                <a:ln w="12700" cap="flat">
                  <a:noFill/>
                  <a:miter lim="400000"/>
                </a:ln>
                <a:effectLst/>
              </p:spPr>
              <p:txBody>
                <a:bodyPr wrap="square" lIns="45719" tIns="45719" rIns="45719" bIns="45719" numCol="1" anchor="t">
                  <a:noAutofit/>
                </a:bodyPr>
                <a:lstStyle/>
                <a:p>
                  <a:pPr defTabSz="914400">
                    <a:defRPr sz="1800">
                      <a:solidFill>
                        <a:srgbClr val="414042"/>
                      </a:solidFill>
                      <a:latin typeface="Helvetica"/>
                      <a:ea typeface="Helvetica"/>
                      <a:cs typeface="Helvetica"/>
                      <a:sym typeface="Helvetica"/>
                    </a:defRPr>
                  </a:pPr>
                  <a:endParaRPr/>
                </a:p>
              </p:txBody>
            </p:sp>
            <p:sp>
              <p:nvSpPr>
                <p:cNvPr id="1514" name="Freeform 26"/>
                <p:cNvSpPr/>
                <p:nvPr/>
              </p:nvSpPr>
              <p:spPr>
                <a:xfrm rot="5400000" flipH="1">
                  <a:off x="90786" y="10524"/>
                  <a:ext cx="963878" cy="1035566"/>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21600" y="2168"/>
                        <a:pt x="21600" y="2168"/>
                        <a:pt x="21600" y="2168"/>
                      </a:cubicBezTo>
                      <a:cubicBezTo>
                        <a:pt x="20467" y="2168"/>
                        <a:pt x="19561" y="1168"/>
                        <a:pt x="19561" y="0"/>
                      </a:cubicBezTo>
                      <a:cubicBezTo>
                        <a:pt x="2039" y="0"/>
                        <a:pt x="2039" y="0"/>
                        <a:pt x="2039" y="0"/>
                      </a:cubicBezTo>
                      <a:cubicBezTo>
                        <a:pt x="2039" y="1168"/>
                        <a:pt x="1133" y="2168"/>
                        <a:pt x="0" y="2168"/>
                      </a:cubicBezTo>
                    </a:path>
                  </a:pathLst>
                </a:custGeom>
                <a:noFill/>
                <a:ln w="50800" cap="rnd">
                  <a:solidFill>
                    <a:srgbClr val="254F58"/>
                  </a:solidFill>
                  <a:prstDash val="solid"/>
                  <a:round/>
                </a:ln>
                <a:effectLst>
                  <a:outerShdw blurRad="457200" dist="101600" dir="2700000" rotWithShape="0">
                    <a:srgbClr val="000000">
                      <a:alpha val="26000"/>
                    </a:srgbClr>
                  </a:outerShdw>
                </a:effectLst>
              </p:spPr>
              <p:txBody>
                <a:bodyPr wrap="square" lIns="45719" tIns="45719" rIns="45719" bIns="45719" numCol="1" anchor="t">
                  <a:noAutofit/>
                </a:bodyPr>
                <a:lstStyle/>
                <a:p>
                  <a:pPr defTabSz="914400">
                    <a:defRPr sz="1800">
                      <a:solidFill>
                        <a:srgbClr val="254F58"/>
                      </a:solidFill>
                      <a:latin typeface="Helvetica"/>
                      <a:ea typeface="Helvetica"/>
                      <a:cs typeface="Helvetica"/>
                      <a:sym typeface="Helvetica"/>
                    </a:defRPr>
                  </a:pPr>
                  <a:endParaRPr/>
                </a:p>
              </p:txBody>
            </p:sp>
            <p:sp>
              <p:nvSpPr>
                <p:cNvPr id="1515" name="Oval 27"/>
                <p:cNvSpPr/>
                <p:nvPr/>
              </p:nvSpPr>
              <p:spPr>
                <a:xfrm rot="5400000" flipH="1">
                  <a:off x="8704" y="-8705"/>
                  <a:ext cx="94142" cy="111551"/>
                </a:xfrm>
                <a:prstGeom prst="ellipse">
                  <a:avLst/>
                </a:prstGeom>
                <a:solidFill>
                  <a:srgbClr val="831818"/>
                </a:solidFill>
                <a:ln w="12700" cap="flat">
                  <a:noFill/>
                  <a:miter lim="400000"/>
                </a:ln>
                <a:effectLst/>
              </p:spPr>
              <p:txBody>
                <a:bodyPr wrap="square" lIns="45719" tIns="45719" rIns="45719" bIns="45719" numCol="1" anchor="t">
                  <a:noAutofit/>
                </a:bodyPr>
                <a:lstStyle/>
                <a:p>
                  <a:pPr defTabSz="914400">
                    <a:defRPr sz="1800">
                      <a:solidFill>
                        <a:srgbClr val="254F58"/>
                      </a:solidFill>
                      <a:latin typeface="Helvetica"/>
                      <a:ea typeface="Helvetica"/>
                      <a:cs typeface="Helvetica"/>
                      <a:sym typeface="Helvetica"/>
                    </a:defRPr>
                  </a:pPr>
                  <a:endParaRPr/>
                </a:p>
              </p:txBody>
            </p:sp>
          </p:grpSp>
        </p:grpSp>
        <p:sp>
          <p:nvSpPr>
            <p:cNvPr id="1518" name="x - what is on the x-axis"/>
            <p:cNvSpPr txBox="1"/>
            <p:nvPr/>
          </p:nvSpPr>
          <p:spPr>
            <a:xfrm>
              <a:off x="1456782" y="0"/>
              <a:ext cx="6105191" cy="4953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p>
              <a:pPr defTabSz="457200">
                <a:lnSpc>
                  <a:spcPts val="4500"/>
                </a:lnSpc>
                <a:defRPr sz="2600">
                  <a:solidFill>
                    <a:srgbClr val="000000"/>
                  </a:solidFill>
                  <a:latin typeface="Helvetica"/>
                  <a:ea typeface="Helvetica"/>
                  <a:cs typeface="Helvetica"/>
                  <a:sym typeface="Helvetica"/>
                </a:defRPr>
              </a:pPr>
              <a:r>
                <a:rPr b="1"/>
                <a:t>x</a:t>
              </a:r>
              <a:r>
                <a:t> - what is on the x-axis</a:t>
              </a:r>
            </a:p>
          </p:txBody>
        </p:sp>
      </p:grpSp>
      <p:grpSp>
        <p:nvGrpSpPr>
          <p:cNvPr id="1526" name="Group"/>
          <p:cNvGrpSpPr/>
          <p:nvPr/>
        </p:nvGrpSpPr>
        <p:grpSpPr>
          <a:xfrm>
            <a:off x="15206144" y="7106996"/>
            <a:ext cx="7561974" cy="1305834"/>
            <a:chOff x="0" y="0"/>
            <a:chExt cx="7561972" cy="1305833"/>
          </a:xfrm>
        </p:grpSpPr>
        <p:grpSp>
          <p:nvGrpSpPr>
            <p:cNvPr id="1524" name="Group"/>
            <p:cNvGrpSpPr/>
            <p:nvPr/>
          </p:nvGrpSpPr>
          <p:grpSpPr>
            <a:xfrm flipH="1">
              <a:off x="-1" y="233804"/>
              <a:ext cx="1147115" cy="1072030"/>
              <a:chOff x="0" y="0"/>
              <a:chExt cx="1147113" cy="1072028"/>
            </a:xfrm>
          </p:grpSpPr>
          <p:sp>
            <p:nvSpPr>
              <p:cNvPr id="1520" name="Oval 22"/>
              <p:cNvSpPr/>
              <p:nvPr/>
            </p:nvSpPr>
            <p:spPr>
              <a:xfrm rot="5400000" flipH="1">
                <a:off x="1045934" y="970848"/>
                <a:ext cx="94141" cy="108220"/>
              </a:xfrm>
              <a:prstGeom prst="ellipse">
                <a:avLst/>
              </a:prstGeom>
              <a:solidFill>
                <a:srgbClr val="831818"/>
              </a:solidFill>
              <a:ln w="12700" cap="flat">
                <a:noFill/>
                <a:miter lim="400000"/>
              </a:ln>
              <a:effectLst/>
            </p:spPr>
            <p:txBody>
              <a:bodyPr wrap="square" lIns="45719" tIns="45719" rIns="45719" bIns="45719" numCol="1" anchor="t">
                <a:noAutofit/>
              </a:bodyPr>
              <a:lstStyle/>
              <a:p>
                <a:pPr defTabSz="914400">
                  <a:defRPr sz="1800">
                    <a:solidFill>
                      <a:srgbClr val="414042"/>
                    </a:solidFill>
                    <a:latin typeface="Helvetica"/>
                    <a:ea typeface="Helvetica"/>
                    <a:cs typeface="Helvetica"/>
                    <a:sym typeface="Helvetica"/>
                  </a:defRPr>
                </a:pPr>
                <a:endParaRPr/>
              </a:p>
            </p:txBody>
          </p:sp>
          <p:grpSp>
            <p:nvGrpSpPr>
              <p:cNvPr id="1523" name="Group"/>
              <p:cNvGrpSpPr/>
              <p:nvPr/>
            </p:nvGrpSpPr>
            <p:grpSpPr>
              <a:xfrm>
                <a:off x="0" y="0"/>
                <a:ext cx="1090507" cy="1010246"/>
                <a:chOff x="0" y="0"/>
                <a:chExt cx="1090506" cy="1010245"/>
              </a:xfrm>
            </p:grpSpPr>
            <p:sp>
              <p:nvSpPr>
                <p:cNvPr id="1521" name="Freeform 20"/>
                <p:cNvSpPr/>
                <p:nvPr/>
              </p:nvSpPr>
              <p:spPr>
                <a:xfrm rot="5400000" flipH="1">
                  <a:off x="90786" y="10524"/>
                  <a:ext cx="963878" cy="1035565"/>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21600" y="2168"/>
                        <a:pt x="21600" y="2168"/>
                        <a:pt x="21600" y="2168"/>
                      </a:cubicBezTo>
                      <a:cubicBezTo>
                        <a:pt x="20467" y="2168"/>
                        <a:pt x="19636" y="1168"/>
                        <a:pt x="19636" y="0"/>
                      </a:cubicBezTo>
                      <a:cubicBezTo>
                        <a:pt x="2039" y="0"/>
                        <a:pt x="2039" y="0"/>
                        <a:pt x="2039" y="0"/>
                      </a:cubicBezTo>
                      <a:cubicBezTo>
                        <a:pt x="2039" y="1168"/>
                        <a:pt x="1133" y="2168"/>
                        <a:pt x="0" y="2168"/>
                      </a:cubicBezTo>
                    </a:path>
                  </a:pathLst>
                </a:custGeom>
                <a:noFill/>
                <a:ln w="50800" cap="rnd">
                  <a:solidFill>
                    <a:srgbClr val="254F58"/>
                  </a:solidFill>
                  <a:prstDash val="solid"/>
                  <a:round/>
                </a:ln>
                <a:effectLst>
                  <a:outerShdw blurRad="457200" dist="101600" dir="2700000" rotWithShape="0">
                    <a:srgbClr val="000000">
                      <a:alpha val="26000"/>
                    </a:srgbClr>
                  </a:outerShdw>
                </a:effectLst>
              </p:spPr>
              <p:txBody>
                <a:bodyPr wrap="square" lIns="45719" tIns="45719" rIns="45719" bIns="45719" numCol="1" anchor="t">
                  <a:noAutofit/>
                </a:bodyPr>
                <a:lstStyle/>
                <a:p>
                  <a:pPr defTabSz="914400">
                    <a:defRPr sz="1800">
                      <a:solidFill>
                        <a:srgbClr val="254F58"/>
                      </a:solidFill>
                      <a:latin typeface="Helvetica"/>
                      <a:ea typeface="Helvetica"/>
                      <a:cs typeface="Helvetica"/>
                      <a:sym typeface="Helvetica"/>
                    </a:defRPr>
                  </a:pPr>
                  <a:endParaRPr/>
                </a:p>
              </p:txBody>
            </p:sp>
            <p:sp>
              <p:nvSpPr>
                <p:cNvPr id="1522" name="Oval 21"/>
                <p:cNvSpPr/>
                <p:nvPr/>
              </p:nvSpPr>
              <p:spPr>
                <a:xfrm rot="5400000" flipH="1">
                  <a:off x="8704" y="-8705"/>
                  <a:ext cx="94142" cy="111551"/>
                </a:xfrm>
                <a:prstGeom prst="ellipse">
                  <a:avLst/>
                </a:prstGeom>
                <a:solidFill>
                  <a:srgbClr val="831818"/>
                </a:solidFill>
                <a:ln w="12700" cap="flat">
                  <a:noFill/>
                  <a:miter lim="400000"/>
                </a:ln>
                <a:effectLst/>
              </p:spPr>
              <p:txBody>
                <a:bodyPr wrap="square" lIns="45719" tIns="45719" rIns="45719" bIns="45719" numCol="1" anchor="t">
                  <a:noAutofit/>
                </a:bodyPr>
                <a:lstStyle/>
                <a:p>
                  <a:pPr defTabSz="914400">
                    <a:defRPr sz="1800">
                      <a:solidFill>
                        <a:srgbClr val="254F58"/>
                      </a:solidFill>
                      <a:latin typeface="Helvetica"/>
                      <a:ea typeface="Helvetica"/>
                      <a:cs typeface="Helvetica"/>
                      <a:sym typeface="Helvetica"/>
                    </a:defRPr>
                  </a:pPr>
                  <a:endParaRPr/>
                </a:p>
              </p:txBody>
            </p:sp>
          </p:grpSp>
        </p:grpSp>
        <p:sp>
          <p:nvSpPr>
            <p:cNvPr id="1525" name="y - what is on the y-axis"/>
            <p:cNvSpPr txBox="1"/>
            <p:nvPr/>
          </p:nvSpPr>
          <p:spPr>
            <a:xfrm>
              <a:off x="1456782" y="0"/>
              <a:ext cx="6105191" cy="4953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p>
              <a:pPr defTabSz="457200">
                <a:lnSpc>
                  <a:spcPts val="4500"/>
                </a:lnSpc>
                <a:defRPr sz="2600">
                  <a:solidFill>
                    <a:srgbClr val="000000"/>
                  </a:solidFill>
                  <a:latin typeface="Helvetica"/>
                  <a:ea typeface="Helvetica"/>
                  <a:cs typeface="Helvetica"/>
                  <a:sym typeface="Helvetica"/>
                </a:defRPr>
              </a:pPr>
              <a:r>
                <a:rPr b="1"/>
                <a:t>y</a:t>
              </a:r>
              <a:r>
                <a:t> - what is on the y-axis</a:t>
              </a:r>
            </a:p>
          </p:txBody>
        </p:sp>
      </p:grpSp>
      <p:grpSp>
        <p:nvGrpSpPr>
          <p:cNvPr id="1533" name="Group"/>
          <p:cNvGrpSpPr/>
          <p:nvPr/>
        </p:nvGrpSpPr>
        <p:grpSpPr>
          <a:xfrm>
            <a:off x="15206144" y="8074824"/>
            <a:ext cx="7561974" cy="1340476"/>
            <a:chOff x="0" y="0"/>
            <a:chExt cx="7561972" cy="1340475"/>
          </a:xfrm>
        </p:grpSpPr>
        <p:grpSp>
          <p:nvGrpSpPr>
            <p:cNvPr id="1531" name="Group"/>
            <p:cNvGrpSpPr/>
            <p:nvPr/>
          </p:nvGrpSpPr>
          <p:grpSpPr>
            <a:xfrm flipH="1">
              <a:off x="0" y="269731"/>
              <a:ext cx="1147114" cy="1070745"/>
              <a:chOff x="0" y="0"/>
              <a:chExt cx="1147113" cy="1070744"/>
            </a:xfrm>
          </p:grpSpPr>
          <p:sp>
            <p:nvSpPr>
              <p:cNvPr id="1527" name="Oval 9"/>
              <p:cNvSpPr/>
              <p:nvPr/>
            </p:nvSpPr>
            <p:spPr>
              <a:xfrm rot="5400000" flipH="1">
                <a:off x="1045934" y="969564"/>
                <a:ext cx="94141" cy="108220"/>
              </a:xfrm>
              <a:prstGeom prst="ellipse">
                <a:avLst/>
              </a:prstGeom>
              <a:solidFill>
                <a:srgbClr val="912C51"/>
              </a:solidFill>
              <a:ln w="12700" cap="flat">
                <a:noFill/>
                <a:miter lim="400000"/>
              </a:ln>
              <a:effectLst/>
            </p:spPr>
            <p:txBody>
              <a:bodyPr wrap="square" lIns="45719" tIns="45719" rIns="45719" bIns="45719" numCol="1" anchor="t">
                <a:noAutofit/>
              </a:bodyPr>
              <a:lstStyle/>
              <a:p>
                <a:pPr defTabSz="914400">
                  <a:defRPr sz="1800">
                    <a:solidFill>
                      <a:srgbClr val="414042"/>
                    </a:solidFill>
                    <a:latin typeface="Helvetica"/>
                    <a:ea typeface="Helvetica"/>
                    <a:cs typeface="Helvetica"/>
                    <a:sym typeface="Helvetica"/>
                  </a:defRPr>
                </a:pPr>
                <a:endParaRPr/>
              </a:p>
            </p:txBody>
          </p:sp>
          <p:grpSp>
            <p:nvGrpSpPr>
              <p:cNvPr id="1530" name="Group"/>
              <p:cNvGrpSpPr/>
              <p:nvPr/>
            </p:nvGrpSpPr>
            <p:grpSpPr>
              <a:xfrm>
                <a:off x="0" y="0"/>
                <a:ext cx="1090507" cy="1010246"/>
                <a:chOff x="0" y="0"/>
                <a:chExt cx="1090506" cy="1010245"/>
              </a:xfrm>
            </p:grpSpPr>
            <p:sp>
              <p:nvSpPr>
                <p:cNvPr id="1528" name="Freeform 23"/>
                <p:cNvSpPr/>
                <p:nvPr/>
              </p:nvSpPr>
              <p:spPr>
                <a:xfrm rot="5400000" flipH="1">
                  <a:off x="90786" y="10524"/>
                  <a:ext cx="963878" cy="1035566"/>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21600" y="2168"/>
                        <a:pt x="21600" y="2168"/>
                        <a:pt x="21600" y="2168"/>
                      </a:cubicBezTo>
                      <a:cubicBezTo>
                        <a:pt x="20467" y="2168"/>
                        <a:pt x="19561" y="1168"/>
                        <a:pt x="19561" y="0"/>
                      </a:cubicBezTo>
                      <a:cubicBezTo>
                        <a:pt x="2039" y="0"/>
                        <a:pt x="2039" y="0"/>
                        <a:pt x="2039" y="0"/>
                      </a:cubicBezTo>
                      <a:cubicBezTo>
                        <a:pt x="2039" y="1168"/>
                        <a:pt x="1133" y="2168"/>
                        <a:pt x="0" y="2168"/>
                      </a:cubicBezTo>
                    </a:path>
                  </a:pathLst>
                </a:custGeom>
                <a:noFill/>
                <a:ln w="50800" cap="rnd">
                  <a:solidFill>
                    <a:srgbClr val="254F58"/>
                  </a:solidFill>
                  <a:prstDash val="solid"/>
                  <a:round/>
                </a:ln>
                <a:effectLst>
                  <a:outerShdw blurRad="457200" dist="101600" dir="2700000" rotWithShape="0">
                    <a:srgbClr val="000000">
                      <a:alpha val="26000"/>
                    </a:srgbClr>
                  </a:outerShdw>
                </a:effectLst>
              </p:spPr>
              <p:txBody>
                <a:bodyPr wrap="square" lIns="45719" tIns="45719" rIns="45719" bIns="45719" numCol="1" anchor="t">
                  <a:noAutofit/>
                </a:bodyPr>
                <a:lstStyle/>
                <a:p>
                  <a:pPr defTabSz="914400">
                    <a:defRPr sz="1800">
                      <a:solidFill>
                        <a:srgbClr val="254F58"/>
                      </a:solidFill>
                      <a:latin typeface="Helvetica"/>
                      <a:ea typeface="Helvetica"/>
                      <a:cs typeface="Helvetica"/>
                      <a:sym typeface="Helvetica"/>
                    </a:defRPr>
                  </a:pPr>
                  <a:endParaRPr/>
                </a:p>
              </p:txBody>
            </p:sp>
            <p:sp>
              <p:nvSpPr>
                <p:cNvPr id="1529" name="Oval 24"/>
                <p:cNvSpPr/>
                <p:nvPr/>
              </p:nvSpPr>
              <p:spPr>
                <a:xfrm rot="5400000" flipH="1">
                  <a:off x="8704" y="-8705"/>
                  <a:ext cx="94142" cy="111551"/>
                </a:xfrm>
                <a:prstGeom prst="ellipse">
                  <a:avLst/>
                </a:prstGeom>
                <a:solidFill>
                  <a:srgbClr val="912C51"/>
                </a:solidFill>
                <a:ln w="12700" cap="flat">
                  <a:noFill/>
                  <a:miter lim="400000"/>
                </a:ln>
                <a:effectLst/>
              </p:spPr>
              <p:txBody>
                <a:bodyPr wrap="square" lIns="45719" tIns="45719" rIns="45719" bIns="45719" numCol="1" anchor="t">
                  <a:noAutofit/>
                </a:bodyPr>
                <a:lstStyle/>
                <a:p>
                  <a:pPr defTabSz="914400">
                    <a:defRPr sz="1800">
                      <a:solidFill>
                        <a:srgbClr val="254F58"/>
                      </a:solidFill>
                      <a:latin typeface="Helvetica"/>
                      <a:ea typeface="Helvetica"/>
                      <a:cs typeface="Helvetica"/>
                      <a:sym typeface="Helvetica"/>
                    </a:defRPr>
                  </a:pPr>
                  <a:endParaRPr/>
                </a:p>
              </p:txBody>
            </p:sp>
          </p:grpSp>
        </p:grpSp>
        <p:sp>
          <p:nvSpPr>
            <p:cNvPr id="1532" name="color - variable  to base the color on"/>
            <p:cNvSpPr txBox="1"/>
            <p:nvPr/>
          </p:nvSpPr>
          <p:spPr>
            <a:xfrm>
              <a:off x="1456781" y="0"/>
              <a:ext cx="6105192" cy="4953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p>
              <a:pPr defTabSz="457200">
                <a:lnSpc>
                  <a:spcPts val="4500"/>
                </a:lnSpc>
                <a:defRPr sz="2600">
                  <a:solidFill>
                    <a:srgbClr val="000000"/>
                  </a:solidFill>
                  <a:latin typeface="Helvetica"/>
                  <a:ea typeface="Helvetica"/>
                  <a:cs typeface="Helvetica"/>
                  <a:sym typeface="Helvetica"/>
                </a:defRPr>
              </a:pPr>
              <a:r>
                <a:rPr b="1"/>
                <a:t>color</a:t>
              </a:r>
              <a:r>
                <a:t> - variable</a:t>
              </a:r>
              <a:r>
                <a:rPr sz="1200"/>
                <a:t> </a:t>
              </a:r>
              <a:r>
                <a:t> to base the color on</a:t>
              </a:r>
            </a:p>
          </p:txBody>
        </p:sp>
      </p:grpSp>
      <p:grpSp>
        <p:nvGrpSpPr>
          <p:cNvPr id="1540" name="Group"/>
          <p:cNvGrpSpPr/>
          <p:nvPr/>
        </p:nvGrpSpPr>
        <p:grpSpPr>
          <a:xfrm>
            <a:off x="15215459" y="9116311"/>
            <a:ext cx="7552660" cy="1302784"/>
            <a:chOff x="0" y="0"/>
            <a:chExt cx="7552659" cy="1302782"/>
          </a:xfrm>
        </p:grpSpPr>
        <p:grpSp>
          <p:nvGrpSpPr>
            <p:cNvPr id="1538" name="Group"/>
            <p:cNvGrpSpPr/>
            <p:nvPr/>
          </p:nvGrpSpPr>
          <p:grpSpPr>
            <a:xfrm flipH="1">
              <a:off x="0" y="226163"/>
              <a:ext cx="1137801" cy="1076620"/>
              <a:chOff x="0" y="0"/>
              <a:chExt cx="1137800" cy="1076619"/>
            </a:xfrm>
          </p:grpSpPr>
          <p:sp>
            <p:nvSpPr>
              <p:cNvPr id="1534" name="Oval 19"/>
              <p:cNvSpPr/>
              <p:nvPr/>
            </p:nvSpPr>
            <p:spPr>
              <a:xfrm rot="5400000" flipH="1">
                <a:off x="1036620" y="975439"/>
                <a:ext cx="94142" cy="108219"/>
              </a:xfrm>
              <a:prstGeom prst="ellipse">
                <a:avLst/>
              </a:prstGeom>
              <a:solidFill>
                <a:srgbClr val="FF847F"/>
              </a:solidFill>
              <a:ln w="12700" cap="flat">
                <a:noFill/>
                <a:miter lim="400000"/>
              </a:ln>
              <a:effectLst/>
            </p:spPr>
            <p:txBody>
              <a:bodyPr wrap="square" lIns="45719" tIns="45719" rIns="45719" bIns="45719" numCol="1" anchor="t">
                <a:noAutofit/>
              </a:bodyPr>
              <a:lstStyle/>
              <a:p>
                <a:pPr defTabSz="914400">
                  <a:defRPr sz="1800">
                    <a:solidFill>
                      <a:srgbClr val="414042"/>
                    </a:solidFill>
                    <a:latin typeface="Helvetica"/>
                    <a:ea typeface="Helvetica"/>
                    <a:cs typeface="Helvetica"/>
                    <a:sym typeface="Helvetica"/>
                  </a:defRPr>
                </a:pPr>
                <a:endParaRPr/>
              </a:p>
            </p:txBody>
          </p:sp>
          <p:grpSp>
            <p:nvGrpSpPr>
              <p:cNvPr id="1537" name="Group"/>
              <p:cNvGrpSpPr/>
              <p:nvPr/>
            </p:nvGrpSpPr>
            <p:grpSpPr>
              <a:xfrm>
                <a:off x="0" y="-1"/>
                <a:ext cx="1090507" cy="1016142"/>
                <a:chOff x="0" y="0"/>
                <a:chExt cx="1090506" cy="1016140"/>
              </a:xfrm>
            </p:grpSpPr>
            <p:sp>
              <p:nvSpPr>
                <p:cNvPr id="1535" name="Freeform 20"/>
                <p:cNvSpPr/>
                <p:nvPr/>
              </p:nvSpPr>
              <p:spPr>
                <a:xfrm rot="5400000" flipH="1">
                  <a:off x="90786" y="16419"/>
                  <a:ext cx="963878" cy="1035566"/>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21600" y="2168"/>
                        <a:pt x="21600" y="2168"/>
                        <a:pt x="21600" y="2168"/>
                      </a:cubicBezTo>
                      <a:cubicBezTo>
                        <a:pt x="20467" y="2168"/>
                        <a:pt x="19636" y="1168"/>
                        <a:pt x="19636" y="0"/>
                      </a:cubicBezTo>
                      <a:cubicBezTo>
                        <a:pt x="2039" y="0"/>
                        <a:pt x="2039" y="0"/>
                        <a:pt x="2039" y="0"/>
                      </a:cubicBezTo>
                      <a:cubicBezTo>
                        <a:pt x="2039" y="1168"/>
                        <a:pt x="1133" y="2168"/>
                        <a:pt x="0" y="2168"/>
                      </a:cubicBezTo>
                    </a:path>
                  </a:pathLst>
                </a:custGeom>
                <a:noFill/>
                <a:ln w="50800" cap="rnd">
                  <a:solidFill>
                    <a:srgbClr val="254F58"/>
                  </a:solidFill>
                  <a:prstDash val="solid"/>
                  <a:round/>
                </a:ln>
                <a:effectLst>
                  <a:outerShdw blurRad="457200" dist="101600" dir="2700000" rotWithShape="0">
                    <a:srgbClr val="000000">
                      <a:alpha val="26000"/>
                    </a:srgbClr>
                  </a:outerShdw>
                </a:effectLst>
              </p:spPr>
              <p:txBody>
                <a:bodyPr wrap="square" lIns="45719" tIns="45719" rIns="45719" bIns="45719" numCol="1" anchor="t">
                  <a:noAutofit/>
                </a:bodyPr>
                <a:lstStyle/>
                <a:p>
                  <a:pPr defTabSz="914400">
                    <a:defRPr sz="1800">
                      <a:solidFill>
                        <a:srgbClr val="254F58"/>
                      </a:solidFill>
                      <a:latin typeface="Helvetica"/>
                      <a:ea typeface="Helvetica"/>
                      <a:cs typeface="Helvetica"/>
                      <a:sym typeface="Helvetica"/>
                    </a:defRPr>
                  </a:pPr>
                  <a:endParaRPr/>
                </a:p>
              </p:txBody>
            </p:sp>
            <p:sp>
              <p:nvSpPr>
                <p:cNvPr id="1536" name="Oval 21"/>
                <p:cNvSpPr/>
                <p:nvPr/>
              </p:nvSpPr>
              <p:spPr>
                <a:xfrm rot="5400000" flipH="1">
                  <a:off x="8704" y="-8705"/>
                  <a:ext cx="94142" cy="111551"/>
                </a:xfrm>
                <a:prstGeom prst="ellipse">
                  <a:avLst/>
                </a:prstGeom>
                <a:solidFill>
                  <a:srgbClr val="FF847F"/>
                </a:solidFill>
                <a:ln w="12700" cap="flat">
                  <a:noFill/>
                  <a:miter lim="400000"/>
                </a:ln>
                <a:effectLst/>
              </p:spPr>
              <p:txBody>
                <a:bodyPr wrap="square" lIns="45719" tIns="45719" rIns="45719" bIns="45719" numCol="1" anchor="t">
                  <a:noAutofit/>
                </a:bodyPr>
                <a:lstStyle/>
                <a:p>
                  <a:pPr defTabSz="914400">
                    <a:defRPr sz="1800">
                      <a:solidFill>
                        <a:srgbClr val="254F58"/>
                      </a:solidFill>
                      <a:latin typeface="Helvetica"/>
                      <a:ea typeface="Helvetica"/>
                      <a:cs typeface="Helvetica"/>
                      <a:sym typeface="Helvetica"/>
                    </a:defRPr>
                  </a:pPr>
                  <a:endParaRPr/>
                </a:p>
              </p:txBody>
            </p:sp>
          </p:grpSp>
        </p:grpSp>
        <p:sp>
          <p:nvSpPr>
            <p:cNvPr id="1539" name="fill - variable  to base the fill on"/>
            <p:cNvSpPr txBox="1"/>
            <p:nvPr/>
          </p:nvSpPr>
          <p:spPr>
            <a:xfrm>
              <a:off x="1447468" y="0"/>
              <a:ext cx="6105192" cy="4953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p>
              <a:pPr defTabSz="457200">
                <a:lnSpc>
                  <a:spcPts val="4500"/>
                </a:lnSpc>
                <a:defRPr sz="2600">
                  <a:solidFill>
                    <a:srgbClr val="000000"/>
                  </a:solidFill>
                  <a:latin typeface="Helvetica"/>
                  <a:ea typeface="Helvetica"/>
                  <a:cs typeface="Helvetica"/>
                  <a:sym typeface="Helvetica"/>
                </a:defRPr>
              </a:pPr>
              <a:r>
                <a:rPr b="1"/>
                <a:t>fill</a:t>
              </a:r>
              <a:r>
                <a:t> - variable</a:t>
              </a:r>
              <a:r>
                <a:rPr sz="1200"/>
                <a:t>  </a:t>
              </a:r>
              <a:r>
                <a:t>to base the fill on</a:t>
              </a:r>
            </a:p>
          </p:txBody>
        </p:sp>
      </p:grpSp>
      <p:grpSp>
        <p:nvGrpSpPr>
          <p:cNvPr id="1547" name="Group"/>
          <p:cNvGrpSpPr/>
          <p:nvPr/>
        </p:nvGrpSpPr>
        <p:grpSpPr>
          <a:xfrm>
            <a:off x="15206144" y="10106998"/>
            <a:ext cx="7561974" cy="1302450"/>
            <a:chOff x="0" y="0"/>
            <a:chExt cx="7561972" cy="1302448"/>
          </a:xfrm>
        </p:grpSpPr>
        <p:grpSp>
          <p:nvGrpSpPr>
            <p:cNvPr id="1545" name="Group"/>
            <p:cNvGrpSpPr/>
            <p:nvPr/>
          </p:nvGrpSpPr>
          <p:grpSpPr>
            <a:xfrm flipH="1">
              <a:off x="-1" y="239520"/>
              <a:ext cx="1147115" cy="1062929"/>
              <a:chOff x="0" y="0"/>
              <a:chExt cx="1147113" cy="1062927"/>
            </a:xfrm>
          </p:grpSpPr>
          <p:sp>
            <p:nvSpPr>
              <p:cNvPr id="1541" name="Oval 6"/>
              <p:cNvSpPr/>
              <p:nvPr/>
            </p:nvSpPr>
            <p:spPr>
              <a:xfrm rot="5400000" flipH="1">
                <a:off x="1045934" y="961748"/>
                <a:ext cx="94141" cy="108219"/>
              </a:xfrm>
              <a:prstGeom prst="ellipse">
                <a:avLst/>
              </a:prstGeom>
              <a:solidFill>
                <a:srgbClr val="F0A4AA"/>
              </a:solidFill>
              <a:ln w="12700" cap="flat">
                <a:noFill/>
                <a:miter lim="400000"/>
              </a:ln>
              <a:effectLst/>
            </p:spPr>
            <p:txBody>
              <a:bodyPr wrap="square" lIns="45719" tIns="45719" rIns="45719" bIns="45719" numCol="1" anchor="t">
                <a:noAutofit/>
              </a:bodyPr>
              <a:lstStyle/>
              <a:p>
                <a:pPr defTabSz="914400">
                  <a:defRPr sz="1800">
                    <a:solidFill>
                      <a:srgbClr val="414042"/>
                    </a:solidFill>
                    <a:latin typeface="Helvetica"/>
                    <a:ea typeface="Helvetica"/>
                    <a:cs typeface="Helvetica"/>
                    <a:sym typeface="Helvetica"/>
                  </a:defRPr>
                </a:pPr>
                <a:endParaRPr/>
              </a:p>
            </p:txBody>
          </p:sp>
          <p:grpSp>
            <p:nvGrpSpPr>
              <p:cNvPr id="1544" name="Group"/>
              <p:cNvGrpSpPr/>
              <p:nvPr/>
            </p:nvGrpSpPr>
            <p:grpSpPr>
              <a:xfrm>
                <a:off x="0" y="0"/>
                <a:ext cx="1090507" cy="1010246"/>
                <a:chOff x="0" y="0"/>
                <a:chExt cx="1090506" cy="1010245"/>
              </a:xfrm>
            </p:grpSpPr>
            <p:sp>
              <p:nvSpPr>
                <p:cNvPr id="1542" name="Freeform 20"/>
                <p:cNvSpPr/>
                <p:nvPr/>
              </p:nvSpPr>
              <p:spPr>
                <a:xfrm rot="5400000" flipH="1">
                  <a:off x="90786" y="10525"/>
                  <a:ext cx="963878" cy="1035565"/>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21600" y="2168"/>
                        <a:pt x="21600" y="2168"/>
                        <a:pt x="21600" y="2168"/>
                      </a:cubicBezTo>
                      <a:cubicBezTo>
                        <a:pt x="20467" y="2168"/>
                        <a:pt x="19636" y="1168"/>
                        <a:pt x="19636" y="0"/>
                      </a:cubicBezTo>
                      <a:cubicBezTo>
                        <a:pt x="2039" y="0"/>
                        <a:pt x="2039" y="0"/>
                        <a:pt x="2039" y="0"/>
                      </a:cubicBezTo>
                      <a:cubicBezTo>
                        <a:pt x="2039" y="1168"/>
                        <a:pt x="1133" y="2168"/>
                        <a:pt x="0" y="2168"/>
                      </a:cubicBezTo>
                    </a:path>
                  </a:pathLst>
                </a:custGeom>
                <a:noFill/>
                <a:ln w="50800" cap="rnd">
                  <a:solidFill>
                    <a:srgbClr val="254F58"/>
                  </a:solidFill>
                  <a:prstDash val="solid"/>
                  <a:round/>
                </a:ln>
                <a:effectLst>
                  <a:outerShdw blurRad="457200" dist="101600" dir="2700000" rotWithShape="0">
                    <a:srgbClr val="000000">
                      <a:alpha val="26000"/>
                    </a:srgbClr>
                  </a:outerShdw>
                </a:effectLst>
              </p:spPr>
              <p:txBody>
                <a:bodyPr wrap="square" lIns="45719" tIns="45719" rIns="45719" bIns="45719" numCol="1" anchor="t">
                  <a:noAutofit/>
                </a:bodyPr>
                <a:lstStyle/>
                <a:p>
                  <a:pPr defTabSz="914400">
                    <a:defRPr sz="1800">
                      <a:solidFill>
                        <a:srgbClr val="254F58"/>
                      </a:solidFill>
                      <a:latin typeface="Helvetica"/>
                      <a:ea typeface="Helvetica"/>
                      <a:cs typeface="Helvetica"/>
                      <a:sym typeface="Helvetica"/>
                    </a:defRPr>
                  </a:pPr>
                  <a:endParaRPr/>
                </a:p>
              </p:txBody>
            </p:sp>
            <p:sp>
              <p:nvSpPr>
                <p:cNvPr id="1543" name="Oval 21"/>
                <p:cNvSpPr/>
                <p:nvPr/>
              </p:nvSpPr>
              <p:spPr>
                <a:xfrm rot="5400000" flipH="1">
                  <a:off x="8704" y="-8705"/>
                  <a:ext cx="94142" cy="111551"/>
                </a:xfrm>
                <a:prstGeom prst="ellipse">
                  <a:avLst/>
                </a:prstGeom>
                <a:solidFill>
                  <a:srgbClr val="F0A4AA"/>
                </a:solidFill>
                <a:ln w="12700" cap="flat">
                  <a:noFill/>
                  <a:miter lim="400000"/>
                </a:ln>
                <a:effectLst/>
              </p:spPr>
              <p:txBody>
                <a:bodyPr wrap="square" lIns="45719" tIns="45719" rIns="45719" bIns="45719" numCol="1" anchor="t">
                  <a:noAutofit/>
                </a:bodyPr>
                <a:lstStyle/>
                <a:p>
                  <a:pPr defTabSz="914400">
                    <a:defRPr sz="1800">
                      <a:solidFill>
                        <a:srgbClr val="254F58"/>
                      </a:solidFill>
                      <a:latin typeface="Helvetica"/>
                      <a:ea typeface="Helvetica"/>
                      <a:cs typeface="Helvetica"/>
                      <a:sym typeface="Helvetica"/>
                    </a:defRPr>
                  </a:pPr>
                  <a:endParaRPr/>
                </a:p>
              </p:txBody>
            </p:sp>
          </p:grpSp>
        </p:grpSp>
        <p:sp>
          <p:nvSpPr>
            <p:cNvPr id="1546" name="size - variable to base the size on"/>
            <p:cNvSpPr txBox="1"/>
            <p:nvPr/>
          </p:nvSpPr>
          <p:spPr>
            <a:xfrm>
              <a:off x="1456782" y="0"/>
              <a:ext cx="6105191" cy="4953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p>
              <a:pPr defTabSz="457200">
                <a:lnSpc>
                  <a:spcPts val="4500"/>
                </a:lnSpc>
                <a:defRPr sz="2600">
                  <a:solidFill>
                    <a:srgbClr val="000000"/>
                  </a:solidFill>
                  <a:latin typeface="Helvetica"/>
                  <a:ea typeface="Helvetica"/>
                  <a:cs typeface="Helvetica"/>
                  <a:sym typeface="Helvetica"/>
                </a:defRPr>
              </a:pPr>
              <a:r>
                <a:rPr b="1"/>
                <a:t>size</a:t>
              </a:r>
              <a:r>
                <a:t> - variable to base the size on</a:t>
              </a:r>
            </a:p>
          </p:txBody>
        </p:sp>
      </p:grpSp>
      <p:grpSp>
        <p:nvGrpSpPr>
          <p:cNvPr id="1552" name="Group"/>
          <p:cNvGrpSpPr/>
          <p:nvPr/>
        </p:nvGrpSpPr>
        <p:grpSpPr>
          <a:xfrm>
            <a:off x="15348195" y="11034014"/>
            <a:ext cx="7419924" cy="495301"/>
            <a:chOff x="0" y="0"/>
            <a:chExt cx="7419923" cy="495300"/>
          </a:xfrm>
        </p:grpSpPr>
        <p:grpSp>
          <p:nvGrpSpPr>
            <p:cNvPr id="1550" name="Group"/>
            <p:cNvGrpSpPr/>
            <p:nvPr/>
          </p:nvGrpSpPr>
          <p:grpSpPr>
            <a:xfrm flipH="1">
              <a:off x="0" y="299282"/>
              <a:ext cx="1005000" cy="94142"/>
              <a:chOff x="0" y="0"/>
              <a:chExt cx="1004999" cy="94140"/>
            </a:xfrm>
          </p:grpSpPr>
          <p:sp>
            <p:nvSpPr>
              <p:cNvPr id="1548" name="Line"/>
              <p:cNvSpPr/>
              <p:nvPr/>
            </p:nvSpPr>
            <p:spPr>
              <a:xfrm>
                <a:off x="93979" y="47070"/>
                <a:ext cx="911021" cy="1"/>
              </a:xfrm>
              <a:prstGeom prst="line">
                <a:avLst/>
              </a:prstGeom>
              <a:noFill/>
              <a:ln w="50800" cap="flat">
                <a:solidFill>
                  <a:srgbClr val="254F58"/>
                </a:solidFill>
                <a:prstDash val="solid"/>
                <a:miter lim="400000"/>
              </a:ln>
              <a:effectLst/>
            </p:spPr>
            <p:txBody>
              <a:bodyPr wrap="square" lIns="0" tIns="0" rIns="0" bIns="0" numCol="1" anchor="t">
                <a:noAutofit/>
              </a:bodyPr>
              <a:lstStyle/>
              <a:p>
                <a:endParaRPr/>
              </a:p>
            </p:txBody>
          </p:sp>
          <p:sp>
            <p:nvSpPr>
              <p:cNvPr id="1549" name="Oval 21"/>
              <p:cNvSpPr/>
              <p:nvPr/>
            </p:nvSpPr>
            <p:spPr>
              <a:xfrm rot="5400000" flipH="1">
                <a:off x="8705" y="-8706"/>
                <a:ext cx="94142" cy="111553"/>
              </a:xfrm>
              <a:prstGeom prst="ellipse">
                <a:avLst/>
              </a:prstGeom>
              <a:solidFill>
                <a:srgbClr val="F0A4AA"/>
              </a:solidFill>
              <a:ln w="12700" cap="flat">
                <a:noFill/>
                <a:miter lim="400000"/>
              </a:ln>
              <a:effectLst/>
            </p:spPr>
            <p:txBody>
              <a:bodyPr wrap="square" lIns="45719" tIns="45719" rIns="45719" bIns="45719" numCol="1" anchor="t">
                <a:noAutofit/>
              </a:bodyPr>
              <a:lstStyle/>
              <a:p>
                <a:pPr defTabSz="914400">
                  <a:defRPr sz="1800">
                    <a:solidFill>
                      <a:srgbClr val="254F58"/>
                    </a:solidFill>
                    <a:latin typeface="Helvetica"/>
                    <a:ea typeface="Helvetica"/>
                    <a:cs typeface="Helvetica"/>
                    <a:sym typeface="Helvetica"/>
                  </a:defRPr>
                </a:pPr>
                <a:endParaRPr/>
              </a:p>
            </p:txBody>
          </p:sp>
        </p:grpSp>
        <p:sp>
          <p:nvSpPr>
            <p:cNvPr id="1551" name="shape - variable to base the shape on"/>
            <p:cNvSpPr txBox="1"/>
            <p:nvPr/>
          </p:nvSpPr>
          <p:spPr>
            <a:xfrm>
              <a:off x="1314732" y="0"/>
              <a:ext cx="6105192" cy="4953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p>
              <a:pPr defTabSz="457200">
                <a:lnSpc>
                  <a:spcPts val="4500"/>
                </a:lnSpc>
                <a:defRPr sz="2600">
                  <a:solidFill>
                    <a:srgbClr val="000000"/>
                  </a:solidFill>
                  <a:latin typeface="Helvetica"/>
                  <a:ea typeface="Helvetica"/>
                  <a:cs typeface="Helvetica"/>
                  <a:sym typeface="Helvetica"/>
                </a:defRPr>
              </a:pPr>
              <a:r>
                <a:rPr b="1"/>
                <a:t>shape</a:t>
              </a:r>
              <a:r>
                <a:t> - variable to base the shape on</a:t>
              </a:r>
            </a:p>
          </p:txBody>
        </p:sp>
      </p:grpSp>
      <p:sp>
        <p:nvSpPr>
          <p:cNvPr id="1553" name="{"/>
          <p:cNvSpPr txBox="1"/>
          <p:nvPr/>
        </p:nvSpPr>
        <p:spPr>
          <a:xfrm rot="16200000">
            <a:off x="14961127" y="5327649"/>
            <a:ext cx="445626" cy="8763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defTabSz="457200">
              <a:lnSpc>
                <a:spcPts val="7500"/>
              </a:lnSpc>
              <a:defRPr sz="5100">
                <a:solidFill>
                  <a:srgbClr val="000000"/>
                </a:solidFill>
                <a:latin typeface="Helvetica"/>
                <a:ea typeface="Helvetica"/>
                <a:cs typeface="Helvetica"/>
                <a:sym typeface="Helvetica"/>
              </a:defRPr>
            </a:lvl1pPr>
          </a:lstStyle>
          <a:p>
            <a:r>
              <a:t>{</a:t>
            </a:r>
          </a:p>
        </p:txBody>
      </p:sp>
      <p:pic>
        <p:nvPicPr>
          <p:cNvPr id="1554" name="pasted-movie.png" descr="pasted-movie.png"/>
          <p:cNvPicPr>
            <a:picLocks noChangeAspect="1"/>
          </p:cNvPicPr>
          <p:nvPr/>
        </p:nvPicPr>
        <p:blipFill>
          <a:blip r:embed="rId2"/>
          <a:stretch>
            <a:fillRect/>
          </a:stretch>
        </p:blipFill>
        <p:spPr>
          <a:xfrm>
            <a:off x="1498600" y="7763848"/>
            <a:ext cx="8216900" cy="5181601"/>
          </a:xfrm>
          <a:prstGeom prst="rect">
            <a:avLst/>
          </a:prstGeom>
          <a:ln w="12700">
            <a:miter lim="400000"/>
          </a:ln>
        </p:spPr>
      </p:pic>
      <p:pic>
        <p:nvPicPr>
          <p:cNvPr id="1555" name="pasted-movie.png" descr="pasted-movie.png"/>
          <p:cNvPicPr>
            <a:picLocks noChangeAspect="1"/>
          </p:cNvPicPr>
          <p:nvPr/>
        </p:nvPicPr>
        <p:blipFill>
          <a:blip r:embed="rId3"/>
          <a:stretch>
            <a:fillRect/>
          </a:stretch>
        </p:blipFill>
        <p:spPr>
          <a:xfrm>
            <a:off x="1562100" y="7763848"/>
            <a:ext cx="8648700" cy="5181601"/>
          </a:xfrm>
          <a:prstGeom prst="rect">
            <a:avLst/>
          </a:prstGeom>
          <a:ln w="12700">
            <a:miter lim="400000"/>
          </a:ln>
        </p:spPr>
      </p:pic>
      <p:graphicFrame>
        <p:nvGraphicFramePr>
          <p:cNvPr id="1556" name="Table 1"/>
          <p:cNvGraphicFramePr/>
          <p:nvPr/>
        </p:nvGraphicFramePr>
        <p:xfrm>
          <a:off x="1981200" y="5041900"/>
          <a:ext cx="7046942" cy="2170408"/>
        </p:xfrm>
        <a:graphic>
          <a:graphicData uri="http://schemas.openxmlformats.org/drawingml/2006/table">
            <a:tbl>
              <a:tblPr bandRow="1">
                <a:tableStyleId>{8F44A2F1-9E1F-4B54-A3A2-5F16C0AD49E2}</a:tableStyleId>
              </a:tblPr>
              <a:tblGrid>
                <a:gridCol w="1280003">
                  <a:extLst>
                    <a:ext uri="{9D8B030D-6E8A-4147-A177-3AD203B41FA5}">
                      <a16:colId xmlns:a16="http://schemas.microsoft.com/office/drawing/2014/main" val="20000"/>
                    </a:ext>
                  </a:extLst>
                </a:gridCol>
                <a:gridCol w="1024236">
                  <a:extLst>
                    <a:ext uri="{9D8B030D-6E8A-4147-A177-3AD203B41FA5}">
                      <a16:colId xmlns:a16="http://schemas.microsoft.com/office/drawing/2014/main" val="20001"/>
                    </a:ext>
                  </a:extLst>
                </a:gridCol>
                <a:gridCol w="1629336">
                  <a:extLst>
                    <a:ext uri="{9D8B030D-6E8A-4147-A177-3AD203B41FA5}">
                      <a16:colId xmlns:a16="http://schemas.microsoft.com/office/drawing/2014/main" val="20002"/>
                    </a:ext>
                  </a:extLst>
                </a:gridCol>
                <a:gridCol w="1864040">
                  <a:extLst>
                    <a:ext uri="{9D8B030D-6E8A-4147-A177-3AD203B41FA5}">
                      <a16:colId xmlns:a16="http://schemas.microsoft.com/office/drawing/2014/main" val="20003"/>
                    </a:ext>
                  </a:extLst>
                </a:gridCol>
                <a:gridCol w="1249327">
                  <a:extLst>
                    <a:ext uri="{9D8B030D-6E8A-4147-A177-3AD203B41FA5}">
                      <a16:colId xmlns:a16="http://schemas.microsoft.com/office/drawing/2014/main" val="20004"/>
                    </a:ext>
                  </a:extLst>
                </a:gridCol>
              </a:tblGrid>
              <a:tr h="542602">
                <a:tc>
                  <a:txBody>
                    <a:bodyPr/>
                    <a:lstStyle/>
                    <a:p>
                      <a:pPr algn="ctr" defTabSz="457200">
                        <a:defRPr sz="1800">
                          <a:solidFill>
                            <a:srgbClr val="000000"/>
                          </a:solidFill>
                        </a:defRPr>
                      </a:pPr>
                      <a:r>
                        <a:rPr sz="2300" b="1">
                          <a:solidFill>
                            <a:srgbClr val="FFFFFF"/>
                          </a:solidFill>
                          <a:latin typeface="Helvetica"/>
                          <a:ea typeface="Helvetica"/>
                          <a:cs typeface="Helvetica"/>
                          <a:sym typeface="Helvetica"/>
                        </a:rPr>
                        <a:t>Type</a:t>
                      </a:r>
                    </a:p>
                  </a:txBody>
                  <a:tcPr marL="81280" marR="81280" marT="40640" marB="40640" horzOverflow="overflow">
                    <a:lnL w="6350">
                      <a:solidFill>
                        <a:srgbClr val="424242"/>
                      </a:solidFill>
                    </a:lnL>
                    <a:lnR w="6350">
                      <a:solidFill>
                        <a:srgbClr val="424242"/>
                      </a:solidFill>
                    </a:lnR>
                    <a:lnT w="6350">
                      <a:solidFill>
                        <a:srgbClr val="424242"/>
                      </a:solidFill>
                    </a:lnT>
                    <a:lnB w="6350">
                      <a:solidFill>
                        <a:srgbClr val="424242"/>
                      </a:solidFill>
                    </a:lnB>
                    <a:solidFill>
                      <a:srgbClr val="424242"/>
                    </a:solidFill>
                  </a:tcPr>
                </a:tc>
                <a:tc>
                  <a:txBody>
                    <a:bodyPr/>
                    <a:lstStyle/>
                    <a:p>
                      <a:pPr algn="ctr" defTabSz="457200">
                        <a:defRPr sz="1800">
                          <a:solidFill>
                            <a:srgbClr val="000000"/>
                          </a:solidFill>
                        </a:defRPr>
                      </a:pPr>
                      <a:r>
                        <a:rPr sz="2300" b="1">
                          <a:solidFill>
                            <a:srgbClr val="FFFFFF"/>
                          </a:solidFill>
                          <a:latin typeface="Helvetica"/>
                          <a:ea typeface="Helvetica"/>
                          <a:cs typeface="Helvetica"/>
                          <a:sym typeface="Helvetica"/>
                        </a:rPr>
                        <a:t>Alc</a:t>
                      </a:r>
                    </a:p>
                  </a:txBody>
                  <a:tcPr marL="81280" marR="81280" marT="40640" marB="40640" horzOverflow="overflow">
                    <a:lnL w="6350">
                      <a:solidFill>
                        <a:srgbClr val="424242"/>
                      </a:solidFill>
                    </a:lnL>
                    <a:lnR w="6350">
                      <a:solidFill>
                        <a:srgbClr val="424242"/>
                      </a:solidFill>
                    </a:lnR>
                    <a:lnT w="6350">
                      <a:solidFill>
                        <a:srgbClr val="424242"/>
                      </a:solidFill>
                    </a:lnT>
                    <a:lnB w="6350">
                      <a:solidFill>
                        <a:srgbClr val="424242"/>
                      </a:solidFill>
                    </a:lnB>
                    <a:solidFill>
                      <a:srgbClr val="424242"/>
                    </a:solidFill>
                  </a:tcPr>
                </a:tc>
                <a:tc>
                  <a:txBody>
                    <a:bodyPr/>
                    <a:lstStyle/>
                    <a:p>
                      <a:pPr algn="ctr" defTabSz="457200">
                        <a:defRPr sz="1800">
                          <a:solidFill>
                            <a:srgbClr val="000000"/>
                          </a:solidFill>
                        </a:defRPr>
                      </a:pPr>
                      <a:r>
                        <a:rPr sz="2300" b="1">
                          <a:solidFill>
                            <a:srgbClr val="FFFFFF"/>
                          </a:solidFill>
                          <a:latin typeface="Helvetica"/>
                          <a:ea typeface="Helvetica"/>
                          <a:cs typeface="Helvetica"/>
                          <a:sym typeface="Helvetica"/>
                        </a:rPr>
                        <a:t>Country</a:t>
                      </a:r>
                    </a:p>
                  </a:txBody>
                  <a:tcPr marL="81280" marR="81280" marT="40640" marB="40640" horzOverflow="overflow">
                    <a:lnL w="6350">
                      <a:solidFill>
                        <a:srgbClr val="424242"/>
                      </a:solidFill>
                    </a:lnL>
                    <a:lnR w="6350">
                      <a:solidFill>
                        <a:srgbClr val="424242"/>
                      </a:solidFill>
                    </a:lnR>
                    <a:lnT w="6350">
                      <a:solidFill>
                        <a:srgbClr val="424242"/>
                      </a:solidFill>
                    </a:lnT>
                    <a:lnB w="6350">
                      <a:solidFill>
                        <a:srgbClr val="424242"/>
                      </a:solidFill>
                    </a:lnB>
                    <a:solidFill>
                      <a:srgbClr val="424242"/>
                    </a:solidFill>
                  </a:tcPr>
                </a:tc>
                <a:tc>
                  <a:txBody>
                    <a:bodyPr/>
                    <a:lstStyle/>
                    <a:p>
                      <a:pPr algn="ctr" defTabSz="457200">
                        <a:defRPr sz="1800">
                          <a:solidFill>
                            <a:srgbClr val="000000"/>
                          </a:solidFill>
                        </a:defRPr>
                      </a:pPr>
                      <a:r>
                        <a:rPr sz="2300" b="1">
                          <a:solidFill>
                            <a:srgbClr val="FFFFFF"/>
                          </a:solidFill>
                          <a:latin typeface="Helvetica"/>
                          <a:ea typeface="Helvetica"/>
                          <a:cs typeface="Helvetica"/>
                          <a:sym typeface="Helvetica"/>
                        </a:rPr>
                        <a:t>Flavonoids</a:t>
                      </a:r>
                    </a:p>
                  </a:txBody>
                  <a:tcPr marL="81280" marR="81280" marT="40640" marB="40640" horzOverflow="overflow">
                    <a:lnL w="6350">
                      <a:solidFill>
                        <a:srgbClr val="424242"/>
                      </a:solidFill>
                    </a:lnL>
                    <a:lnR w="6350">
                      <a:solidFill>
                        <a:srgbClr val="424242"/>
                      </a:solidFill>
                    </a:lnR>
                    <a:lnT w="6350">
                      <a:solidFill>
                        <a:srgbClr val="424242"/>
                      </a:solidFill>
                    </a:lnT>
                    <a:lnB w="6350">
                      <a:solidFill>
                        <a:srgbClr val="424242"/>
                      </a:solidFill>
                    </a:lnB>
                    <a:solidFill>
                      <a:srgbClr val="424242"/>
                    </a:solidFill>
                  </a:tcPr>
                </a:tc>
                <a:tc>
                  <a:txBody>
                    <a:bodyPr/>
                    <a:lstStyle/>
                    <a:p>
                      <a:pPr algn="ctr" defTabSz="457200">
                        <a:defRPr sz="1800">
                          <a:solidFill>
                            <a:srgbClr val="000000"/>
                          </a:solidFill>
                        </a:defRPr>
                      </a:pPr>
                      <a:r>
                        <a:rPr sz="2300" b="1">
                          <a:solidFill>
                            <a:srgbClr val="FFFFFF"/>
                          </a:solidFill>
                          <a:latin typeface="Helvetica"/>
                          <a:ea typeface="Helvetica"/>
                          <a:cs typeface="Helvetica"/>
                          <a:sym typeface="Helvetica"/>
                        </a:rPr>
                        <a:t>Color</a:t>
                      </a:r>
                    </a:p>
                  </a:txBody>
                  <a:tcPr marL="81280" marR="81280" marT="40640" marB="40640" horzOverflow="overflow">
                    <a:lnL w="6350">
                      <a:solidFill>
                        <a:srgbClr val="424242"/>
                      </a:solidFill>
                    </a:lnL>
                    <a:lnR w="6350">
                      <a:solidFill>
                        <a:srgbClr val="424242"/>
                      </a:solidFill>
                    </a:lnR>
                    <a:lnT w="6350">
                      <a:solidFill>
                        <a:srgbClr val="424242"/>
                      </a:solidFill>
                    </a:lnT>
                    <a:lnB w="6350">
                      <a:solidFill>
                        <a:srgbClr val="424242"/>
                      </a:solidFill>
                    </a:lnB>
                    <a:solidFill>
                      <a:srgbClr val="424242"/>
                    </a:solidFill>
                  </a:tcPr>
                </a:tc>
                <a:extLst>
                  <a:ext uri="{0D108BD9-81ED-4DB2-BD59-A6C34878D82A}">
                    <a16:rowId xmlns:a16="http://schemas.microsoft.com/office/drawing/2014/main" val="10000"/>
                  </a:ext>
                </a:extLst>
              </a:tr>
              <a:tr h="542602">
                <a:tc>
                  <a:txBody>
                    <a:bodyPr/>
                    <a:lstStyle/>
                    <a:p>
                      <a:pPr algn="ctr" defTabSz="457200">
                        <a:defRPr sz="1800">
                          <a:solidFill>
                            <a:srgbClr val="000000"/>
                          </a:solidFill>
                        </a:defRPr>
                      </a:pPr>
                      <a:r>
                        <a:rPr sz="2300">
                          <a:solidFill>
                            <a:srgbClr val="404040"/>
                          </a:solidFill>
                          <a:latin typeface="Helvetica"/>
                          <a:ea typeface="Helvetica"/>
                          <a:cs typeface="Helvetica"/>
                          <a:sym typeface="Helvetica"/>
                        </a:rPr>
                        <a:t>Barolo</a:t>
                      </a:r>
                    </a:p>
                  </a:txBody>
                  <a:tcPr marL="81280" marR="81280" marT="40640" marB="40640" anchor="ctr" horzOverflow="overflow">
                    <a:lnL w="6350">
                      <a:solidFill>
                        <a:srgbClr val="424242"/>
                      </a:solidFill>
                    </a:lnL>
                    <a:lnR w="6350">
                      <a:solidFill>
                        <a:srgbClr val="424242"/>
                      </a:solidFill>
                    </a:lnR>
                    <a:lnT w="6350">
                      <a:solidFill>
                        <a:srgbClr val="424242"/>
                      </a:solidFill>
                    </a:lnT>
                    <a:lnB w="6350">
                      <a:solidFill>
                        <a:srgbClr val="424242"/>
                      </a:solidFill>
                    </a:lnB>
                    <a:noFill/>
                  </a:tcPr>
                </a:tc>
                <a:tc>
                  <a:txBody>
                    <a:bodyPr/>
                    <a:lstStyle/>
                    <a:p>
                      <a:pPr algn="ctr" defTabSz="457200">
                        <a:defRPr sz="1800">
                          <a:solidFill>
                            <a:srgbClr val="000000"/>
                          </a:solidFill>
                        </a:defRPr>
                      </a:pPr>
                      <a:r>
                        <a:rPr sz="2300">
                          <a:solidFill>
                            <a:srgbClr val="404040"/>
                          </a:solidFill>
                          <a:latin typeface="Helvetica"/>
                          <a:ea typeface="Helvetica"/>
                          <a:cs typeface="Helvetica"/>
                          <a:sym typeface="Helvetica"/>
                        </a:rPr>
                        <a:t>14.5</a:t>
                      </a:r>
                    </a:p>
                  </a:txBody>
                  <a:tcPr marL="81280" marR="81280" marT="40640" marB="40640" anchor="ctr" horzOverflow="overflow">
                    <a:lnL w="6350">
                      <a:solidFill>
                        <a:srgbClr val="424242"/>
                      </a:solidFill>
                    </a:lnL>
                    <a:lnR w="6350">
                      <a:solidFill>
                        <a:srgbClr val="424242"/>
                      </a:solidFill>
                    </a:lnR>
                    <a:lnT w="6350">
                      <a:solidFill>
                        <a:srgbClr val="424242"/>
                      </a:solidFill>
                    </a:lnT>
                    <a:lnB w="6350">
                      <a:solidFill>
                        <a:srgbClr val="424242"/>
                      </a:solidFill>
                    </a:lnB>
                    <a:noFill/>
                  </a:tcPr>
                </a:tc>
                <a:tc>
                  <a:txBody>
                    <a:bodyPr/>
                    <a:lstStyle/>
                    <a:p>
                      <a:pPr algn="ctr" defTabSz="457200">
                        <a:defRPr sz="1800">
                          <a:solidFill>
                            <a:srgbClr val="000000"/>
                          </a:solidFill>
                        </a:defRPr>
                      </a:pPr>
                      <a:r>
                        <a:rPr sz="2300">
                          <a:solidFill>
                            <a:srgbClr val="404040"/>
                          </a:solidFill>
                          <a:latin typeface="Helvetica"/>
                          <a:ea typeface="Helvetica"/>
                          <a:cs typeface="Helvetica"/>
                          <a:sym typeface="Helvetica"/>
                        </a:rPr>
                        <a:t>Italy</a:t>
                      </a:r>
                    </a:p>
                  </a:txBody>
                  <a:tcPr marL="81280" marR="81280" marT="40640" marB="40640" anchor="ctr" horzOverflow="overflow">
                    <a:lnL w="6350">
                      <a:solidFill>
                        <a:srgbClr val="424242"/>
                      </a:solidFill>
                    </a:lnL>
                    <a:lnR w="6350">
                      <a:solidFill>
                        <a:srgbClr val="424242"/>
                      </a:solidFill>
                    </a:lnR>
                    <a:lnT w="6350">
                      <a:solidFill>
                        <a:srgbClr val="424242"/>
                      </a:solidFill>
                    </a:lnT>
                    <a:lnB w="6350">
                      <a:solidFill>
                        <a:srgbClr val="424242"/>
                      </a:solidFill>
                    </a:lnB>
                    <a:noFill/>
                  </a:tcPr>
                </a:tc>
                <a:tc>
                  <a:txBody>
                    <a:bodyPr/>
                    <a:lstStyle/>
                    <a:p>
                      <a:pPr algn="ctr" defTabSz="457200">
                        <a:defRPr sz="1800">
                          <a:solidFill>
                            <a:srgbClr val="000000"/>
                          </a:solidFill>
                        </a:defRPr>
                      </a:pPr>
                      <a:r>
                        <a:rPr sz="2300">
                          <a:solidFill>
                            <a:srgbClr val="404040"/>
                          </a:solidFill>
                          <a:latin typeface="Helvetica"/>
                          <a:ea typeface="Helvetica"/>
                          <a:cs typeface="Helvetica"/>
                          <a:sym typeface="Helvetica"/>
                        </a:rPr>
                        <a:t>3.64</a:t>
                      </a:r>
                    </a:p>
                  </a:txBody>
                  <a:tcPr marL="81280" marR="81280" marT="40640" marB="40640" anchor="ctr" horzOverflow="overflow">
                    <a:lnL w="6350">
                      <a:solidFill>
                        <a:srgbClr val="424242"/>
                      </a:solidFill>
                    </a:lnL>
                    <a:lnR w="6350">
                      <a:solidFill>
                        <a:srgbClr val="424242"/>
                      </a:solidFill>
                    </a:lnR>
                    <a:lnT w="6350">
                      <a:solidFill>
                        <a:srgbClr val="424242"/>
                      </a:solidFill>
                    </a:lnT>
                    <a:lnB w="6350">
                      <a:solidFill>
                        <a:srgbClr val="424242"/>
                      </a:solidFill>
                    </a:lnB>
                    <a:noFill/>
                  </a:tcPr>
                </a:tc>
                <a:tc>
                  <a:txBody>
                    <a:bodyPr/>
                    <a:lstStyle/>
                    <a:p>
                      <a:pPr algn="ctr" defTabSz="457200">
                        <a:defRPr sz="1800">
                          <a:solidFill>
                            <a:srgbClr val="000000"/>
                          </a:solidFill>
                        </a:defRPr>
                      </a:pPr>
                      <a:r>
                        <a:rPr sz="2300">
                          <a:solidFill>
                            <a:srgbClr val="404040"/>
                          </a:solidFill>
                          <a:latin typeface="Helvetica"/>
                          <a:ea typeface="Helvetica"/>
                          <a:cs typeface="Helvetica"/>
                          <a:sym typeface="Helvetica"/>
                        </a:rPr>
                        <a:t>5.4</a:t>
                      </a:r>
                    </a:p>
                  </a:txBody>
                  <a:tcPr marL="81280" marR="81280" marT="40640" marB="40640" anchor="ctr" horzOverflow="overflow">
                    <a:lnL w="6350">
                      <a:solidFill>
                        <a:srgbClr val="424242"/>
                      </a:solidFill>
                    </a:lnL>
                    <a:lnR w="6350">
                      <a:solidFill>
                        <a:srgbClr val="424242"/>
                      </a:solidFill>
                    </a:lnR>
                    <a:lnT w="6350">
                      <a:solidFill>
                        <a:srgbClr val="424242"/>
                      </a:solidFill>
                    </a:lnT>
                    <a:lnB w="6350">
                      <a:solidFill>
                        <a:srgbClr val="424242"/>
                      </a:solidFill>
                    </a:lnB>
                    <a:noFill/>
                  </a:tcPr>
                </a:tc>
                <a:extLst>
                  <a:ext uri="{0D108BD9-81ED-4DB2-BD59-A6C34878D82A}">
                    <a16:rowId xmlns:a16="http://schemas.microsoft.com/office/drawing/2014/main" val="10001"/>
                  </a:ext>
                </a:extLst>
              </a:tr>
              <a:tr h="542602">
                <a:tc>
                  <a:txBody>
                    <a:bodyPr/>
                    <a:lstStyle/>
                    <a:p>
                      <a:pPr algn="ctr" defTabSz="457200">
                        <a:defRPr sz="1800">
                          <a:solidFill>
                            <a:srgbClr val="000000"/>
                          </a:solidFill>
                        </a:defRPr>
                      </a:pPr>
                      <a:r>
                        <a:rPr sz="2300">
                          <a:solidFill>
                            <a:srgbClr val="404040"/>
                          </a:solidFill>
                          <a:latin typeface="Helvetica"/>
                          <a:ea typeface="Helvetica"/>
                          <a:cs typeface="Helvetica"/>
                          <a:sym typeface="Helvetica"/>
                        </a:rPr>
                        <a:t>Barbera</a:t>
                      </a:r>
                    </a:p>
                  </a:txBody>
                  <a:tcPr marL="81280" marR="81280" marT="40640" marB="40640" anchor="ctr" horzOverflow="overflow">
                    <a:lnL w="6350">
                      <a:solidFill>
                        <a:srgbClr val="424242"/>
                      </a:solidFill>
                    </a:lnL>
                    <a:lnR w="6350">
                      <a:solidFill>
                        <a:srgbClr val="424242"/>
                      </a:solidFill>
                    </a:lnR>
                    <a:lnT w="6350">
                      <a:solidFill>
                        <a:srgbClr val="424242"/>
                      </a:solidFill>
                    </a:lnT>
                    <a:lnB w="6350">
                      <a:solidFill>
                        <a:srgbClr val="424242"/>
                      </a:solidFill>
                    </a:lnB>
                    <a:noFill/>
                  </a:tcPr>
                </a:tc>
                <a:tc>
                  <a:txBody>
                    <a:bodyPr/>
                    <a:lstStyle/>
                    <a:p>
                      <a:pPr algn="ctr" defTabSz="457200">
                        <a:defRPr sz="1800">
                          <a:solidFill>
                            <a:srgbClr val="000000"/>
                          </a:solidFill>
                        </a:defRPr>
                      </a:pPr>
                      <a:r>
                        <a:rPr sz="2300">
                          <a:solidFill>
                            <a:srgbClr val="404040"/>
                          </a:solidFill>
                          <a:latin typeface="Helvetica"/>
                          <a:ea typeface="Helvetica"/>
                          <a:cs typeface="Helvetica"/>
                          <a:sym typeface="Helvetica"/>
                        </a:rPr>
                        <a:t>12.0</a:t>
                      </a:r>
                    </a:p>
                  </a:txBody>
                  <a:tcPr marL="81280" marR="81280" marT="40640" marB="40640" anchor="ctr" horzOverflow="overflow">
                    <a:lnL w="6350">
                      <a:solidFill>
                        <a:srgbClr val="424242"/>
                      </a:solidFill>
                    </a:lnL>
                    <a:lnR w="6350">
                      <a:solidFill>
                        <a:srgbClr val="424242"/>
                      </a:solidFill>
                    </a:lnR>
                    <a:lnT w="6350">
                      <a:solidFill>
                        <a:srgbClr val="424242"/>
                      </a:solidFill>
                    </a:lnT>
                    <a:lnB w="6350">
                      <a:solidFill>
                        <a:srgbClr val="424242"/>
                      </a:solidFill>
                    </a:lnB>
                    <a:noFill/>
                  </a:tcPr>
                </a:tc>
                <a:tc>
                  <a:txBody>
                    <a:bodyPr/>
                    <a:lstStyle/>
                    <a:p>
                      <a:pPr algn="ctr" defTabSz="457200">
                        <a:defRPr sz="1800">
                          <a:solidFill>
                            <a:srgbClr val="000000"/>
                          </a:solidFill>
                        </a:defRPr>
                      </a:pPr>
                      <a:r>
                        <a:rPr sz="2300">
                          <a:solidFill>
                            <a:srgbClr val="404040"/>
                          </a:solidFill>
                          <a:latin typeface="Helvetica"/>
                          <a:ea typeface="Helvetica"/>
                          <a:cs typeface="Helvetica"/>
                          <a:sym typeface="Helvetica"/>
                        </a:rPr>
                        <a:t>Italy</a:t>
                      </a:r>
                    </a:p>
                  </a:txBody>
                  <a:tcPr marL="81280" marR="81280" marT="40640" marB="40640" anchor="ctr" horzOverflow="overflow">
                    <a:lnL w="6350">
                      <a:solidFill>
                        <a:srgbClr val="424242"/>
                      </a:solidFill>
                    </a:lnL>
                    <a:lnR w="6350">
                      <a:solidFill>
                        <a:srgbClr val="424242"/>
                      </a:solidFill>
                    </a:lnR>
                    <a:lnT w="6350">
                      <a:solidFill>
                        <a:srgbClr val="424242"/>
                      </a:solidFill>
                    </a:lnT>
                    <a:lnB w="6350">
                      <a:solidFill>
                        <a:srgbClr val="424242"/>
                      </a:solidFill>
                    </a:lnB>
                    <a:noFill/>
                  </a:tcPr>
                </a:tc>
                <a:tc>
                  <a:txBody>
                    <a:bodyPr/>
                    <a:lstStyle/>
                    <a:p>
                      <a:pPr algn="ctr" defTabSz="457200">
                        <a:defRPr sz="1800">
                          <a:solidFill>
                            <a:srgbClr val="000000"/>
                          </a:solidFill>
                        </a:defRPr>
                      </a:pPr>
                      <a:r>
                        <a:rPr sz="2300">
                          <a:solidFill>
                            <a:srgbClr val="404040"/>
                          </a:solidFill>
                          <a:latin typeface="Helvetica"/>
                          <a:ea typeface="Helvetica"/>
                          <a:cs typeface="Helvetica"/>
                          <a:sym typeface="Helvetica"/>
                        </a:rPr>
                        <a:t>2.41</a:t>
                      </a:r>
                    </a:p>
                  </a:txBody>
                  <a:tcPr marL="81280" marR="81280" marT="40640" marB="40640" anchor="ctr" horzOverflow="overflow">
                    <a:lnL w="6350">
                      <a:solidFill>
                        <a:srgbClr val="424242"/>
                      </a:solidFill>
                    </a:lnL>
                    <a:lnR w="6350">
                      <a:solidFill>
                        <a:srgbClr val="424242"/>
                      </a:solidFill>
                    </a:lnR>
                    <a:lnT w="6350">
                      <a:solidFill>
                        <a:srgbClr val="424242"/>
                      </a:solidFill>
                    </a:lnT>
                    <a:lnB w="6350">
                      <a:solidFill>
                        <a:srgbClr val="424242"/>
                      </a:solidFill>
                    </a:lnB>
                    <a:noFill/>
                  </a:tcPr>
                </a:tc>
                <a:tc>
                  <a:txBody>
                    <a:bodyPr/>
                    <a:lstStyle/>
                    <a:p>
                      <a:pPr algn="ctr" defTabSz="457200">
                        <a:defRPr sz="1800">
                          <a:solidFill>
                            <a:srgbClr val="000000"/>
                          </a:solidFill>
                        </a:defRPr>
                      </a:pPr>
                      <a:r>
                        <a:rPr sz="2300">
                          <a:solidFill>
                            <a:srgbClr val="404040"/>
                          </a:solidFill>
                          <a:latin typeface="Helvetica"/>
                          <a:ea typeface="Helvetica"/>
                          <a:cs typeface="Helvetica"/>
                          <a:sym typeface="Helvetica"/>
                        </a:rPr>
                        <a:t>4.5</a:t>
                      </a:r>
                    </a:p>
                  </a:txBody>
                  <a:tcPr marL="81280" marR="81280" marT="40640" marB="40640" anchor="ctr" horzOverflow="overflow">
                    <a:lnL w="6350">
                      <a:solidFill>
                        <a:srgbClr val="424242"/>
                      </a:solidFill>
                    </a:lnL>
                    <a:lnR w="6350">
                      <a:solidFill>
                        <a:srgbClr val="424242"/>
                      </a:solidFill>
                    </a:lnR>
                    <a:lnT w="6350">
                      <a:solidFill>
                        <a:srgbClr val="424242"/>
                      </a:solidFill>
                    </a:lnT>
                    <a:lnB w="6350">
                      <a:solidFill>
                        <a:srgbClr val="424242"/>
                      </a:solidFill>
                    </a:lnB>
                    <a:noFill/>
                  </a:tcPr>
                </a:tc>
                <a:extLst>
                  <a:ext uri="{0D108BD9-81ED-4DB2-BD59-A6C34878D82A}">
                    <a16:rowId xmlns:a16="http://schemas.microsoft.com/office/drawing/2014/main" val="10002"/>
                  </a:ext>
                </a:extLst>
              </a:tr>
              <a:tr h="542602">
                <a:tc>
                  <a:txBody>
                    <a:bodyPr/>
                    <a:lstStyle/>
                    <a:p>
                      <a:pPr algn="ctr" defTabSz="457200">
                        <a:defRPr sz="1800">
                          <a:solidFill>
                            <a:srgbClr val="000000"/>
                          </a:solidFill>
                        </a:defRPr>
                      </a:pPr>
                      <a:r>
                        <a:rPr sz="2300">
                          <a:solidFill>
                            <a:srgbClr val="404040"/>
                          </a:solidFill>
                          <a:latin typeface="Helvetica"/>
                          <a:ea typeface="Helvetica"/>
                          <a:cs typeface="Helvetica"/>
                          <a:sym typeface="Helvetica"/>
                        </a:rPr>
                        <a:t>Merlot</a:t>
                      </a:r>
                    </a:p>
                  </a:txBody>
                  <a:tcPr marL="81280" marR="81280" marT="40640" marB="40640" anchor="ctr" horzOverflow="overflow">
                    <a:lnL w="6350">
                      <a:solidFill>
                        <a:srgbClr val="424242"/>
                      </a:solidFill>
                    </a:lnL>
                    <a:lnR w="6350">
                      <a:solidFill>
                        <a:srgbClr val="424242"/>
                      </a:solidFill>
                    </a:lnR>
                    <a:lnT w="6350">
                      <a:solidFill>
                        <a:srgbClr val="424242"/>
                      </a:solidFill>
                    </a:lnT>
                    <a:lnB w="6350">
                      <a:solidFill>
                        <a:srgbClr val="424242"/>
                      </a:solidFill>
                    </a:lnB>
                    <a:noFill/>
                  </a:tcPr>
                </a:tc>
                <a:tc>
                  <a:txBody>
                    <a:bodyPr/>
                    <a:lstStyle/>
                    <a:p>
                      <a:pPr algn="ctr" defTabSz="457200">
                        <a:defRPr sz="1800">
                          <a:solidFill>
                            <a:srgbClr val="000000"/>
                          </a:solidFill>
                        </a:defRPr>
                      </a:pPr>
                      <a:r>
                        <a:rPr sz="2300">
                          <a:solidFill>
                            <a:srgbClr val="404040"/>
                          </a:solidFill>
                          <a:latin typeface="Helvetica"/>
                          <a:ea typeface="Helvetica"/>
                          <a:cs typeface="Helvetica"/>
                          <a:sym typeface="Helvetica"/>
                        </a:rPr>
                        <a:t>13.5</a:t>
                      </a:r>
                    </a:p>
                  </a:txBody>
                  <a:tcPr marL="81280" marR="81280" marT="40640" marB="40640" anchor="ctr" horzOverflow="overflow">
                    <a:lnL w="6350">
                      <a:solidFill>
                        <a:srgbClr val="424242"/>
                      </a:solidFill>
                    </a:lnL>
                    <a:lnR w="6350">
                      <a:solidFill>
                        <a:srgbClr val="424242"/>
                      </a:solidFill>
                    </a:lnR>
                    <a:lnT w="6350">
                      <a:solidFill>
                        <a:srgbClr val="424242"/>
                      </a:solidFill>
                    </a:lnT>
                    <a:lnB w="6350">
                      <a:solidFill>
                        <a:srgbClr val="424242"/>
                      </a:solidFill>
                    </a:lnB>
                    <a:noFill/>
                  </a:tcPr>
                </a:tc>
                <a:tc>
                  <a:txBody>
                    <a:bodyPr/>
                    <a:lstStyle/>
                    <a:p>
                      <a:pPr algn="ctr" defTabSz="457200">
                        <a:defRPr sz="1800">
                          <a:solidFill>
                            <a:srgbClr val="000000"/>
                          </a:solidFill>
                        </a:defRPr>
                      </a:pPr>
                      <a:r>
                        <a:rPr sz="2300">
                          <a:solidFill>
                            <a:srgbClr val="404040"/>
                          </a:solidFill>
                          <a:latin typeface="Helvetica"/>
                          <a:ea typeface="Helvetica"/>
                          <a:cs typeface="Helvetica"/>
                          <a:sym typeface="Helvetica"/>
                        </a:rPr>
                        <a:t>France</a:t>
                      </a:r>
                    </a:p>
                  </a:txBody>
                  <a:tcPr marL="81280" marR="81280" marT="40640" marB="40640" anchor="ctr" horzOverflow="overflow">
                    <a:lnL w="6350">
                      <a:solidFill>
                        <a:srgbClr val="424242"/>
                      </a:solidFill>
                    </a:lnL>
                    <a:lnR w="6350">
                      <a:solidFill>
                        <a:srgbClr val="424242"/>
                      </a:solidFill>
                    </a:lnR>
                    <a:lnT w="6350">
                      <a:solidFill>
                        <a:srgbClr val="424242"/>
                      </a:solidFill>
                    </a:lnT>
                    <a:lnB w="6350">
                      <a:solidFill>
                        <a:srgbClr val="424242"/>
                      </a:solidFill>
                    </a:lnB>
                    <a:noFill/>
                  </a:tcPr>
                </a:tc>
                <a:tc>
                  <a:txBody>
                    <a:bodyPr/>
                    <a:lstStyle/>
                    <a:p>
                      <a:pPr algn="ctr" defTabSz="457200">
                        <a:defRPr sz="1800">
                          <a:solidFill>
                            <a:srgbClr val="000000"/>
                          </a:solidFill>
                        </a:defRPr>
                      </a:pPr>
                      <a:r>
                        <a:rPr sz="2300">
                          <a:solidFill>
                            <a:srgbClr val="404040"/>
                          </a:solidFill>
                          <a:latin typeface="Helvetica"/>
                          <a:ea typeface="Helvetica"/>
                          <a:cs typeface="Helvetica"/>
                          <a:sym typeface="Helvetica"/>
                        </a:rPr>
                        <a:t>1.57</a:t>
                      </a:r>
                    </a:p>
                  </a:txBody>
                  <a:tcPr marL="81280" marR="81280" marT="40640" marB="40640" anchor="ctr" horzOverflow="overflow">
                    <a:lnL w="6350">
                      <a:solidFill>
                        <a:srgbClr val="424242"/>
                      </a:solidFill>
                    </a:lnL>
                    <a:lnR w="6350">
                      <a:solidFill>
                        <a:srgbClr val="424242"/>
                      </a:solidFill>
                    </a:lnR>
                    <a:lnT w="6350">
                      <a:solidFill>
                        <a:srgbClr val="424242"/>
                      </a:solidFill>
                    </a:lnT>
                    <a:lnB w="6350">
                      <a:solidFill>
                        <a:srgbClr val="424242"/>
                      </a:solidFill>
                    </a:lnB>
                    <a:noFill/>
                  </a:tcPr>
                </a:tc>
                <a:tc>
                  <a:txBody>
                    <a:bodyPr/>
                    <a:lstStyle/>
                    <a:p>
                      <a:pPr algn="ctr" defTabSz="457200">
                        <a:defRPr sz="1800">
                          <a:solidFill>
                            <a:srgbClr val="000000"/>
                          </a:solidFill>
                        </a:defRPr>
                      </a:pPr>
                      <a:r>
                        <a:rPr sz="2300">
                          <a:solidFill>
                            <a:srgbClr val="404040"/>
                          </a:solidFill>
                          <a:latin typeface="Helvetica"/>
                          <a:ea typeface="Helvetica"/>
                          <a:cs typeface="Helvetica"/>
                          <a:sym typeface="Helvetica"/>
                        </a:rPr>
                        <a:t>3.8</a:t>
                      </a:r>
                    </a:p>
                  </a:txBody>
                  <a:tcPr marL="81280" marR="81280" marT="40640" marB="40640" anchor="ctr" horzOverflow="overflow">
                    <a:lnL w="6350">
                      <a:solidFill>
                        <a:srgbClr val="424242"/>
                      </a:solidFill>
                    </a:lnL>
                    <a:lnR w="6350">
                      <a:solidFill>
                        <a:srgbClr val="424242"/>
                      </a:solidFill>
                    </a:lnR>
                    <a:lnT w="6350">
                      <a:solidFill>
                        <a:srgbClr val="424242"/>
                      </a:solidFill>
                    </a:lnT>
                    <a:lnB w="6350">
                      <a:solidFill>
                        <a:srgbClr val="424242"/>
                      </a:solidFill>
                    </a:lnB>
                    <a:noFill/>
                  </a:tcPr>
                </a:tc>
                <a:extLst>
                  <a:ext uri="{0D108BD9-81ED-4DB2-BD59-A6C34878D82A}">
                    <a16:rowId xmlns:a16="http://schemas.microsoft.com/office/drawing/2014/main" val="10003"/>
                  </a:ext>
                </a:extLst>
              </a:tr>
            </a:tbl>
          </a:graphicData>
        </a:graphic>
      </p:graphicFrame>
      <p:sp>
        <p:nvSpPr>
          <p:cNvPr id="1557" name="ggplot(my_wine, aes(…))"/>
          <p:cNvSpPr txBox="1"/>
          <p:nvPr/>
        </p:nvSpPr>
        <p:spPr>
          <a:xfrm>
            <a:off x="11131418" y="5085079"/>
            <a:ext cx="4957238" cy="4851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defRPr sz="2600">
                <a:solidFill>
                  <a:srgbClr val="374556"/>
                </a:solidFill>
                <a:latin typeface="Courier"/>
                <a:ea typeface="Courier"/>
                <a:cs typeface="Courier"/>
                <a:sym typeface="Courier"/>
              </a:defRPr>
            </a:lvl1pPr>
          </a:lstStyle>
          <a:p>
            <a:r>
              <a:t>ggplot(my_wine, aes(…))</a:t>
            </a:r>
          </a:p>
        </p:txBody>
      </p:sp>
      <p:sp>
        <p:nvSpPr>
          <p:cNvPr id="1558" name="ggplot(my_wine, aes(x = Type, y = Alc))"/>
          <p:cNvSpPr txBox="1"/>
          <p:nvPr/>
        </p:nvSpPr>
        <p:spPr>
          <a:xfrm>
            <a:off x="11125200" y="5080000"/>
            <a:ext cx="11061771" cy="4851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defRPr sz="2600">
                <a:solidFill>
                  <a:srgbClr val="374556"/>
                </a:solidFill>
                <a:latin typeface="Courier"/>
                <a:ea typeface="Courier"/>
                <a:cs typeface="Courier"/>
                <a:sym typeface="Courier"/>
              </a:defRPr>
            </a:lvl1pPr>
          </a:lstStyle>
          <a:p>
            <a:r>
              <a:t>ggplot(my_wine, aes(x = Type, y = Alc)) </a:t>
            </a:r>
          </a:p>
        </p:txBody>
      </p:sp>
      <p:sp>
        <p:nvSpPr>
          <p:cNvPr id="1559" name="ggplot(my_wine, aes(x = Type, y = Alc)) +…"/>
          <p:cNvSpPr txBox="1"/>
          <p:nvPr/>
        </p:nvSpPr>
        <p:spPr>
          <a:xfrm>
            <a:off x="11125200" y="5080000"/>
            <a:ext cx="14633696" cy="8788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defRPr sz="2600">
                <a:solidFill>
                  <a:srgbClr val="374556"/>
                </a:solidFill>
                <a:latin typeface="Courier"/>
                <a:ea typeface="Courier"/>
                <a:cs typeface="Courier"/>
                <a:sym typeface="Courier"/>
              </a:defRPr>
            </a:pPr>
            <a:r>
              <a:t>ggplot(my_wine, aes(x = Type, y = Alc)) + </a:t>
            </a:r>
          </a:p>
          <a:p>
            <a:pPr>
              <a:defRPr sz="2600">
                <a:solidFill>
                  <a:srgbClr val="374556"/>
                </a:solidFill>
                <a:latin typeface="Courier"/>
                <a:ea typeface="Courier"/>
                <a:cs typeface="Courier"/>
                <a:sym typeface="Courier"/>
              </a:defRPr>
            </a:pPr>
            <a:r>
              <a:t>geom_col() </a:t>
            </a:r>
          </a:p>
        </p:txBody>
      </p:sp>
      <p:sp>
        <p:nvSpPr>
          <p:cNvPr id="1560" name="ggplot(my_wine, aes(x = Type, y = Alc), fill= Country) +…"/>
          <p:cNvSpPr txBox="1"/>
          <p:nvPr/>
        </p:nvSpPr>
        <p:spPr>
          <a:xfrm>
            <a:off x="11125200" y="5080000"/>
            <a:ext cx="14633696" cy="8788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defRPr sz="2600">
                <a:solidFill>
                  <a:srgbClr val="374556"/>
                </a:solidFill>
                <a:latin typeface="Courier"/>
                <a:ea typeface="Courier"/>
                <a:cs typeface="Courier"/>
                <a:sym typeface="Courier"/>
              </a:defRPr>
            </a:pPr>
            <a:r>
              <a:t>ggplot(my_wine, aes(x = Type, y = Alc), fill= Country) + </a:t>
            </a:r>
          </a:p>
          <a:p>
            <a:pPr>
              <a:defRPr sz="2600">
                <a:solidFill>
                  <a:srgbClr val="374556"/>
                </a:solidFill>
                <a:latin typeface="Courier"/>
                <a:ea typeface="Courier"/>
                <a:cs typeface="Courier"/>
                <a:sym typeface="Courier"/>
              </a:defRPr>
            </a:pPr>
            <a:r>
              <a:t>geom_col() </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5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15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3" nodeType="clickEffect">
                                  <p:stCondLst>
                                    <p:cond delay="0"/>
                                  </p:stCondLst>
                                  <p:iterate>
                                    <p:tmAbs val="0"/>
                                  </p:iterate>
                                  <p:childTnLst>
                                    <p:set>
                                      <p:cBhvr>
                                        <p:cTn id="14" fill="hold"/>
                                        <p:tgtEl>
                                          <p:spTgt spid="153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4" nodeType="clickEffect">
                                  <p:stCondLst>
                                    <p:cond delay="0"/>
                                  </p:stCondLst>
                                  <p:iterate>
                                    <p:tmAbs val="0"/>
                                  </p:iterate>
                                  <p:childTnLst>
                                    <p:set>
                                      <p:cBhvr>
                                        <p:cTn id="18" fill="hold"/>
                                        <p:tgtEl>
                                          <p:spTgt spid="154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5" nodeType="clickEffect">
                                  <p:stCondLst>
                                    <p:cond delay="0"/>
                                  </p:stCondLst>
                                  <p:iterate>
                                    <p:tmAbs val="0"/>
                                  </p:iterate>
                                  <p:childTnLst>
                                    <p:set>
                                      <p:cBhvr>
                                        <p:cTn id="22" fill="hold"/>
                                        <p:tgtEl>
                                          <p:spTgt spid="154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6" nodeType="clickEffect">
                                  <p:stCondLst>
                                    <p:cond delay="0"/>
                                  </p:stCondLst>
                                  <p:iterate>
                                    <p:tmAbs val="0"/>
                                  </p:iterate>
                                  <p:childTnLst>
                                    <p:set>
                                      <p:cBhvr>
                                        <p:cTn id="26" fill="hold"/>
                                        <p:tgtEl>
                                          <p:spTgt spid="155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7" nodeType="clickEffect">
                                  <p:stCondLst>
                                    <p:cond delay="0"/>
                                  </p:stCondLst>
                                  <p:iterate>
                                    <p:tmAbs val="0"/>
                                  </p:iterate>
                                  <p:childTnLst>
                                    <p:set>
                                      <p:cBhvr>
                                        <p:cTn id="30" fill="hold">
                                          <p:stCondLst>
                                            <p:cond delay="0"/>
                                          </p:stCondLst>
                                        </p:cTn>
                                        <p:tgtEl>
                                          <p:spTgt spid="1557"/>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8" nodeType="clickEffect">
                                  <p:stCondLst>
                                    <p:cond delay="0"/>
                                  </p:stCondLst>
                                  <p:iterate>
                                    <p:tmAbs val="0"/>
                                  </p:iterate>
                                  <p:childTnLst>
                                    <p:set>
                                      <p:cBhvr>
                                        <p:cTn id="34" fill="hold"/>
                                        <p:tgtEl>
                                          <p:spTgt spid="155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grpId="9" nodeType="clickEffect">
                                  <p:stCondLst>
                                    <p:cond delay="0"/>
                                  </p:stCondLst>
                                  <p:iterate>
                                    <p:tmAbs val="0"/>
                                  </p:iterate>
                                  <p:childTnLst>
                                    <p:set>
                                      <p:cBhvr>
                                        <p:cTn id="38" fill="hold">
                                          <p:stCondLst>
                                            <p:cond delay="0"/>
                                          </p:stCondLst>
                                        </p:cTn>
                                        <p:tgtEl>
                                          <p:spTgt spid="1558"/>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10" nodeType="clickEffect">
                                  <p:stCondLst>
                                    <p:cond delay="0"/>
                                  </p:stCondLst>
                                  <p:iterate>
                                    <p:tmAbs val="0"/>
                                  </p:iterate>
                                  <p:childTnLst>
                                    <p:set>
                                      <p:cBhvr>
                                        <p:cTn id="42" fill="hold"/>
                                        <p:tgtEl>
                                          <p:spTgt spid="155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grpId="11" nodeType="clickEffect">
                                  <p:stCondLst>
                                    <p:cond delay="0"/>
                                  </p:stCondLst>
                                  <p:iterate>
                                    <p:tmAbs val="0"/>
                                  </p:iterate>
                                  <p:childTnLst>
                                    <p:set>
                                      <p:cBhvr>
                                        <p:cTn id="46" fill="hold">
                                          <p:stCondLst>
                                            <p:cond delay="0"/>
                                          </p:stCondLst>
                                        </p:cTn>
                                        <p:tgtEl>
                                          <p:spTgt spid="1559"/>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12" nodeType="clickEffect">
                                  <p:stCondLst>
                                    <p:cond delay="0"/>
                                  </p:stCondLst>
                                  <p:iterate>
                                    <p:tmAbs val="0"/>
                                  </p:iterate>
                                  <p:childTnLst>
                                    <p:set>
                                      <p:cBhvr>
                                        <p:cTn id="50" fill="hold"/>
                                        <p:tgtEl>
                                          <p:spTgt spid="1560"/>
                                        </p:tgtEl>
                                        <p:attrNameLst>
                                          <p:attrName>style.visibility</p:attrName>
                                        </p:attrNameLst>
                                      </p:cBhvr>
                                      <p:to>
                                        <p:strVal val="visible"/>
                                      </p:to>
                                    </p:set>
                                  </p:childTnLst>
                                </p:cTn>
                              </p:par>
                            </p:childTnLst>
                          </p:cTn>
                        </p:par>
                        <p:par>
                          <p:cTn id="51" fill="hold">
                            <p:stCondLst>
                              <p:cond delay="0"/>
                            </p:stCondLst>
                            <p:childTnLst>
                              <p:par>
                                <p:cTn id="52" presetID="1" presetClass="entr" presetSubtype="0" fill="hold" grpId="13" nodeType="afterEffect">
                                  <p:stCondLst>
                                    <p:cond delay="0"/>
                                  </p:stCondLst>
                                  <p:iterate>
                                    <p:tmAbs val="0"/>
                                  </p:iterate>
                                  <p:childTnLst>
                                    <p:set>
                                      <p:cBhvr>
                                        <p:cTn id="53" fill="hold"/>
                                        <p:tgtEl>
                                          <p:spTgt spid="15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19" grpId="1" animBg="1" advAuto="0"/>
      <p:bldP spid="1526" grpId="2" animBg="1" advAuto="0"/>
      <p:bldP spid="1533" grpId="3" animBg="1" advAuto="0"/>
      <p:bldP spid="1540" grpId="4" animBg="1" advAuto="0"/>
      <p:bldP spid="1547" grpId="5" animBg="1" advAuto="0"/>
      <p:bldP spid="1552" grpId="6" animBg="1" advAuto="0"/>
      <p:bldP spid="1555" grpId="13" animBg="1" advAuto="0"/>
      <p:bldP spid="1557" grpId="7" animBg="1" advAuto="0"/>
      <p:bldP spid="1558" grpId="8" animBg="1" advAuto="0"/>
      <p:bldP spid="1558" grpId="9" animBg="1" advAuto="0"/>
      <p:bldP spid="1559" grpId="10" animBg="1" advAuto="0"/>
      <p:bldP spid="1559" grpId="11" animBg="1" advAuto="0"/>
      <p:bldP spid="1560" grpId="12" animBg="1" advAuto="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2" name="Rectangle"/>
          <p:cNvSpPr/>
          <p:nvPr/>
        </p:nvSpPr>
        <p:spPr>
          <a:xfrm>
            <a:off x="-29388" y="-53314"/>
            <a:ext cx="8907158" cy="5442497"/>
          </a:xfrm>
          <a:prstGeom prst="rect">
            <a:avLst/>
          </a:prstGeom>
          <a:solidFill>
            <a:srgbClr val="7893B7"/>
          </a:solidFill>
          <a:ln w="12700">
            <a:miter lim="400000"/>
          </a:ln>
        </p:spPr>
        <p:txBody>
          <a:bodyPr lIns="45719" rIns="45719" anchor="ctr"/>
          <a:lstStyle/>
          <a:p>
            <a:endParaRPr/>
          </a:p>
        </p:txBody>
      </p:sp>
      <p:grpSp>
        <p:nvGrpSpPr>
          <p:cNvPr id="1566" name="Group"/>
          <p:cNvGrpSpPr/>
          <p:nvPr/>
        </p:nvGrpSpPr>
        <p:grpSpPr>
          <a:xfrm>
            <a:off x="608383" y="901776"/>
            <a:ext cx="8182883" cy="3393033"/>
            <a:chOff x="0" y="-641239"/>
            <a:chExt cx="8182882" cy="3393032"/>
          </a:xfrm>
        </p:grpSpPr>
        <p:sp>
          <p:nvSpPr>
            <p:cNvPr id="1563" name="GGPLOT2…"/>
            <p:cNvSpPr txBox="1"/>
            <p:nvPr/>
          </p:nvSpPr>
          <p:spPr>
            <a:xfrm>
              <a:off x="0" y="570639"/>
              <a:ext cx="7509824" cy="218115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noAutofit/>
            </a:bodyPr>
            <a:lstStyle/>
            <a:p>
              <a:pPr algn="ctr">
                <a:defRPr sz="5000">
                  <a:solidFill>
                    <a:srgbClr val="FFFFFF"/>
                  </a:solidFill>
                  <a:latin typeface="Helvetica"/>
                  <a:ea typeface="Helvetica"/>
                  <a:cs typeface="Helvetica"/>
                  <a:sym typeface="Helvetica"/>
                </a:defRPr>
              </a:pPr>
              <a:r>
                <a:t>GGPLOT2</a:t>
              </a:r>
            </a:p>
            <a:p>
              <a:pPr algn="ctr">
                <a:defRPr sz="5000">
                  <a:solidFill>
                    <a:srgbClr val="FFFFFF"/>
                  </a:solidFill>
                  <a:latin typeface="Helvetica"/>
                  <a:ea typeface="Helvetica"/>
                  <a:cs typeface="Helvetica"/>
                  <a:sym typeface="Helvetica"/>
                </a:defRPr>
              </a:pPr>
              <a:r>
                <a:t>ADDITIVE STRUCTURE</a:t>
              </a:r>
            </a:p>
          </p:txBody>
        </p:sp>
        <p:sp>
          <p:nvSpPr>
            <p:cNvPr id="1564" name="Line"/>
            <p:cNvSpPr/>
            <p:nvPr/>
          </p:nvSpPr>
          <p:spPr>
            <a:xfrm>
              <a:off x="88271" y="-411406"/>
              <a:ext cx="1350009" cy="1"/>
            </a:xfrm>
            <a:prstGeom prst="line">
              <a:avLst/>
            </a:prstGeom>
            <a:noFill/>
            <a:ln w="88900" cap="flat">
              <a:solidFill>
                <a:srgbClr val="FFFFFF"/>
              </a:solidFill>
              <a:prstDash val="solid"/>
              <a:miter lim="400000"/>
            </a:ln>
            <a:effectLst/>
          </p:spPr>
          <p:txBody>
            <a:bodyPr wrap="square" lIns="0" tIns="0" rIns="0" bIns="0" numCol="1" anchor="t">
              <a:noAutofit/>
            </a:bodyPr>
            <a:lstStyle/>
            <a:p>
              <a:pPr defTabSz="457200">
                <a:defRPr sz="1200">
                  <a:solidFill>
                    <a:srgbClr val="000000"/>
                  </a:solidFill>
                  <a:latin typeface="Helvetica"/>
                  <a:ea typeface="Helvetica"/>
                  <a:cs typeface="Helvetica"/>
                  <a:sym typeface="Helvetica"/>
                </a:defRPr>
              </a:pPr>
              <a:endParaRPr/>
            </a:p>
          </p:txBody>
        </p:sp>
        <p:sp>
          <p:nvSpPr>
            <p:cNvPr id="1565" name="http://tutorials.iq.harvard.edu/R/Rgraphics/Rgraphics.html"/>
            <p:cNvSpPr txBox="1"/>
            <p:nvPr/>
          </p:nvSpPr>
          <p:spPr>
            <a:xfrm>
              <a:off x="1631404" y="-641240"/>
              <a:ext cx="6551479" cy="78391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noAutofit/>
            </a:bodyPr>
            <a:lstStyle>
              <a:lvl1pPr>
                <a:defRPr sz="2200" spc="412">
                  <a:solidFill>
                    <a:srgbClr val="FFFFFF"/>
                  </a:solidFill>
                  <a:latin typeface="Helvetica"/>
                  <a:ea typeface="Helvetica"/>
                  <a:cs typeface="Helvetica"/>
                  <a:sym typeface="Helvetica"/>
                </a:defRPr>
              </a:lvl1pPr>
            </a:lstStyle>
            <a:p>
              <a:r>
                <a:t>http://tutorials.iq.harvard.edu/R/Rgraphics/Rgraphics.html</a:t>
              </a:r>
            </a:p>
          </p:txBody>
        </p:sp>
      </p:grpSp>
      <p:sp>
        <p:nvSpPr>
          <p:cNvPr id="1567" name="Oval 16"/>
          <p:cNvSpPr/>
          <p:nvPr/>
        </p:nvSpPr>
        <p:spPr>
          <a:xfrm rot="5400000" flipH="1">
            <a:off x="14997186" y="14325748"/>
            <a:ext cx="182788" cy="177330"/>
          </a:xfrm>
          <a:prstGeom prst="ellipse">
            <a:avLst/>
          </a:prstGeom>
          <a:solidFill>
            <a:srgbClr val="00ADB5"/>
          </a:solidFill>
          <a:ln w="12700">
            <a:miter lim="400000"/>
          </a:ln>
        </p:spPr>
        <p:txBody>
          <a:bodyPr lIns="45719" rIns="45719"/>
          <a:lstStyle/>
          <a:p>
            <a:pPr defTabSz="914400">
              <a:defRPr sz="1800">
                <a:solidFill>
                  <a:srgbClr val="414042"/>
                </a:solidFill>
                <a:latin typeface="Helvetica"/>
                <a:ea typeface="Helvetica"/>
                <a:cs typeface="Helvetica"/>
                <a:sym typeface="Helvetica"/>
              </a:defRPr>
            </a:pPr>
            <a:endParaRPr/>
          </a:p>
        </p:txBody>
      </p:sp>
      <p:grpSp>
        <p:nvGrpSpPr>
          <p:cNvPr id="1575" name="Group"/>
          <p:cNvGrpSpPr/>
          <p:nvPr/>
        </p:nvGrpSpPr>
        <p:grpSpPr>
          <a:xfrm>
            <a:off x="10045699" y="1515846"/>
            <a:ext cx="13574872" cy="2682396"/>
            <a:chOff x="0" y="0"/>
            <a:chExt cx="13574870" cy="2682394"/>
          </a:xfrm>
        </p:grpSpPr>
        <p:sp>
          <p:nvSpPr>
            <p:cNvPr id="1568" name="Oval 12"/>
            <p:cNvSpPr/>
            <p:nvPr/>
          </p:nvSpPr>
          <p:spPr>
            <a:xfrm rot="5400000" flipH="1">
              <a:off x="5952684" y="2482596"/>
              <a:ext cx="202827" cy="196771"/>
            </a:xfrm>
            <a:prstGeom prst="ellipse">
              <a:avLst/>
            </a:prstGeom>
            <a:solidFill>
              <a:srgbClr val="4D0706"/>
            </a:solidFill>
            <a:ln w="12700" cap="flat">
              <a:noFill/>
              <a:miter lim="400000"/>
            </a:ln>
            <a:effectLst/>
          </p:spPr>
          <p:txBody>
            <a:bodyPr wrap="square" lIns="45719" tIns="45719" rIns="45719" bIns="45719" numCol="1" anchor="t">
              <a:noAutofit/>
            </a:bodyPr>
            <a:lstStyle/>
            <a:p>
              <a:pPr defTabSz="914400">
                <a:defRPr sz="1800">
                  <a:solidFill>
                    <a:srgbClr val="414042"/>
                  </a:solidFill>
                  <a:latin typeface="Helvetica"/>
                  <a:ea typeface="Helvetica"/>
                  <a:cs typeface="Helvetica"/>
                  <a:sym typeface="Helvetica"/>
                </a:defRPr>
              </a:pPr>
              <a:endParaRPr/>
            </a:p>
          </p:txBody>
        </p:sp>
        <p:grpSp>
          <p:nvGrpSpPr>
            <p:cNvPr id="1574" name="Group"/>
            <p:cNvGrpSpPr/>
            <p:nvPr/>
          </p:nvGrpSpPr>
          <p:grpSpPr>
            <a:xfrm>
              <a:off x="-1" y="-1"/>
              <a:ext cx="13574872" cy="2552679"/>
              <a:chOff x="0" y="0"/>
              <a:chExt cx="13574869" cy="2552677"/>
            </a:xfrm>
          </p:grpSpPr>
          <p:sp>
            <p:nvSpPr>
              <p:cNvPr id="1569" name="Oval 25"/>
              <p:cNvSpPr/>
              <p:nvPr/>
            </p:nvSpPr>
            <p:spPr>
              <a:xfrm rot="5400000" flipH="1">
                <a:off x="5952684" y="379135"/>
                <a:ext cx="202827" cy="196770"/>
              </a:xfrm>
              <a:prstGeom prst="ellipse">
                <a:avLst/>
              </a:prstGeom>
              <a:solidFill>
                <a:srgbClr val="4D0706"/>
              </a:solidFill>
              <a:ln w="12700" cap="flat">
                <a:noFill/>
                <a:miter lim="400000"/>
              </a:ln>
              <a:effectLst/>
            </p:spPr>
            <p:txBody>
              <a:bodyPr wrap="square" lIns="45719" tIns="45719" rIns="45719" bIns="45719" numCol="1" anchor="t">
                <a:noAutofit/>
              </a:bodyPr>
              <a:lstStyle/>
              <a:p>
                <a:pPr defTabSz="914400">
                  <a:defRPr sz="1800">
                    <a:solidFill>
                      <a:srgbClr val="414042"/>
                    </a:solidFill>
                    <a:latin typeface="Helvetica"/>
                    <a:ea typeface="Helvetica"/>
                    <a:cs typeface="Helvetica"/>
                    <a:sym typeface="Helvetica"/>
                  </a:defRPr>
                </a:pPr>
                <a:endParaRPr/>
              </a:p>
            </p:txBody>
          </p:sp>
          <p:sp>
            <p:nvSpPr>
              <p:cNvPr id="1570" name="Freeform 26"/>
              <p:cNvSpPr/>
              <p:nvPr/>
            </p:nvSpPr>
            <p:spPr>
              <a:xfrm rot="5400000" flipH="1">
                <a:off x="4069757" y="572878"/>
                <a:ext cx="2076671" cy="1882929"/>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21600" y="2168"/>
                      <a:pt x="21600" y="2168"/>
                      <a:pt x="21600" y="2168"/>
                    </a:cubicBezTo>
                    <a:cubicBezTo>
                      <a:pt x="20467" y="2168"/>
                      <a:pt x="19561" y="1168"/>
                      <a:pt x="19561" y="0"/>
                    </a:cubicBezTo>
                    <a:cubicBezTo>
                      <a:pt x="2039" y="0"/>
                      <a:pt x="2039" y="0"/>
                      <a:pt x="2039" y="0"/>
                    </a:cubicBezTo>
                    <a:cubicBezTo>
                      <a:pt x="2039" y="1168"/>
                      <a:pt x="1133" y="2168"/>
                      <a:pt x="0" y="2168"/>
                    </a:cubicBezTo>
                  </a:path>
                </a:pathLst>
              </a:custGeom>
              <a:noFill/>
              <a:ln w="50800" cap="rnd">
                <a:solidFill>
                  <a:srgbClr val="254F58"/>
                </a:solidFill>
                <a:prstDash val="solid"/>
                <a:round/>
              </a:ln>
              <a:effectLst>
                <a:outerShdw blurRad="457200" dist="101600" dir="2700000" rotWithShape="0">
                  <a:srgbClr val="000000">
                    <a:alpha val="26000"/>
                  </a:srgbClr>
                </a:outerShdw>
              </a:effectLst>
            </p:spPr>
            <p:txBody>
              <a:bodyPr wrap="square" lIns="45719" tIns="45719" rIns="45719" bIns="45719" numCol="1" anchor="t">
                <a:noAutofit/>
              </a:bodyPr>
              <a:lstStyle/>
              <a:p>
                <a:pPr defTabSz="914400">
                  <a:defRPr sz="1800">
                    <a:solidFill>
                      <a:srgbClr val="254F58"/>
                    </a:solidFill>
                    <a:latin typeface="Helvetica"/>
                    <a:ea typeface="Helvetica"/>
                    <a:cs typeface="Helvetica"/>
                    <a:sym typeface="Helvetica"/>
                  </a:defRPr>
                </a:pPr>
                <a:endParaRPr/>
              </a:p>
            </p:txBody>
          </p:sp>
          <p:sp>
            <p:nvSpPr>
              <p:cNvPr id="1571" name="Oval 27"/>
              <p:cNvSpPr/>
              <p:nvPr/>
            </p:nvSpPr>
            <p:spPr>
              <a:xfrm rot="5400000" flipH="1">
                <a:off x="4066728" y="376106"/>
                <a:ext cx="202827" cy="202828"/>
              </a:xfrm>
              <a:prstGeom prst="ellipse">
                <a:avLst/>
              </a:prstGeom>
              <a:solidFill>
                <a:srgbClr val="831818"/>
              </a:solidFill>
              <a:ln w="12700" cap="flat">
                <a:noFill/>
                <a:miter lim="400000"/>
              </a:ln>
              <a:effectLst/>
            </p:spPr>
            <p:txBody>
              <a:bodyPr wrap="square" lIns="45719" tIns="45719" rIns="45719" bIns="45719" numCol="1" anchor="t">
                <a:noAutofit/>
              </a:bodyPr>
              <a:lstStyle/>
              <a:p>
                <a:pPr defTabSz="914400">
                  <a:defRPr sz="1800">
                    <a:solidFill>
                      <a:srgbClr val="254F58"/>
                    </a:solidFill>
                    <a:latin typeface="Helvetica"/>
                    <a:ea typeface="Helvetica"/>
                    <a:cs typeface="Helvetica"/>
                    <a:sym typeface="Helvetica"/>
                  </a:defRPr>
                </a:pPr>
                <a:endParaRPr/>
              </a:p>
            </p:txBody>
          </p:sp>
          <p:sp>
            <p:nvSpPr>
              <p:cNvPr id="1572" name="ggplot(my.DS, aes(x=Sample, y=Measure))"/>
              <p:cNvSpPr/>
              <p:nvPr/>
            </p:nvSpPr>
            <p:spPr>
              <a:xfrm>
                <a:off x="6534801" y="155597"/>
                <a:ext cx="7040069"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spAutoFit/>
              </a:bodyPr>
              <a:lstStyle/>
              <a:p>
                <a:pPr>
                  <a:defRPr sz="2600">
                    <a:solidFill>
                      <a:srgbClr val="374556"/>
                    </a:solidFill>
                    <a:latin typeface="Courier"/>
                    <a:ea typeface="Courier"/>
                    <a:cs typeface="Courier"/>
                    <a:sym typeface="Courier"/>
                  </a:defRPr>
                </a:pPr>
                <a:r>
                  <a:t>ggplot(my.DS, aes(x=Sample, y=Measure))</a:t>
                </a:r>
              </a:p>
              <a:p>
                <a:pPr algn="r">
                  <a:defRPr sz="2400">
                    <a:solidFill>
                      <a:srgbClr val="374556"/>
                    </a:solidFill>
                    <a:latin typeface="Helvetica"/>
                    <a:ea typeface="Helvetica"/>
                    <a:cs typeface="Helvetica"/>
                    <a:sym typeface="Helvetica"/>
                  </a:defRPr>
                </a:pPr>
                <a:r>
                  <a:t> </a:t>
                </a:r>
              </a:p>
            </p:txBody>
          </p:sp>
          <p:sp>
            <p:nvSpPr>
              <p:cNvPr id="1573" name="DATASET, SAMPLES &amp; OBSERVATIONS"/>
              <p:cNvSpPr/>
              <p:nvPr/>
            </p:nvSpPr>
            <p:spPr>
              <a:xfrm>
                <a:off x="0" y="0"/>
                <a:ext cx="4013200"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spAutoFit/>
              </a:bodyPr>
              <a:lstStyle>
                <a:lvl1pPr>
                  <a:defRPr sz="2900">
                    <a:solidFill>
                      <a:srgbClr val="374556"/>
                    </a:solidFill>
                    <a:latin typeface="Helvetica"/>
                    <a:ea typeface="Helvetica"/>
                    <a:cs typeface="Helvetica"/>
                    <a:sym typeface="Helvetica"/>
                  </a:defRPr>
                </a:lvl1pPr>
              </a:lstStyle>
              <a:p>
                <a:r>
                  <a:t>DATASET, SAMPLES &amp; OBSERVATIONS</a:t>
                </a:r>
              </a:p>
            </p:txBody>
          </p:sp>
        </p:grpSp>
      </p:grpSp>
      <p:grpSp>
        <p:nvGrpSpPr>
          <p:cNvPr id="1583" name="Group"/>
          <p:cNvGrpSpPr/>
          <p:nvPr/>
        </p:nvGrpSpPr>
        <p:grpSpPr>
          <a:xfrm>
            <a:off x="10045699" y="3404342"/>
            <a:ext cx="13573582" cy="2952339"/>
            <a:chOff x="0" y="0"/>
            <a:chExt cx="13573580" cy="2952338"/>
          </a:xfrm>
        </p:grpSpPr>
        <p:sp>
          <p:nvSpPr>
            <p:cNvPr id="1576" name="Oval 22"/>
            <p:cNvSpPr/>
            <p:nvPr/>
          </p:nvSpPr>
          <p:spPr>
            <a:xfrm rot="5400000" flipH="1">
              <a:off x="5952684" y="2752540"/>
              <a:ext cx="202827" cy="196771"/>
            </a:xfrm>
            <a:prstGeom prst="ellipse">
              <a:avLst/>
            </a:prstGeom>
            <a:solidFill>
              <a:srgbClr val="831818"/>
            </a:solidFill>
            <a:ln w="12700" cap="flat">
              <a:noFill/>
              <a:miter lim="400000"/>
            </a:ln>
            <a:effectLst/>
          </p:spPr>
          <p:txBody>
            <a:bodyPr wrap="square" lIns="45719" tIns="45719" rIns="45719" bIns="45719" numCol="1" anchor="t">
              <a:noAutofit/>
            </a:bodyPr>
            <a:lstStyle/>
            <a:p>
              <a:pPr defTabSz="914400">
                <a:defRPr sz="1800">
                  <a:solidFill>
                    <a:srgbClr val="414042"/>
                  </a:solidFill>
                  <a:latin typeface="Helvetica"/>
                  <a:ea typeface="Helvetica"/>
                  <a:cs typeface="Helvetica"/>
                  <a:sym typeface="Helvetica"/>
                </a:defRPr>
              </a:pPr>
              <a:endParaRPr/>
            </a:p>
          </p:txBody>
        </p:sp>
        <p:grpSp>
          <p:nvGrpSpPr>
            <p:cNvPr id="1582" name="Group"/>
            <p:cNvGrpSpPr/>
            <p:nvPr/>
          </p:nvGrpSpPr>
          <p:grpSpPr>
            <a:xfrm>
              <a:off x="-1" y="-1"/>
              <a:ext cx="13573582" cy="2819228"/>
              <a:chOff x="0" y="0"/>
              <a:chExt cx="13573580" cy="2819226"/>
            </a:xfrm>
          </p:grpSpPr>
          <p:sp>
            <p:nvSpPr>
              <p:cNvPr id="1577" name="ggplot(my.DS, aes(x=Sample, y=Measure))…"/>
              <p:cNvSpPr/>
              <p:nvPr/>
            </p:nvSpPr>
            <p:spPr>
              <a:xfrm>
                <a:off x="6534801" y="0"/>
                <a:ext cx="7038780"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spAutoFit/>
              </a:bodyPr>
              <a:lstStyle/>
              <a:p>
                <a:pPr>
                  <a:defRPr sz="2600">
                    <a:solidFill>
                      <a:srgbClr val="374556"/>
                    </a:solidFill>
                    <a:latin typeface="Courier"/>
                    <a:ea typeface="Courier"/>
                    <a:cs typeface="Courier"/>
                    <a:sym typeface="Courier"/>
                  </a:defRPr>
                </a:pPr>
                <a:r>
                  <a:t>ggplot(my.DS, aes(x=Sample, y=Measure))</a:t>
                </a:r>
              </a:p>
              <a:p>
                <a:pPr>
                  <a:defRPr sz="2600">
                    <a:solidFill>
                      <a:srgbClr val="374556"/>
                    </a:solidFill>
                    <a:latin typeface="Courier"/>
                    <a:ea typeface="Courier"/>
                    <a:cs typeface="Courier"/>
                    <a:sym typeface="Courier"/>
                  </a:defRPr>
                </a:pPr>
                <a:r>
                  <a:t>+ geom_boxplot()</a:t>
                </a:r>
              </a:p>
              <a:p>
                <a:pPr algn="r">
                  <a:defRPr sz="2900">
                    <a:solidFill>
                      <a:srgbClr val="374556"/>
                    </a:solidFill>
                    <a:latin typeface="Helvetica"/>
                    <a:ea typeface="Helvetica"/>
                    <a:cs typeface="Helvetica"/>
                    <a:sym typeface="Helvetica"/>
                  </a:defRPr>
                </a:pPr>
                <a:r>
                  <a:t> </a:t>
                </a:r>
              </a:p>
            </p:txBody>
          </p:sp>
          <p:grpSp>
            <p:nvGrpSpPr>
              <p:cNvPr id="1581" name="Group"/>
              <p:cNvGrpSpPr/>
              <p:nvPr/>
            </p:nvGrpSpPr>
            <p:grpSpPr>
              <a:xfrm>
                <a:off x="-1" y="482449"/>
                <a:ext cx="6049558" cy="2336778"/>
                <a:chOff x="0" y="0"/>
                <a:chExt cx="6049556" cy="2336776"/>
              </a:xfrm>
            </p:grpSpPr>
            <p:sp>
              <p:nvSpPr>
                <p:cNvPr id="1578" name="Freeform 20"/>
                <p:cNvSpPr/>
                <p:nvPr/>
              </p:nvSpPr>
              <p:spPr>
                <a:xfrm rot="5400000" flipH="1">
                  <a:off x="4069757" y="356978"/>
                  <a:ext cx="2076671" cy="1882929"/>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21600" y="2168"/>
                        <a:pt x="21600" y="2168"/>
                        <a:pt x="21600" y="2168"/>
                      </a:cubicBezTo>
                      <a:cubicBezTo>
                        <a:pt x="20467" y="2168"/>
                        <a:pt x="19636" y="1168"/>
                        <a:pt x="19636" y="0"/>
                      </a:cubicBezTo>
                      <a:cubicBezTo>
                        <a:pt x="2039" y="0"/>
                        <a:pt x="2039" y="0"/>
                        <a:pt x="2039" y="0"/>
                      </a:cubicBezTo>
                      <a:cubicBezTo>
                        <a:pt x="2039" y="1168"/>
                        <a:pt x="1133" y="2168"/>
                        <a:pt x="0" y="2168"/>
                      </a:cubicBezTo>
                    </a:path>
                  </a:pathLst>
                </a:custGeom>
                <a:noFill/>
                <a:ln w="50800" cap="rnd">
                  <a:solidFill>
                    <a:srgbClr val="254F58"/>
                  </a:solidFill>
                  <a:prstDash val="solid"/>
                  <a:round/>
                </a:ln>
                <a:effectLst>
                  <a:outerShdw blurRad="457200" dist="101600" dir="2700000" rotWithShape="0">
                    <a:srgbClr val="000000">
                      <a:alpha val="26000"/>
                    </a:srgbClr>
                  </a:outerShdw>
                </a:effectLst>
              </p:spPr>
              <p:txBody>
                <a:bodyPr wrap="square" lIns="45719" tIns="45719" rIns="45719" bIns="45719" numCol="1" anchor="t">
                  <a:noAutofit/>
                </a:bodyPr>
                <a:lstStyle/>
                <a:p>
                  <a:pPr defTabSz="914400">
                    <a:defRPr sz="1800">
                      <a:solidFill>
                        <a:srgbClr val="254F58"/>
                      </a:solidFill>
                      <a:latin typeface="Helvetica"/>
                      <a:ea typeface="Helvetica"/>
                      <a:cs typeface="Helvetica"/>
                      <a:sym typeface="Helvetica"/>
                    </a:defRPr>
                  </a:pPr>
                  <a:endParaRPr/>
                </a:p>
              </p:txBody>
            </p:sp>
            <p:sp>
              <p:nvSpPr>
                <p:cNvPr id="1579" name="Oval 21"/>
                <p:cNvSpPr/>
                <p:nvPr/>
              </p:nvSpPr>
              <p:spPr>
                <a:xfrm rot="5400000" flipH="1">
                  <a:off x="4066728" y="160206"/>
                  <a:ext cx="202827" cy="202828"/>
                </a:xfrm>
                <a:prstGeom prst="ellipse">
                  <a:avLst/>
                </a:prstGeom>
                <a:solidFill>
                  <a:srgbClr val="831818"/>
                </a:solidFill>
                <a:ln w="12700" cap="flat">
                  <a:noFill/>
                  <a:miter lim="400000"/>
                </a:ln>
                <a:effectLst/>
              </p:spPr>
              <p:txBody>
                <a:bodyPr wrap="square" lIns="45719" tIns="45719" rIns="45719" bIns="45719" numCol="1" anchor="t">
                  <a:noAutofit/>
                </a:bodyPr>
                <a:lstStyle/>
                <a:p>
                  <a:pPr defTabSz="914400">
                    <a:defRPr sz="1800">
                      <a:solidFill>
                        <a:srgbClr val="254F58"/>
                      </a:solidFill>
                      <a:latin typeface="Helvetica"/>
                      <a:ea typeface="Helvetica"/>
                      <a:cs typeface="Helvetica"/>
                      <a:sym typeface="Helvetica"/>
                    </a:defRPr>
                  </a:pPr>
                  <a:endParaRPr/>
                </a:p>
              </p:txBody>
            </p:sp>
            <p:sp>
              <p:nvSpPr>
                <p:cNvPr id="1580" name="DEFINE PLOT TYPE"/>
                <p:cNvSpPr/>
                <p:nvPr/>
              </p:nvSpPr>
              <p:spPr>
                <a:xfrm>
                  <a:off x="0" y="0"/>
                  <a:ext cx="4013200"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spAutoFit/>
                </a:bodyPr>
                <a:lstStyle>
                  <a:lvl1pPr>
                    <a:defRPr sz="2900">
                      <a:solidFill>
                        <a:srgbClr val="374556"/>
                      </a:solidFill>
                      <a:latin typeface="Helvetica"/>
                      <a:ea typeface="Helvetica"/>
                      <a:cs typeface="Helvetica"/>
                      <a:sym typeface="Helvetica"/>
                    </a:defRPr>
                  </a:lvl1pPr>
                </a:lstStyle>
                <a:p>
                  <a:r>
                    <a:t>DEFINE PLOT TYPE</a:t>
                  </a:r>
                </a:p>
              </p:txBody>
            </p:sp>
          </p:grpSp>
        </p:grpSp>
      </p:grpSp>
      <p:grpSp>
        <p:nvGrpSpPr>
          <p:cNvPr id="1590" name="Group"/>
          <p:cNvGrpSpPr/>
          <p:nvPr/>
        </p:nvGrpSpPr>
        <p:grpSpPr>
          <a:xfrm>
            <a:off x="10045700" y="5518235"/>
            <a:ext cx="13635479" cy="2992606"/>
            <a:chOff x="0" y="0"/>
            <a:chExt cx="13635477" cy="2992605"/>
          </a:xfrm>
        </p:grpSpPr>
        <p:sp>
          <p:nvSpPr>
            <p:cNvPr id="1584" name="Oval 9"/>
            <p:cNvSpPr/>
            <p:nvPr/>
          </p:nvSpPr>
          <p:spPr>
            <a:xfrm rot="5400000" flipH="1">
              <a:off x="5952684" y="2792807"/>
              <a:ext cx="202827" cy="196770"/>
            </a:xfrm>
            <a:prstGeom prst="ellipse">
              <a:avLst/>
            </a:prstGeom>
            <a:solidFill>
              <a:srgbClr val="912C51"/>
            </a:solidFill>
            <a:ln w="12700" cap="flat">
              <a:noFill/>
              <a:miter lim="400000"/>
            </a:ln>
            <a:effectLst/>
          </p:spPr>
          <p:txBody>
            <a:bodyPr wrap="square" lIns="45719" tIns="45719" rIns="45719" bIns="45719" numCol="1" anchor="t">
              <a:noAutofit/>
            </a:bodyPr>
            <a:lstStyle/>
            <a:p>
              <a:pPr defTabSz="914400">
                <a:defRPr sz="1800">
                  <a:solidFill>
                    <a:srgbClr val="414042"/>
                  </a:solidFill>
                  <a:latin typeface="Helvetica"/>
                  <a:ea typeface="Helvetica"/>
                  <a:cs typeface="Helvetica"/>
                  <a:sym typeface="Helvetica"/>
                </a:defRPr>
              </a:pPr>
              <a:endParaRPr/>
            </a:p>
          </p:txBody>
        </p:sp>
        <p:grpSp>
          <p:nvGrpSpPr>
            <p:cNvPr id="1589" name="Group"/>
            <p:cNvGrpSpPr/>
            <p:nvPr/>
          </p:nvGrpSpPr>
          <p:grpSpPr>
            <a:xfrm>
              <a:off x="0" y="-1"/>
              <a:ext cx="13635479" cy="2862261"/>
              <a:chOff x="0" y="0"/>
              <a:chExt cx="13635478" cy="2862259"/>
            </a:xfrm>
          </p:grpSpPr>
          <p:sp>
            <p:nvSpPr>
              <p:cNvPr id="1585" name="Freeform 23"/>
              <p:cNvSpPr/>
              <p:nvPr/>
            </p:nvSpPr>
            <p:spPr>
              <a:xfrm rot="5400000" flipH="1">
                <a:off x="4069757" y="882461"/>
                <a:ext cx="2076671" cy="1882929"/>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21600" y="2168"/>
                      <a:pt x="21600" y="2168"/>
                      <a:pt x="21600" y="2168"/>
                    </a:cubicBezTo>
                    <a:cubicBezTo>
                      <a:pt x="20467" y="2168"/>
                      <a:pt x="19561" y="1168"/>
                      <a:pt x="19561" y="0"/>
                    </a:cubicBezTo>
                    <a:cubicBezTo>
                      <a:pt x="2039" y="0"/>
                      <a:pt x="2039" y="0"/>
                      <a:pt x="2039" y="0"/>
                    </a:cubicBezTo>
                    <a:cubicBezTo>
                      <a:pt x="2039" y="1168"/>
                      <a:pt x="1133" y="2168"/>
                      <a:pt x="0" y="2168"/>
                    </a:cubicBezTo>
                  </a:path>
                </a:pathLst>
              </a:custGeom>
              <a:noFill/>
              <a:ln w="50800" cap="rnd">
                <a:solidFill>
                  <a:srgbClr val="254F58"/>
                </a:solidFill>
                <a:prstDash val="solid"/>
                <a:round/>
              </a:ln>
              <a:effectLst>
                <a:outerShdw blurRad="457200" dist="101600" dir="2700000" rotWithShape="0">
                  <a:srgbClr val="000000">
                    <a:alpha val="26000"/>
                  </a:srgbClr>
                </a:outerShdw>
              </a:effectLst>
            </p:spPr>
            <p:txBody>
              <a:bodyPr wrap="square" lIns="45719" tIns="45719" rIns="45719" bIns="45719" numCol="1" anchor="t">
                <a:noAutofit/>
              </a:bodyPr>
              <a:lstStyle/>
              <a:p>
                <a:pPr defTabSz="914400">
                  <a:defRPr sz="1800">
                    <a:solidFill>
                      <a:srgbClr val="254F58"/>
                    </a:solidFill>
                    <a:latin typeface="Helvetica"/>
                    <a:ea typeface="Helvetica"/>
                    <a:cs typeface="Helvetica"/>
                    <a:sym typeface="Helvetica"/>
                  </a:defRPr>
                </a:pPr>
                <a:endParaRPr/>
              </a:p>
            </p:txBody>
          </p:sp>
          <p:sp>
            <p:nvSpPr>
              <p:cNvPr id="1586" name="Oval 24"/>
              <p:cNvSpPr/>
              <p:nvPr/>
            </p:nvSpPr>
            <p:spPr>
              <a:xfrm rot="5400000" flipH="1">
                <a:off x="4066728" y="685689"/>
                <a:ext cx="202827" cy="202827"/>
              </a:xfrm>
              <a:prstGeom prst="ellipse">
                <a:avLst/>
              </a:prstGeom>
              <a:solidFill>
                <a:srgbClr val="912C51"/>
              </a:solidFill>
              <a:ln w="12700" cap="flat">
                <a:noFill/>
                <a:miter lim="400000"/>
              </a:ln>
              <a:effectLst/>
            </p:spPr>
            <p:txBody>
              <a:bodyPr wrap="square" lIns="45719" tIns="45719" rIns="45719" bIns="45719" numCol="1" anchor="t">
                <a:noAutofit/>
              </a:bodyPr>
              <a:lstStyle/>
              <a:p>
                <a:pPr defTabSz="914400">
                  <a:defRPr sz="1800">
                    <a:solidFill>
                      <a:srgbClr val="254F58"/>
                    </a:solidFill>
                    <a:latin typeface="Helvetica"/>
                    <a:ea typeface="Helvetica"/>
                    <a:cs typeface="Helvetica"/>
                    <a:sym typeface="Helvetica"/>
                  </a:defRPr>
                </a:pPr>
                <a:endParaRPr/>
              </a:p>
            </p:txBody>
          </p:sp>
          <p:sp>
            <p:nvSpPr>
              <p:cNvPr id="1587" name="ggplot(my.DS, aes(x=Sample, y=Measure, fill=Sample))…"/>
              <p:cNvSpPr/>
              <p:nvPr/>
            </p:nvSpPr>
            <p:spPr>
              <a:xfrm>
                <a:off x="6602255" y="0"/>
                <a:ext cx="7033224"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spAutoFit/>
              </a:bodyPr>
              <a:lstStyle/>
              <a:p>
                <a:pPr>
                  <a:defRPr sz="2600">
                    <a:solidFill>
                      <a:srgbClr val="374556"/>
                    </a:solidFill>
                    <a:latin typeface="Courier"/>
                    <a:ea typeface="Courier"/>
                    <a:cs typeface="Courier"/>
                    <a:sym typeface="Courier"/>
                  </a:defRPr>
                </a:pPr>
                <a:r>
                  <a:t>ggplot(my.DS, aes(x=Sample, y=Measure, fill=Sample))</a:t>
                </a:r>
              </a:p>
              <a:p>
                <a:pPr>
                  <a:defRPr sz="2600">
                    <a:solidFill>
                      <a:srgbClr val="374556"/>
                    </a:solidFill>
                    <a:latin typeface="Courier"/>
                    <a:ea typeface="Courier"/>
                    <a:cs typeface="Courier"/>
                    <a:sym typeface="Courier"/>
                  </a:defRPr>
                </a:pPr>
                <a:r>
                  <a:t>+ geom_boxplot()</a:t>
                </a:r>
              </a:p>
              <a:p>
                <a:pPr algn="r">
                  <a:defRPr sz="2900">
                    <a:solidFill>
                      <a:srgbClr val="374556"/>
                    </a:solidFill>
                    <a:latin typeface="Helvetica"/>
                    <a:ea typeface="Helvetica"/>
                    <a:cs typeface="Helvetica"/>
                    <a:sym typeface="Helvetica"/>
                  </a:defRPr>
                </a:pPr>
                <a:r>
                  <a:t> </a:t>
                </a:r>
              </a:p>
            </p:txBody>
          </p:sp>
          <p:sp>
            <p:nvSpPr>
              <p:cNvPr id="1588" name="COLOR BY GROUP"/>
              <p:cNvSpPr/>
              <p:nvPr/>
            </p:nvSpPr>
            <p:spPr>
              <a:xfrm>
                <a:off x="0" y="519132"/>
                <a:ext cx="4017172"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spAutoFit/>
              </a:bodyPr>
              <a:lstStyle>
                <a:lvl1pPr>
                  <a:defRPr sz="2900">
                    <a:solidFill>
                      <a:srgbClr val="374556"/>
                    </a:solidFill>
                    <a:latin typeface="Helvetica"/>
                    <a:ea typeface="Helvetica"/>
                    <a:cs typeface="Helvetica"/>
                    <a:sym typeface="Helvetica"/>
                  </a:defRPr>
                </a:lvl1pPr>
              </a:lstStyle>
              <a:p>
                <a:r>
                  <a:t>COLOR BY GROUP</a:t>
                </a:r>
              </a:p>
            </p:txBody>
          </p:sp>
        </p:grpSp>
      </p:grpSp>
      <p:grpSp>
        <p:nvGrpSpPr>
          <p:cNvPr id="1597" name="Group"/>
          <p:cNvGrpSpPr/>
          <p:nvPr/>
        </p:nvGrpSpPr>
        <p:grpSpPr>
          <a:xfrm>
            <a:off x="10045700" y="7758590"/>
            <a:ext cx="13633296" cy="2914924"/>
            <a:chOff x="0" y="0"/>
            <a:chExt cx="13633294" cy="2914922"/>
          </a:xfrm>
        </p:grpSpPr>
        <p:sp>
          <p:nvSpPr>
            <p:cNvPr id="1591" name="Oval 19"/>
            <p:cNvSpPr/>
            <p:nvPr/>
          </p:nvSpPr>
          <p:spPr>
            <a:xfrm rot="5400000" flipH="1">
              <a:off x="5935750" y="2715124"/>
              <a:ext cx="202828" cy="196771"/>
            </a:xfrm>
            <a:prstGeom prst="ellipse">
              <a:avLst/>
            </a:prstGeom>
            <a:solidFill>
              <a:srgbClr val="FF847F"/>
            </a:solidFill>
            <a:ln w="12700" cap="flat">
              <a:noFill/>
              <a:miter lim="400000"/>
            </a:ln>
            <a:effectLst/>
          </p:spPr>
          <p:txBody>
            <a:bodyPr wrap="square" lIns="45719" tIns="45719" rIns="45719" bIns="45719" numCol="1" anchor="t">
              <a:noAutofit/>
            </a:bodyPr>
            <a:lstStyle/>
            <a:p>
              <a:pPr defTabSz="914400">
                <a:defRPr sz="1800">
                  <a:solidFill>
                    <a:srgbClr val="414042"/>
                  </a:solidFill>
                  <a:latin typeface="Helvetica"/>
                  <a:ea typeface="Helvetica"/>
                  <a:cs typeface="Helvetica"/>
                  <a:sym typeface="Helvetica"/>
                </a:defRPr>
              </a:pPr>
              <a:endParaRPr/>
            </a:p>
          </p:txBody>
        </p:sp>
        <p:grpSp>
          <p:nvGrpSpPr>
            <p:cNvPr id="1596" name="Group"/>
            <p:cNvGrpSpPr/>
            <p:nvPr/>
          </p:nvGrpSpPr>
          <p:grpSpPr>
            <a:xfrm>
              <a:off x="0" y="-1"/>
              <a:ext cx="13633296" cy="2784622"/>
              <a:chOff x="0" y="0"/>
              <a:chExt cx="13633295" cy="2784620"/>
            </a:xfrm>
          </p:grpSpPr>
          <p:sp>
            <p:nvSpPr>
              <p:cNvPr id="1592" name="Freeform 20"/>
              <p:cNvSpPr/>
              <p:nvPr/>
            </p:nvSpPr>
            <p:spPr>
              <a:xfrm rot="5400000" flipH="1">
                <a:off x="4069757" y="804822"/>
                <a:ext cx="2076671" cy="1882928"/>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21600" y="2168"/>
                      <a:pt x="21600" y="2168"/>
                      <a:pt x="21600" y="2168"/>
                    </a:cubicBezTo>
                    <a:cubicBezTo>
                      <a:pt x="20467" y="2168"/>
                      <a:pt x="19636" y="1168"/>
                      <a:pt x="19636" y="0"/>
                    </a:cubicBezTo>
                    <a:cubicBezTo>
                      <a:pt x="2039" y="0"/>
                      <a:pt x="2039" y="0"/>
                      <a:pt x="2039" y="0"/>
                    </a:cubicBezTo>
                    <a:cubicBezTo>
                      <a:pt x="2039" y="1168"/>
                      <a:pt x="1133" y="2168"/>
                      <a:pt x="0" y="2168"/>
                    </a:cubicBezTo>
                  </a:path>
                </a:pathLst>
              </a:custGeom>
              <a:noFill/>
              <a:ln w="50800" cap="rnd">
                <a:solidFill>
                  <a:srgbClr val="254F58"/>
                </a:solidFill>
                <a:prstDash val="solid"/>
                <a:round/>
              </a:ln>
              <a:effectLst>
                <a:outerShdw blurRad="457200" dist="101600" dir="2700000" rotWithShape="0">
                  <a:srgbClr val="000000">
                    <a:alpha val="26000"/>
                  </a:srgbClr>
                </a:outerShdw>
              </a:effectLst>
            </p:spPr>
            <p:txBody>
              <a:bodyPr wrap="square" lIns="45719" tIns="45719" rIns="45719" bIns="45719" numCol="1" anchor="t">
                <a:noAutofit/>
              </a:bodyPr>
              <a:lstStyle/>
              <a:p>
                <a:pPr defTabSz="914400">
                  <a:defRPr sz="1800">
                    <a:solidFill>
                      <a:srgbClr val="254F58"/>
                    </a:solidFill>
                    <a:latin typeface="Helvetica"/>
                    <a:ea typeface="Helvetica"/>
                    <a:cs typeface="Helvetica"/>
                    <a:sym typeface="Helvetica"/>
                  </a:defRPr>
                </a:pPr>
                <a:endParaRPr/>
              </a:p>
            </p:txBody>
          </p:sp>
          <p:sp>
            <p:nvSpPr>
              <p:cNvPr id="1593" name="Oval 21"/>
              <p:cNvSpPr/>
              <p:nvPr/>
            </p:nvSpPr>
            <p:spPr>
              <a:xfrm rot="5400000" flipH="1">
                <a:off x="4066728" y="595349"/>
                <a:ext cx="202827" cy="202827"/>
              </a:xfrm>
              <a:prstGeom prst="ellipse">
                <a:avLst/>
              </a:prstGeom>
              <a:solidFill>
                <a:srgbClr val="FF847F"/>
              </a:solidFill>
              <a:ln w="12700" cap="flat">
                <a:noFill/>
                <a:miter lim="400000"/>
              </a:ln>
              <a:effectLst/>
            </p:spPr>
            <p:txBody>
              <a:bodyPr wrap="square" lIns="45719" tIns="45719" rIns="45719" bIns="45719" numCol="1" anchor="t">
                <a:noAutofit/>
              </a:bodyPr>
              <a:lstStyle/>
              <a:p>
                <a:pPr defTabSz="914400">
                  <a:defRPr sz="1800">
                    <a:solidFill>
                      <a:srgbClr val="254F58"/>
                    </a:solidFill>
                    <a:latin typeface="Helvetica"/>
                    <a:ea typeface="Helvetica"/>
                    <a:cs typeface="Helvetica"/>
                    <a:sym typeface="Helvetica"/>
                  </a:defRPr>
                </a:pPr>
                <a:endParaRPr/>
              </a:p>
            </p:txBody>
          </p:sp>
          <p:sp>
            <p:nvSpPr>
              <p:cNvPr id="1594" name="… + ggtitle(&quot;Basic boxplot&quot;) + theme(legend.position=“none”, plot.title = element_text(size=11))"/>
              <p:cNvSpPr/>
              <p:nvPr/>
            </p:nvSpPr>
            <p:spPr>
              <a:xfrm>
                <a:off x="6602255" y="0"/>
                <a:ext cx="7031041"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spAutoFit/>
              </a:bodyPr>
              <a:lstStyle>
                <a:lvl1pPr>
                  <a:defRPr sz="2600">
                    <a:solidFill>
                      <a:srgbClr val="374556"/>
                    </a:solidFill>
                    <a:latin typeface="Courier"/>
                    <a:ea typeface="Courier"/>
                    <a:cs typeface="Courier"/>
                    <a:sym typeface="Courier"/>
                  </a:defRPr>
                </a:lvl1pPr>
              </a:lstStyle>
              <a:p>
                <a:r>
                  <a:t> … + ggtitle("Basic boxplot") + theme(legend.position=“none”, plot.title = element_text(size=11)) </a:t>
                </a:r>
              </a:p>
            </p:txBody>
          </p:sp>
          <p:sp>
            <p:nvSpPr>
              <p:cNvPr id="1595" name="TITLE AND LEGEND"/>
              <p:cNvSpPr/>
              <p:nvPr/>
            </p:nvSpPr>
            <p:spPr>
              <a:xfrm>
                <a:off x="0" y="428792"/>
                <a:ext cx="4013200"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spAutoFit/>
              </a:bodyPr>
              <a:lstStyle>
                <a:lvl1pPr>
                  <a:defRPr sz="2900">
                    <a:solidFill>
                      <a:srgbClr val="374556"/>
                    </a:solidFill>
                    <a:latin typeface="Helvetica"/>
                    <a:ea typeface="Helvetica"/>
                    <a:cs typeface="Helvetica"/>
                    <a:sym typeface="Helvetica"/>
                  </a:defRPr>
                </a:lvl1pPr>
              </a:lstStyle>
              <a:p>
                <a:r>
                  <a:t>TITLE AND LEGEND</a:t>
                </a:r>
              </a:p>
            </p:txBody>
          </p:sp>
        </p:grpSp>
      </p:grpSp>
      <p:grpSp>
        <p:nvGrpSpPr>
          <p:cNvPr id="1604" name="Group"/>
          <p:cNvGrpSpPr/>
          <p:nvPr/>
        </p:nvGrpSpPr>
        <p:grpSpPr>
          <a:xfrm>
            <a:off x="10045700" y="9735984"/>
            <a:ext cx="13640142" cy="3071243"/>
            <a:chOff x="0" y="0"/>
            <a:chExt cx="13640141" cy="3071241"/>
          </a:xfrm>
        </p:grpSpPr>
        <p:sp>
          <p:nvSpPr>
            <p:cNvPr id="1598" name="Oval 6"/>
            <p:cNvSpPr/>
            <p:nvPr/>
          </p:nvSpPr>
          <p:spPr>
            <a:xfrm rot="5400000" flipH="1">
              <a:off x="5952684" y="2871443"/>
              <a:ext cx="202827" cy="196771"/>
            </a:xfrm>
            <a:prstGeom prst="ellipse">
              <a:avLst/>
            </a:prstGeom>
            <a:solidFill>
              <a:srgbClr val="F0A4AA"/>
            </a:solidFill>
            <a:ln w="12700" cap="flat">
              <a:noFill/>
              <a:miter lim="400000"/>
            </a:ln>
            <a:effectLst/>
          </p:spPr>
          <p:txBody>
            <a:bodyPr wrap="square" lIns="45719" tIns="45719" rIns="45719" bIns="45719" numCol="1" anchor="t">
              <a:noAutofit/>
            </a:bodyPr>
            <a:lstStyle/>
            <a:p>
              <a:pPr defTabSz="914400">
                <a:defRPr sz="1800">
                  <a:solidFill>
                    <a:srgbClr val="414042"/>
                  </a:solidFill>
                  <a:latin typeface="Helvetica"/>
                  <a:ea typeface="Helvetica"/>
                  <a:cs typeface="Helvetica"/>
                  <a:sym typeface="Helvetica"/>
                </a:defRPr>
              </a:pPr>
              <a:endParaRPr/>
            </a:p>
          </p:txBody>
        </p:sp>
        <p:grpSp>
          <p:nvGrpSpPr>
            <p:cNvPr id="1603" name="Group"/>
            <p:cNvGrpSpPr/>
            <p:nvPr/>
          </p:nvGrpSpPr>
          <p:grpSpPr>
            <a:xfrm>
              <a:off x="0" y="-1"/>
              <a:ext cx="13640142" cy="2957739"/>
              <a:chOff x="0" y="0"/>
              <a:chExt cx="13640141" cy="2957737"/>
            </a:xfrm>
          </p:grpSpPr>
          <p:sp>
            <p:nvSpPr>
              <p:cNvPr id="1599" name="Freeform 20"/>
              <p:cNvSpPr/>
              <p:nvPr/>
            </p:nvSpPr>
            <p:spPr>
              <a:xfrm rot="5400000" flipH="1">
                <a:off x="4069757" y="977938"/>
                <a:ext cx="2076671" cy="1882929"/>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21600" y="2168"/>
                      <a:pt x="21600" y="2168"/>
                      <a:pt x="21600" y="2168"/>
                    </a:cubicBezTo>
                    <a:cubicBezTo>
                      <a:pt x="20467" y="2168"/>
                      <a:pt x="19636" y="1168"/>
                      <a:pt x="19636" y="0"/>
                    </a:cubicBezTo>
                    <a:cubicBezTo>
                      <a:pt x="2039" y="0"/>
                      <a:pt x="2039" y="0"/>
                      <a:pt x="2039" y="0"/>
                    </a:cubicBezTo>
                    <a:cubicBezTo>
                      <a:pt x="2039" y="1168"/>
                      <a:pt x="1133" y="2168"/>
                      <a:pt x="0" y="2168"/>
                    </a:cubicBezTo>
                  </a:path>
                </a:pathLst>
              </a:custGeom>
              <a:noFill/>
              <a:ln w="50800" cap="rnd">
                <a:solidFill>
                  <a:srgbClr val="254F58"/>
                </a:solidFill>
                <a:prstDash val="solid"/>
                <a:round/>
              </a:ln>
              <a:effectLst>
                <a:outerShdw blurRad="457200" dist="101600" dir="2700000" rotWithShape="0">
                  <a:srgbClr val="000000">
                    <a:alpha val="26000"/>
                  </a:srgbClr>
                </a:outerShdw>
              </a:effectLst>
            </p:spPr>
            <p:txBody>
              <a:bodyPr wrap="square" lIns="45719" tIns="45719" rIns="45719" bIns="45719" numCol="1" anchor="t">
                <a:noAutofit/>
              </a:bodyPr>
              <a:lstStyle/>
              <a:p>
                <a:pPr defTabSz="914400">
                  <a:defRPr sz="1800">
                    <a:solidFill>
                      <a:srgbClr val="254F58"/>
                    </a:solidFill>
                    <a:latin typeface="Helvetica"/>
                    <a:ea typeface="Helvetica"/>
                    <a:cs typeface="Helvetica"/>
                    <a:sym typeface="Helvetica"/>
                  </a:defRPr>
                </a:pPr>
                <a:endParaRPr/>
              </a:p>
            </p:txBody>
          </p:sp>
          <p:sp>
            <p:nvSpPr>
              <p:cNvPr id="1600" name="Oval 21"/>
              <p:cNvSpPr/>
              <p:nvPr/>
            </p:nvSpPr>
            <p:spPr>
              <a:xfrm rot="5400000" flipH="1">
                <a:off x="4066728" y="781166"/>
                <a:ext cx="202827" cy="202827"/>
              </a:xfrm>
              <a:prstGeom prst="ellipse">
                <a:avLst/>
              </a:prstGeom>
              <a:solidFill>
                <a:srgbClr val="F0A4AA"/>
              </a:solidFill>
              <a:ln w="12700" cap="flat">
                <a:noFill/>
                <a:miter lim="400000"/>
              </a:ln>
              <a:effectLst/>
            </p:spPr>
            <p:txBody>
              <a:bodyPr wrap="square" lIns="45719" tIns="45719" rIns="45719" bIns="45719" numCol="1" anchor="t">
                <a:noAutofit/>
              </a:bodyPr>
              <a:lstStyle/>
              <a:p>
                <a:pPr defTabSz="914400">
                  <a:defRPr sz="1800">
                    <a:solidFill>
                      <a:srgbClr val="254F58"/>
                    </a:solidFill>
                    <a:latin typeface="Helvetica"/>
                    <a:ea typeface="Helvetica"/>
                    <a:cs typeface="Helvetica"/>
                    <a:sym typeface="Helvetica"/>
                  </a:defRPr>
                </a:pPr>
                <a:endParaRPr/>
              </a:p>
            </p:txBody>
          </p:sp>
          <p:sp>
            <p:nvSpPr>
              <p:cNvPr id="1601" name="… + scale_fill_manual(values = c(&quot;lightgray&quot;, &quot;steelblue&quot;,…"/>
              <p:cNvSpPr/>
              <p:nvPr/>
            </p:nvSpPr>
            <p:spPr>
              <a:xfrm>
                <a:off x="6602255" y="0"/>
                <a:ext cx="7037887"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spAutoFit/>
              </a:bodyPr>
              <a:lstStyle/>
              <a:p>
                <a:pPr>
                  <a:defRPr sz="2600">
                    <a:solidFill>
                      <a:srgbClr val="374556"/>
                    </a:solidFill>
                    <a:latin typeface="Courier"/>
                    <a:ea typeface="Courier"/>
                    <a:cs typeface="Courier"/>
                    <a:sym typeface="Courier"/>
                  </a:defRPr>
                </a:pPr>
                <a:r>
                  <a:t> … + scale_fill_manual(values = c("lightgray", "steelblue", </a:t>
                </a:r>
              </a:p>
              <a:p>
                <a:pPr>
                  <a:defRPr sz="2600">
                    <a:solidFill>
                      <a:srgbClr val="374556"/>
                    </a:solidFill>
                    <a:latin typeface="Courier"/>
                    <a:ea typeface="Courier"/>
                    <a:cs typeface="Courier"/>
                    <a:sym typeface="Courier"/>
                  </a:defRPr>
                </a:pPr>
                <a:r>
                  <a:t>“aquamarine3", "seagreen4"))</a:t>
                </a:r>
              </a:p>
              <a:p>
                <a:pPr algn="r">
                  <a:defRPr sz="2900">
                    <a:solidFill>
                      <a:srgbClr val="374556"/>
                    </a:solidFill>
                    <a:latin typeface="Helvetica"/>
                    <a:ea typeface="Helvetica"/>
                    <a:cs typeface="Helvetica"/>
                    <a:sym typeface="Helvetica"/>
                  </a:defRPr>
                </a:pPr>
                <a:r>
                  <a:t> </a:t>
                </a:r>
              </a:p>
            </p:txBody>
          </p:sp>
          <p:sp>
            <p:nvSpPr>
              <p:cNvPr id="1602" name="CUSTOM COLORS"/>
              <p:cNvSpPr/>
              <p:nvPr/>
            </p:nvSpPr>
            <p:spPr>
              <a:xfrm>
                <a:off x="0" y="584199"/>
                <a:ext cx="4013200"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spAutoFit/>
              </a:bodyPr>
              <a:lstStyle>
                <a:lvl1pPr>
                  <a:defRPr sz="2900">
                    <a:solidFill>
                      <a:srgbClr val="374556"/>
                    </a:solidFill>
                    <a:latin typeface="Helvetica"/>
                    <a:ea typeface="Helvetica"/>
                    <a:cs typeface="Helvetica"/>
                    <a:sym typeface="Helvetica"/>
                  </a:defRPr>
                </a:lvl1pPr>
              </a:lstStyle>
              <a:p>
                <a:r>
                  <a:t>CUSTOM COLORS</a:t>
                </a:r>
              </a:p>
            </p:txBody>
          </p:sp>
        </p:grpSp>
      </p:grpSp>
      <p:grpSp>
        <p:nvGrpSpPr>
          <p:cNvPr id="1609" name="Group"/>
          <p:cNvGrpSpPr/>
          <p:nvPr/>
        </p:nvGrpSpPr>
        <p:grpSpPr>
          <a:xfrm>
            <a:off x="10045699" y="12399273"/>
            <a:ext cx="15427469" cy="609958"/>
            <a:chOff x="-245427" y="-19050"/>
            <a:chExt cx="15427467" cy="609957"/>
          </a:xfrm>
        </p:grpSpPr>
        <p:sp>
          <p:nvSpPr>
            <p:cNvPr id="1605" name="Line"/>
            <p:cNvSpPr/>
            <p:nvPr/>
          </p:nvSpPr>
          <p:spPr>
            <a:xfrm>
              <a:off x="3992299" y="326251"/>
              <a:ext cx="1656474" cy="1"/>
            </a:xfrm>
            <a:prstGeom prst="line">
              <a:avLst/>
            </a:prstGeom>
            <a:noFill/>
            <a:ln w="50800" cap="flat">
              <a:solidFill>
                <a:srgbClr val="254F58"/>
              </a:solidFill>
              <a:prstDash val="solid"/>
              <a:miter lim="400000"/>
            </a:ln>
            <a:effectLst/>
          </p:spPr>
          <p:txBody>
            <a:bodyPr wrap="square" lIns="0" tIns="0" rIns="0" bIns="0" numCol="1" anchor="t">
              <a:noAutofit/>
            </a:bodyPr>
            <a:lstStyle/>
            <a:p>
              <a:endParaRPr/>
            </a:p>
          </p:txBody>
        </p:sp>
        <p:sp>
          <p:nvSpPr>
            <p:cNvPr id="1606" name="Oval 21"/>
            <p:cNvSpPr/>
            <p:nvPr/>
          </p:nvSpPr>
          <p:spPr>
            <a:xfrm rot="5400000" flipH="1">
              <a:off x="3821308" y="224838"/>
              <a:ext cx="202827" cy="202827"/>
            </a:xfrm>
            <a:prstGeom prst="ellipse">
              <a:avLst/>
            </a:prstGeom>
            <a:solidFill>
              <a:srgbClr val="F0A4AA"/>
            </a:solidFill>
            <a:ln w="12700" cap="flat">
              <a:noFill/>
              <a:miter lim="400000"/>
            </a:ln>
            <a:effectLst/>
          </p:spPr>
          <p:txBody>
            <a:bodyPr wrap="square" lIns="45719" tIns="45719" rIns="45719" bIns="45719" numCol="1" anchor="t">
              <a:noAutofit/>
            </a:bodyPr>
            <a:lstStyle/>
            <a:p>
              <a:pPr defTabSz="914400">
                <a:defRPr sz="1800">
                  <a:solidFill>
                    <a:srgbClr val="254F58"/>
                  </a:solidFill>
                  <a:latin typeface="Helvetica"/>
                  <a:ea typeface="Helvetica"/>
                  <a:cs typeface="Helvetica"/>
                  <a:sym typeface="Helvetica"/>
                </a:defRPr>
              </a:pPr>
              <a:endParaRPr/>
            </a:p>
          </p:txBody>
        </p:sp>
        <p:sp>
          <p:nvSpPr>
            <p:cNvPr id="1607" name="+ theme_minimal()"/>
            <p:cNvSpPr txBox="1"/>
            <p:nvPr/>
          </p:nvSpPr>
          <p:spPr>
            <a:xfrm>
              <a:off x="6357020" y="-19051"/>
              <a:ext cx="8825021" cy="60995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noAutofit/>
            </a:bodyPr>
            <a:lstStyle>
              <a:lvl1pPr>
                <a:defRPr sz="2600">
                  <a:solidFill>
                    <a:srgbClr val="374556"/>
                  </a:solidFill>
                  <a:latin typeface="Courier"/>
                  <a:ea typeface="Courier"/>
                  <a:cs typeface="Courier"/>
                  <a:sym typeface="Courier"/>
                </a:defRPr>
              </a:lvl1pPr>
            </a:lstStyle>
            <a:p>
              <a:r>
                <a:t>+ theme_minimal()</a:t>
              </a:r>
            </a:p>
          </p:txBody>
        </p:sp>
        <p:sp>
          <p:nvSpPr>
            <p:cNvPr id="1608" name="BACKGROUND"/>
            <p:cNvSpPr txBox="1"/>
            <p:nvPr/>
          </p:nvSpPr>
          <p:spPr>
            <a:xfrm>
              <a:off x="-245428" y="25400"/>
              <a:ext cx="4013318" cy="5359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noAutofit/>
            </a:bodyPr>
            <a:lstStyle>
              <a:lvl1pPr>
                <a:defRPr sz="2900">
                  <a:solidFill>
                    <a:srgbClr val="374556"/>
                  </a:solidFill>
                  <a:latin typeface="Helvetica"/>
                  <a:ea typeface="Helvetica"/>
                  <a:cs typeface="Helvetica"/>
                  <a:sym typeface="Helvetica"/>
                </a:defRPr>
              </a:lvl1pPr>
            </a:lstStyle>
            <a:p>
              <a:r>
                <a:t>BACKGROUND</a:t>
              </a:r>
            </a:p>
          </p:txBody>
        </p:sp>
      </p:grpSp>
      <p:sp>
        <p:nvSpPr>
          <p:cNvPr id="1610" name="28"/>
          <p:cNvSpPr txBox="1"/>
          <p:nvPr/>
        </p:nvSpPr>
        <p:spPr>
          <a:xfrm>
            <a:off x="374649" y="12998449"/>
            <a:ext cx="665164" cy="1409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defRPr sz="2600">
                <a:solidFill>
                  <a:srgbClr val="374556"/>
                </a:solidFill>
                <a:latin typeface="Helvetica"/>
                <a:ea typeface="Helvetica"/>
                <a:cs typeface="Helvetica"/>
                <a:sym typeface="Helvetica"/>
              </a:defRPr>
            </a:pPr>
            <a:r>
              <a:t>28</a:t>
            </a:r>
          </a:p>
          <a:p>
            <a:pPr lvl="1">
              <a:defRPr sz="3000">
                <a:solidFill>
                  <a:srgbClr val="EBEBEB"/>
                </a:solidFill>
                <a:latin typeface="Helvetica"/>
                <a:ea typeface="Helvetica"/>
                <a:cs typeface="Helvetica"/>
                <a:sym typeface="Helvetica"/>
              </a:defRPr>
            </a:pPr>
            <a:endParaRPr/>
          </a:p>
        </p:txBody>
      </p:sp>
      <p:pic>
        <p:nvPicPr>
          <p:cNvPr id="1611" name="plot1.pdf" descr="plot1.pdf"/>
          <p:cNvPicPr>
            <a:picLocks/>
          </p:cNvPicPr>
          <p:nvPr/>
        </p:nvPicPr>
        <p:blipFill>
          <a:blip r:embed="rId3"/>
          <a:srcRect l="2080" b="4863"/>
          <a:stretch>
            <a:fillRect/>
          </a:stretch>
        </p:blipFill>
        <p:spPr>
          <a:xfrm>
            <a:off x="502867" y="6523536"/>
            <a:ext cx="8012815" cy="5317134"/>
          </a:xfrm>
          <a:prstGeom prst="rect">
            <a:avLst/>
          </a:prstGeom>
          <a:ln w="12700">
            <a:miter lim="400000"/>
          </a:ln>
        </p:spPr>
      </p:pic>
      <p:pic>
        <p:nvPicPr>
          <p:cNvPr id="1612" name="plot2.pdf" descr="plot2.pdf"/>
          <p:cNvPicPr>
            <a:picLocks/>
          </p:cNvPicPr>
          <p:nvPr/>
        </p:nvPicPr>
        <p:blipFill>
          <a:blip r:embed="rId4"/>
          <a:srcRect l="2494" b="4678"/>
          <a:stretch>
            <a:fillRect/>
          </a:stretch>
        </p:blipFill>
        <p:spPr>
          <a:xfrm>
            <a:off x="470724" y="6523536"/>
            <a:ext cx="8636058" cy="5369074"/>
          </a:xfrm>
          <a:prstGeom prst="rect">
            <a:avLst/>
          </a:prstGeom>
          <a:ln w="12700">
            <a:miter lim="400000"/>
          </a:ln>
        </p:spPr>
      </p:pic>
      <p:grpSp>
        <p:nvGrpSpPr>
          <p:cNvPr id="1615" name="Group"/>
          <p:cNvGrpSpPr/>
          <p:nvPr/>
        </p:nvGrpSpPr>
        <p:grpSpPr>
          <a:xfrm>
            <a:off x="512213" y="6296741"/>
            <a:ext cx="8705423" cy="5567326"/>
            <a:chOff x="0" y="0"/>
            <a:chExt cx="8705422" cy="5567325"/>
          </a:xfrm>
        </p:grpSpPr>
        <p:pic>
          <p:nvPicPr>
            <p:cNvPr id="1613" name="plot3.pdf" descr="plot3.pdf"/>
            <p:cNvPicPr>
              <a:picLocks/>
            </p:cNvPicPr>
            <p:nvPr/>
          </p:nvPicPr>
          <p:blipFill>
            <a:blip r:embed="rId5"/>
            <a:srcRect l="2388" r="8062" b="4647"/>
            <a:stretch>
              <a:fillRect/>
            </a:stretch>
          </p:blipFill>
          <p:spPr>
            <a:xfrm>
              <a:off x="0" y="0"/>
              <a:ext cx="7881144" cy="5567326"/>
            </a:xfrm>
            <a:prstGeom prst="rect">
              <a:avLst/>
            </a:prstGeom>
            <a:ln w="12700" cap="flat">
              <a:noFill/>
              <a:miter lim="400000"/>
            </a:ln>
            <a:effectLst/>
          </p:spPr>
        </p:pic>
        <p:sp>
          <p:nvSpPr>
            <p:cNvPr id="1614" name="Rectangle"/>
            <p:cNvSpPr/>
            <p:nvPr/>
          </p:nvSpPr>
          <p:spPr>
            <a:xfrm>
              <a:off x="7869603" y="2076629"/>
              <a:ext cx="835820" cy="2007599"/>
            </a:xfrm>
            <a:prstGeom prst="rect">
              <a:avLst/>
            </a:prstGeom>
            <a:solidFill>
              <a:srgbClr val="FFFFFF"/>
            </a:solidFill>
            <a:ln w="12700" cap="flat">
              <a:noFill/>
              <a:miter lim="400000"/>
            </a:ln>
            <a:effectLst/>
          </p:spPr>
          <p:txBody>
            <a:bodyPr wrap="square" lIns="45719" tIns="45719" rIns="45719" bIns="45719" numCol="1" anchor="ctr">
              <a:noAutofit/>
            </a:bodyPr>
            <a:lstStyle/>
            <a:p>
              <a:endParaRPr/>
            </a:p>
          </p:txBody>
        </p:sp>
      </p:grpSp>
      <p:grpSp>
        <p:nvGrpSpPr>
          <p:cNvPr id="1618" name="Group"/>
          <p:cNvGrpSpPr/>
          <p:nvPr/>
        </p:nvGrpSpPr>
        <p:grpSpPr>
          <a:xfrm>
            <a:off x="298835" y="6336152"/>
            <a:ext cx="8801979" cy="6013800"/>
            <a:chOff x="0" y="0"/>
            <a:chExt cx="8801978" cy="6013799"/>
          </a:xfrm>
        </p:grpSpPr>
        <p:sp>
          <p:nvSpPr>
            <p:cNvPr id="1616" name="Rectangle"/>
            <p:cNvSpPr/>
            <p:nvPr/>
          </p:nvSpPr>
          <p:spPr>
            <a:xfrm>
              <a:off x="0" y="0"/>
              <a:ext cx="8801979" cy="6013800"/>
            </a:xfrm>
            <a:prstGeom prst="rect">
              <a:avLst/>
            </a:prstGeom>
            <a:solidFill>
              <a:srgbClr val="FFFFFF"/>
            </a:solidFill>
            <a:ln w="12700" cap="flat">
              <a:noFill/>
              <a:miter lim="400000"/>
            </a:ln>
            <a:effectLst/>
          </p:spPr>
          <p:txBody>
            <a:bodyPr wrap="square" lIns="45719" tIns="45719" rIns="45719" bIns="45719" numCol="1" anchor="ctr">
              <a:noAutofit/>
            </a:bodyPr>
            <a:lstStyle/>
            <a:p>
              <a:endParaRPr/>
            </a:p>
          </p:txBody>
        </p:sp>
        <p:pic>
          <p:nvPicPr>
            <p:cNvPr id="1617" name="plot5.pdf" descr="plot5.pdf"/>
            <p:cNvPicPr>
              <a:picLocks/>
            </p:cNvPicPr>
            <p:nvPr/>
          </p:nvPicPr>
          <p:blipFill>
            <a:blip r:embed="rId6"/>
            <a:srcRect l="2454" r="10345" b="4471"/>
            <a:stretch>
              <a:fillRect/>
            </a:stretch>
          </p:blipFill>
          <p:spPr>
            <a:xfrm>
              <a:off x="290199" y="193066"/>
              <a:ext cx="8340267" cy="5171302"/>
            </a:xfrm>
            <a:prstGeom prst="rect">
              <a:avLst/>
            </a:prstGeom>
            <a:ln w="12700" cap="flat">
              <a:noFill/>
              <a:miter lim="400000"/>
            </a:ln>
            <a:effectLst/>
          </p:spPr>
        </p:pic>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57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158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3" nodeType="clickEffect">
                                  <p:stCondLst>
                                    <p:cond delay="0"/>
                                  </p:stCondLst>
                                  <p:iterate>
                                    <p:tmAbs val="0"/>
                                  </p:iterate>
                                  <p:childTnLst>
                                    <p:set>
                                      <p:cBhvr>
                                        <p:cTn id="14" fill="hold"/>
                                        <p:tgtEl>
                                          <p:spTgt spid="1590"/>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grpId="4" nodeType="afterEffect">
                                  <p:stCondLst>
                                    <p:cond delay="0"/>
                                  </p:stCondLst>
                                  <p:iterate>
                                    <p:tmAbs val="0"/>
                                  </p:iterate>
                                  <p:childTnLst>
                                    <p:set>
                                      <p:cBhvr>
                                        <p:cTn id="17" fill="hold"/>
                                        <p:tgtEl>
                                          <p:spTgt spid="1612"/>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5" nodeType="clickEffect">
                                  <p:stCondLst>
                                    <p:cond delay="0"/>
                                  </p:stCondLst>
                                  <p:iterate>
                                    <p:tmAbs val="0"/>
                                  </p:iterate>
                                  <p:childTnLst>
                                    <p:set>
                                      <p:cBhvr>
                                        <p:cTn id="21" fill="hold"/>
                                        <p:tgtEl>
                                          <p:spTgt spid="1597"/>
                                        </p:tgtEl>
                                        <p:attrNameLst>
                                          <p:attrName>style.visibility</p:attrName>
                                        </p:attrNameLst>
                                      </p:cBhvr>
                                      <p:to>
                                        <p:strVal val="visible"/>
                                      </p:to>
                                    </p:set>
                                  </p:childTnLst>
                                </p:cTn>
                              </p:par>
                            </p:childTnLst>
                          </p:cTn>
                        </p:par>
                        <p:par>
                          <p:cTn id="22" fill="hold">
                            <p:stCondLst>
                              <p:cond delay="0"/>
                            </p:stCondLst>
                            <p:childTnLst>
                              <p:par>
                                <p:cTn id="23" presetID="1" presetClass="entr" presetSubtype="0" fill="hold" grpId="6" nodeType="afterEffect">
                                  <p:stCondLst>
                                    <p:cond delay="0"/>
                                  </p:stCondLst>
                                  <p:iterate>
                                    <p:tmAbs val="0"/>
                                  </p:iterate>
                                  <p:childTnLst>
                                    <p:set>
                                      <p:cBhvr>
                                        <p:cTn id="24" fill="hold"/>
                                        <p:tgtEl>
                                          <p:spTgt spid="161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7" nodeType="clickEffect">
                                  <p:stCondLst>
                                    <p:cond delay="0"/>
                                  </p:stCondLst>
                                  <p:iterate>
                                    <p:tmAbs val="0"/>
                                  </p:iterate>
                                  <p:childTnLst>
                                    <p:set>
                                      <p:cBhvr>
                                        <p:cTn id="28" fill="hold"/>
                                        <p:tgtEl>
                                          <p:spTgt spid="160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8" nodeType="clickEffect">
                                  <p:stCondLst>
                                    <p:cond delay="0"/>
                                  </p:stCondLst>
                                  <p:iterate>
                                    <p:tmAbs val="0"/>
                                  </p:iterate>
                                  <p:childTnLst>
                                    <p:set>
                                      <p:cBhvr>
                                        <p:cTn id="32" fill="hold"/>
                                        <p:tgtEl>
                                          <p:spTgt spid="1609"/>
                                        </p:tgtEl>
                                        <p:attrNameLst>
                                          <p:attrName>style.visibility</p:attrName>
                                        </p:attrNameLst>
                                      </p:cBhvr>
                                      <p:to>
                                        <p:strVal val="visible"/>
                                      </p:to>
                                    </p:set>
                                  </p:childTnLst>
                                </p:cTn>
                              </p:par>
                            </p:childTnLst>
                          </p:cTn>
                        </p:par>
                        <p:par>
                          <p:cTn id="33" fill="hold">
                            <p:stCondLst>
                              <p:cond delay="0"/>
                            </p:stCondLst>
                            <p:childTnLst>
                              <p:par>
                                <p:cTn id="34" presetID="1" presetClass="entr" presetSubtype="0" fill="hold" grpId="9" nodeType="afterEffect">
                                  <p:stCondLst>
                                    <p:cond delay="0"/>
                                  </p:stCondLst>
                                  <p:iterate>
                                    <p:tmAbs val="0"/>
                                  </p:iterate>
                                  <p:childTnLst>
                                    <p:set>
                                      <p:cBhvr>
                                        <p:cTn id="35" fill="hold"/>
                                        <p:tgtEl>
                                          <p:spTgt spid="16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75" grpId="1" animBg="1" advAuto="0"/>
      <p:bldP spid="1583" grpId="2" animBg="1" advAuto="0"/>
      <p:bldP spid="1590" grpId="3" animBg="1" advAuto="0"/>
      <p:bldP spid="1597" grpId="5" animBg="1" advAuto="0"/>
      <p:bldP spid="1604" grpId="7" animBg="1" advAuto="0"/>
      <p:bldP spid="1609" grpId="8" animBg="1" advAuto="0"/>
      <p:bldP spid="1612" grpId="4" animBg="1" advAuto="0"/>
      <p:bldP spid="1615" grpId="6" animBg="1" advAuto="0"/>
      <p:bldP spid="1618" grpId="9" animBg="1" advAuto="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2" name="Rectangle"/>
          <p:cNvSpPr/>
          <p:nvPr/>
        </p:nvSpPr>
        <p:spPr>
          <a:xfrm>
            <a:off x="-29388" y="-53314"/>
            <a:ext cx="24430076" cy="4005392"/>
          </a:xfrm>
          <a:prstGeom prst="rect">
            <a:avLst/>
          </a:prstGeom>
          <a:solidFill>
            <a:srgbClr val="7893B7"/>
          </a:solidFill>
          <a:ln w="12700">
            <a:miter lim="400000"/>
          </a:ln>
        </p:spPr>
        <p:txBody>
          <a:bodyPr lIns="45719" rIns="45719" anchor="ctr"/>
          <a:lstStyle/>
          <a:p>
            <a:endParaRPr/>
          </a:p>
        </p:txBody>
      </p:sp>
      <p:sp>
        <p:nvSpPr>
          <p:cNvPr id="1623" name="Oval 16"/>
          <p:cNvSpPr/>
          <p:nvPr/>
        </p:nvSpPr>
        <p:spPr>
          <a:xfrm rot="5400000" flipH="1">
            <a:off x="14997186" y="14325748"/>
            <a:ext cx="182788" cy="177330"/>
          </a:xfrm>
          <a:prstGeom prst="ellipse">
            <a:avLst/>
          </a:prstGeom>
          <a:solidFill>
            <a:srgbClr val="00ADB5"/>
          </a:solidFill>
          <a:ln w="12700">
            <a:miter lim="400000"/>
          </a:ln>
        </p:spPr>
        <p:txBody>
          <a:bodyPr lIns="45719" rIns="45719"/>
          <a:lstStyle/>
          <a:p>
            <a:pPr defTabSz="914400">
              <a:defRPr sz="1800">
                <a:solidFill>
                  <a:srgbClr val="414042"/>
                </a:solidFill>
                <a:latin typeface="Helvetica"/>
                <a:ea typeface="Helvetica"/>
                <a:cs typeface="Helvetica"/>
                <a:sym typeface="Helvetica"/>
              </a:defRPr>
            </a:pPr>
            <a:endParaRPr/>
          </a:p>
        </p:txBody>
      </p:sp>
      <p:sp>
        <p:nvSpPr>
          <p:cNvPr id="1624" name="29"/>
          <p:cNvSpPr txBox="1"/>
          <p:nvPr/>
        </p:nvSpPr>
        <p:spPr>
          <a:xfrm>
            <a:off x="374649" y="12998449"/>
            <a:ext cx="665164" cy="1409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defRPr sz="2600">
                <a:solidFill>
                  <a:srgbClr val="374556"/>
                </a:solidFill>
                <a:latin typeface="Helvetica"/>
                <a:ea typeface="Helvetica"/>
                <a:cs typeface="Helvetica"/>
                <a:sym typeface="Helvetica"/>
              </a:defRPr>
            </a:pPr>
            <a:r>
              <a:t>29</a:t>
            </a:r>
          </a:p>
          <a:p>
            <a:pPr lvl="1">
              <a:defRPr sz="3000">
                <a:solidFill>
                  <a:srgbClr val="EBEBEB"/>
                </a:solidFill>
                <a:latin typeface="Helvetica"/>
                <a:ea typeface="Helvetica"/>
                <a:cs typeface="Helvetica"/>
                <a:sym typeface="Helvetica"/>
              </a:defRPr>
            </a:pPr>
            <a:endParaRPr/>
          </a:p>
        </p:txBody>
      </p:sp>
      <p:grpSp>
        <p:nvGrpSpPr>
          <p:cNvPr id="1628" name="Group"/>
          <p:cNvGrpSpPr/>
          <p:nvPr/>
        </p:nvGrpSpPr>
        <p:grpSpPr>
          <a:xfrm>
            <a:off x="7390750" y="1173005"/>
            <a:ext cx="10812049" cy="2050326"/>
            <a:chOff x="0" y="0"/>
            <a:chExt cx="10812047" cy="2050324"/>
          </a:xfrm>
        </p:grpSpPr>
        <p:sp>
          <p:nvSpPr>
            <p:cNvPr id="1625" name="GGPLOT BASIC STRUCTURE"/>
            <p:cNvSpPr txBox="1"/>
            <p:nvPr/>
          </p:nvSpPr>
          <p:spPr>
            <a:xfrm>
              <a:off x="0" y="636647"/>
              <a:ext cx="9514564" cy="141367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noAutofit/>
            </a:bodyPr>
            <a:lstStyle>
              <a:lvl1pPr algn="ctr">
                <a:defRPr sz="5000" b="1">
                  <a:solidFill>
                    <a:srgbClr val="FFFFFF"/>
                  </a:solidFill>
                  <a:latin typeface="Helvetica"/>
                  <a:ea typeface="Helvetica"/>
                  <a:cs typeface="Helvetica"/>
                  <a:sym typeface="Helvetica"/>
                </a:defRPr>
              </a:lvl1pPr>
            </a:lstStyle>
            <a:p>
              <a:r>
                <a:t>GGPLOT BASIC STRUCTURE </a:t>
              </a:r>
            </a:p>
          </p:txBody>
        </p:sp>
        <p:sp>
          <p:nvSpPr>
            <p:cNvPr id="1626" name="From Excel to R"/>
            <p:cNvSpPr txBox="1"/>
            <p:nvPr/>
          </p:nvSpPr>
          <p:spPr>
            <a:xfrm>
              <a:off x="2302526" y="0"/>
              <a:ext cx="8509522" cy="48488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noAutofit/>
            </a:bodyPr>
            <a:lstStyle>
              <a:lvl1pPr>
                <a:defRPr sz="2200" spc="412">
                  <a:solidFill>
                    <a:srgbClr val="FFFFFF"/>
                  </a:solidFill>
                  <a:latin typeface="Helvetica"/>
                  <a:ea typeface="Helvetica"/>
                  <a:cs typeface="Helvetica"/>
                  <a:sym typeface="Helvetica"/>
                </a:defRPr>
              </a:lvl1pPr>
            </a:lstStyle>
            <a:p>
              <a:r>
                <a:t>From Excel to R</a:t>
              </a:r>
            </a:p>
          </p:txBody>
        </p:sp>
        <p:sp>
          <p:nvSpPr>
            <p:cNvPr id="1627" name="Line"/>
            <p:cNvSpPr/>
            <p:nvPr/>
          </p:nvSpPr>
          <p:spPr>
            <a:xfrm>
              <a:off x="280413" y="242442"/>
              <a:ext cx="1710392" cy="1"/>
            </a:xfrm>
            <a:prstGeom prst="line">
              <a:avLst/>
            </a:prstGeom>
            <a:noFill/>
            <a:ln w="88900" cap="flat">
              <a:solidFill>
                <a:srgbClr val="FFFFFF"/>
              </a:solidFill>
              <a:prstDash val="solid"/>
              <a:miter lim="400000"/>
            </a:ln>
            <a:effectLst/>
          </p:spPr>
          <p:txBody>
            <a:bodyPr wrap="square" lIns="0" tIns="0" rIns="0" bIns="0" numCol="1" anchor="t">
              <a:noAutofit/>
            </a:bodyPr>
            <a:lstStyle/>
            <a:p>
              <a:pPr defTabSz="457200">
                <a:defRPr sz="1200">
                  <a:solidFill>
                    <a:srgbClr val="000000"/>
                  </a:solidFill>
                  <a:latin typeface="Helvetica"/>
                  <a:ea typeface="Helvetica"/>
                  <a:cs typeface="Helvetica"/>
                  <a:sym typeface="Helvetica"/>
                </a:defRPr>
              </a:pPr>
              <a:endParaRPr/>
            </a:p>
          </p:txBody>
        </p:sp>
      </p:grpSp>
      <p:pic>
        <p:nvPicPr>
          <p:cNvPr id="1629" name="pasted-movie.png" descr="pasted-movie.png"/>
          <p:cNvPicPr>
            <a:picLocks noChangeAspect="1"/>
          </p:cNvPicPr>
          <p:nvPr/>
        </p:nvPicPr>
        <p:blipFill>
          <a:blip r:embed="rId2"/>
          <a:stretch>
            <a:fillRect/>
          </a:stretch>
        </p:blipFill>
        <p:spPr>
          <a:xfrm>
            <a:off x="1257300" y="8909050"/>
            <a:ext cx="6616700" cy="3975100"/>
          </a:xfrm>
          <a:prstGeom prst="rect">
            <a:avLst/>
          </a:prstGeom>
          <a:ln w="12700">
            <a:miter lim="400000"/>
          </a:ln>
        </p:spPr>
      </p:pic>
      <p:pic>
        <p:nvPicPr>
          <p:cNvPr id="1630" name="pasted-movie.png" descr="pasted-movie.png"/>
          <p:cNvPicPr>
            <a:picLocks noChangeAspect="1"/>
          </p:cNvPicPr>
          <p:nvPr/>
        </p:nvPicPr>
        <p:blipFill>
          <a:blip r:embed="rId3"/>
          <a:stretch>
            <a:fillRect/>
          </a:stretch>
        </p:blipFill>
        <p:spPr>
          <a:xfrm>
            <a:off x="8724900" y="8934450"/>
            <a:ext cx="6540500" cy="3924300"/>
          </a:xfrm>
          <a:prstGeom prst="rect">
            <a:avLst/>
          </a:prstGeom>
          <a:ln w="12700">
            <a:miter lim="400000"/>
          </a:ln>
        </p:spPr>
      </p:pic>
      <p:pic>
        <p:nvPicPr>
          <p:cNvPr id="1631" name="pasted-movie.png" descr="pasted-movie.png"/>
          <p:cNvPicPr>
            <a:picLocks noChangeAspect="1"/>
          </p:cNvPicPr>
          <p:nvPr/>
        </p:nvPicPr>
        <p:blipFill>
          <a:blip r:embed="rId4"/>
          <a:stretch>
            <a:fillRect/>
          </a:stretch>
        </p:blipFill>
        <p:spPr>
          <a:xfrm>
            <a:off x="16014700" y="8934450"/>
            <a:ext cx="6540500" cy="3924300"/>
          </a:xfrm>
          <a:prstGeom prst="rect">
            <a:avLst/>
          </a:prstGeom>
          <a:ln w="12700">
            <a:miter lim="400000"/>
          </a:ln>
        </p:spPr>
      </p:pic>
      <p:sp>
        <p:nvSpPr>
          <p:cNvPr id="1632" name="ggplot(my_wine,…"/>
          <p:cNvSpPr txBox="1"/>
          <p:nvPr/>
        </p:nvSpPr>
        <p:spPr>
          <a:xfrm>
            <a:off x="1611155" y="7122411"/>
            <a:ext cx="7033224" cy="12725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defRPr sz="2600">
                <a:solidFill>
                  <a:srgbClr val="374556"/>
                </a:solidFill>
                <a:latin typeface="Courier"/>
                <a:ea typeface="Courier"/>
                <a:cs typeface="Courier"/>
                <a:sym typeface="Courier"/>
              </a:defRPr>
            </a:pPr>
            <a:r>
              <a:t>ggplot(my_wine, </a:t>
            </a:r>
          </a:p>
          <a:p>
            <a:pPr>
              <a:defRPr sz="2600">
                <a:solidFill>
                  <a:srgbClr val="374556"/>
                </a:solidFill>
                <a:latin typeface="Courier"/>
                <a:ea typeface="Courier"/>
                <a:cs typeface="Courier"/>
                <a:sym typeface="Courier"/>
              </a:defRPr>
            </a:pPr>
            <a:r>
              <a:t>aes(x=Type, y=Alc, fill=Country))</a:t>
            </a:r>
          </a:p>
          <a:p>
            <a:pPr>
              <a:buSzPct val="100000"/>
              <a:buChar char="+"/>
              <a:defRPr sz="2600">
                <a:solidFill>
                  <a:srgbClr val="374556"/>
                </a:solidFill>
                <a:latin typeface="Courier"/>
                <a:ea typeface="Courier"/>
                <a:cs typeface="Courier"/>
                <a:sym typeface="Courier"/>
              </a:defRPr>
            </a:pPr>
            <a:r>
              <a:t> geom_col() </a:t>
            </a:r>
          </a:p>
        </p:txBody>
      </p:sp>
      <p:sp>
        <p:nvSpPr>
          <p:cNvPr id="1633" name="ggplot(my_wine,…"/>
          <p:cNvSpPr txBox="1"/>
          <p:nvPr/>
        </p:nvSpPr>
        <p:spPr>
          <a:xfrm>
            <a:off x="9091455" y="7122411"/>
            <a:ext cx="7033224" cy="12725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defRPr sz="2600">
                <a:solidFill>
                  <a:srgbClr val="374556"/>
                </a:solidFill>
                <a:latin typeface="Courier"/>
                <a:ea typeface="Courier"/>
                <a:cs typeface="Courier"/>
                <a:sym typeface="Courier"/>
              </a:defRPr>
            </a:pPr>
            <a:r>
              <a:t>ggplot(my_wine, </a:t>
            </a:r>
          </a:p>
          <a:p>
            <a:pPr>
              <a:defRPr sz="2600">
                <a:solidFill>
                  <a:srgbClr val="374556"/>
                </a:solidFill>
                <a:latin typeface="Courier"/>
                <a:ea typeface="Courier"/>
                <a:cs typeface="Courier"/>
                <a:sym typeface="Courier"/>
              </a:defRPr>
            </a:pPr>
            <a:r>
              <a:t>aes(x=Type, y=Alc))</a:t>
            </a:r>
          </a:p>
          <a:p>
            <a:pPr>
              <a:buSzPct val="100000"/>
              <a:buChar char="+"/>
              <a:defRPr sz="2600">
                <a:solidFill>
                  <a:srgbClr val="374556"/>
                </a:solidFill>
                <a:latin typeface="Courier"/>
                <a:ea typeface="Courier"/>
                <a:cs typeface="Courier"/>
                <a:sym typeface="Courier"/>
              </a:defRPr>
            </a:pPr>
            <a:r>
              <a:t> geom_col(aes(fill=Country)) </a:t>
            </a:r>
          </a:p>
        </p:txBody>
      </p:sp>
      <p:sp>
        <p:nvSpPr>
          <p:cNvPr id="1634" name="ggplot(my_wine,…"/>
          <p:cNvSpPr txBox="1"/>
          <p:nvPr/>
        </p:nvSpPr>
        <p:spPr>
          <a:xfrm>
            <a:off x="16406655" y="7122411"/>
            <a:ext cx="7033224" cy="12725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defRPr sz="2600">
                <a:solidFill>
                  <a:srgbClr val="374556"/>
                </a:solidFill>
                <a:latin typeface="Courier"/>
                <a:ea typeface="Courier"/>
                <a:cs typeface="Courier"/>
                <a:sym typeface="Courier"/>
              </a:defRPr>
            </a:pPr>
            <a:r>
              <a:t>ggplot(my_wine, </a:t>
            </a:r>
          </a:p>
          <a:p>
            <a:pPr>
              <a:defRPr sz="2600">
                <a:solidFill>
                  <a:srgbClr val="374556"/>
                </a:solidFill>
                <a:latin typeface="Courier"/>
                <a:ea typeface="Courier"/>
                <a:cs typeface="Courier"/>
                <a:sym typeface="Courier"/>
              </a:defRPr>
            </a:pPr>
            <a:r>
              <a:t>aes(x=Type, y=Alc))</a:t>
            </a:r>
          </a:p>
          <a:p>
            <a:pPr>
              <a:buSzPct val="100000"/>
              <a:buChar char="+"/>
              <a:defRPr sz="2600">
                <a:solidFill>
                  <a:srgbClr val="374556"/>
                </a:solidFill>
                <a:latin typeface="Courier"/>
                <a:ea typeface="Courier"/>
                <a:cs typeface="Courier"/>
                <a:sym typeface="Courier"/>
              </a:defRPr>
            </a:pPr>
            <a:r>
              <a:t> geom_col(fill='green') </a:t>
            </a:r>
          </a:p>
        </p:txBody>
      </p:sp>
      <p:sp>
        <p:nvSpPr>
          <p:cNvPr id="1635" name="Geoms inherit the parameters from the ggplot they are added to:"/>
          <p:cNvSpPr txBox="1"/>
          <p:nvPr/>
        </p:nvSpPr>
        <p:spPr>
          <a:xfrm>
            <a:off x="1513054" y="5299871"/>
            <a:ext cx="6105192" cy="1066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defTabSz="457200">
              <a:lnSpc>
                <a:spcPts val="4500"/>
              </a:lnSpc>
              <a:defRPr sz="2600">
                <a:solidFill>
                  <a:srgbClr val="000000"/>
                </a:solidFill>
                <a:latin typeface="Helvetica"/>
                <a:ea typeface="Helvetica"/>
                <a:cs typeface="Helvetica"/>
                <a:sym typeface="Helvetica"/>
              </a:defRPr>
            </a:lvl1pPr>
          </a:lstStyle>
          <a:p>
            <a:r>
              <a:t>Geoms inherit the parameters from the ggplot they are added to:</a:t>
            </a:r>
            <a:endParaRPr sz="1200"/>
          </a:p>
        </p:txBody>
      </p:sp>
      <p:sp>
        <p:nvSpPr>
          <p:cNvPr id="1636" name="Alternatively, you can specify additional parameters directly in the geom:"/>
          <p:cNvSpPr txBox="1"/>
          <p:nvPr/>
        </p:nvSpPr>
        <p:spPr>
          <a:xfrm>
            <a:off x="8942554" y="5299871"/>
            <a:ext cx="6105192" cy="1066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defTabSz="457200">
              <a:lnSpc>
                <a:spcPts val="4500"/>
              </a:lnSpc>
              <a:defRPr sz="2600">
                <a:solidFill>
                  <a:srgbClr val="000000"/>
                </a:solidFill>
                <a:latin typeface="Helvetica"/>
                <a:ea typeface="Helvetica"/>
                <a:cs typeface="Helvetica"/>
                <a:sym typeface="Helvetica"/>
              </a:defRPr>
            </a:lvl1pPr>
          </a:lstStyle>
          <a:p>
            <a:r>
              <a:t>Alternatively, you can specify additional parameters directly in the geom:</a:t>
            </a:r>
            <a:endParaRPr sz="1200"/>
          </a:p>
        </p:txBody>
      </p:sp>
      <p:sp>
        <p:nvSpPr>
          <p:cNvPr id="1637" name="Things outside the aes are applied to everything!"/>
          <p:cNvSpPr txBox="1"/>
          <p:nvPr/>
        </p:nvSpPr>
        <p:spPr>
          <a:xfrm>
            <a:off x="16410154" y="5299871"/>
            <a:ext cx="6105192" cy="1066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defTabSz="457200">
              <a:lnSpc>
                <a:spcPts val="4500"/>
              </a:lnSpc>
              <a:defRPr sz="2600">
                <a:solidFill>
                  <a:srgbClr val="000000"/>
                </a:solidFill>
                <a:latin typeface="Helvetica"/>
                <a:ea typeface="Helvetica"/>
                <a:cs typeface="Helvetica"/>
                <a:sym typeface="Helvetica"/>
              </a:defRPr>
            </a:lvl1pPr>
          </a:lstStyle>
          <a:p>
            <a:r>
              <a:t>Things outside the aes are applied to everything!</a:t>
            </a:r>
            <a:endParaRPr sz="1200"/>
          </a:p>
        </p:txBody>
      </p:sp>
    </p:spTree>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9" name="Rectangle"/>
          <p:cNvSpPr/>
          <p:nvPr/>
        </p:nvSpPr>
        <p:spPr>
          <a:xfrm>
            <a:off x="-29388" y="-53314"/>
            <a:ext cx="24430076" cy="4005392"/>
          </a:xfrm>
          <a:prstGeom prst="rect">
            <a:avLst/>
          </a:prstGeom>
          <a:solidFill>
            <a:srgbClr val="7893B7"/>
          </a:solidFill>
          <a:ln w="12700">
            <a:miter lim="400000"/>
          </a:ln>
        </p:spPr>
        <p:txBody>
          <a:bodyPr lIns="45719" rIns="45719" anchor="ctr"/>
          <a:lstStyle/>
          <a:p>
            <a:endParaRPr/>
          </a:p>
        </p:txBody>
      </p:sp>
      <p:sp>
        <p:nvSpPr>
          <p:cNvPr id="1640" name="Oval 16"/>
          <p:cNvSpPr/>
          <p:nvPr/>
        </p:nvSpPr>
        <p:spPr>
          <a:xfrm rot="5400000" flipH="1">
            <a:off x="14997186" y="14325748"/>
            <a:ext cx="182788" cy="177330"/>
          </a:xfrm>
          <a:prstGeom prst="ellipse">
            <a:avLst/>
          </a:prstGeom>
          <a:solidFill>
            <a:srgbClr val="00ADB5"/>
          </a:solidFill>
          <a:ln w="12700">
            <a:miter lim="400000"/>
          </a:ln>
        </p:spPr>
        <p:txBody>
          <a:bodyPr lIns="45719" rIns="45719"/>
          <a:lstStyle/>
          <a:p>
            <a:pPr defTabSz="914400">
              <a:defRPr sz="1800">
                <a:solidFill>
                  <a:srgbClr val="414042"/>
                </a:solidFill>
                <a:latin typeface="Helvetica"/>
                <a:ea typeface="Helvetica"/>
                <a:cs typeface="Helvetica"/>
                <a:sym typeface="Helvetica"/>
              </a:defRPr>
            </a:pPr>
            <a:endParaRPr/>
          </a:p>
        </p:txBody>
      </p:sp>
      <p:sp>
        <p:nvSpPr>
          <p:cNvPr id="1641" name="29"/>
          <p:cNvSpPr txBox="1"/>
          <p:nvPr/>
        </p:nvSpPr>
        <p:spPr>
          <a:xfrm>
            <a:off x="374649" y="12998449"/>
            <a:ext cx="665164" cy="1409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defRPr sz="2600">
                <a:solidFill>
                  <a:srgbClr val="374556"/>
                </a:solidFill>
                <a:latin typeface="Helvetica"/>
                <a:ea typeface="Helvetica"/>
                <a:cs typeface="Helvetica"/>
                <a:sym typeface="Helvetica"/>
              </a:defRPr>
            </a:pPr>
            <a:r>
              <a:t>29</a:t>
            </a:r>
          </a:p>
          <a:p>
            <a:pPr lvl="1">
              <a:defRPr sz="3000">
                <a:solidFill>
                  <a:srgbClr val="EBEBEB"/>
                </a:solidFill>
                <a:latin typeface="Helvetica"/>
                <a:ea typeface="Helvetica"/>
                <a:cs typeface="Helvetica"/>
                <a:sym typeface="Helvetica"/>
              </a:defRPr>
            </a:pPr>
            <a:endParaRPr/>
          </a:p>
        </p:txBody>
      </p:sp>
      <p:grpSp>
        <p:nvGrpSpPr>
          <p:cNvPr id="1645" name="Group"/>
          <p:cNvGrpSpPr/>
          <p:nvPr/>
        </p:nvGrpSpPr>
        <p:grpSpPr>
          <a:xfrm>
            <a:off x="7959784" y="1016314"/>
            <a:ext cx="9176350" cy="2407791"/>
            <a:chOff x="97444" y="0"/>
            <a:chExt cx="9176349" cy="2407789"/>
          </a:xfrm>
        </p:grpSpPr>
        <p:sp>
          <p:nvSpPr>
            <p:cNvPr id="1642" name="GGPLOT CHEAT SHEET"/>
            <p:cNvSpPr txBox="1"/>
            <p:nvPr/>
          </p:nvSpPr>
          <p:spPr>
            <a:xfrm>
              <a:off x="406399" y="1176034"/>
              <a:ext cx="8290163" cy="123175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noAutofit/>
            </a:bodyPr>
            <a:lstStyle>
              <a:lvl1pPr algn="ctr">
                <a:defRPr sz="5000" b="1">
                  <a:solidFill>
                    <a:srgbClr val="FFFFFF"/>
                  </a:solidFill>
                  <a:latin typeface="Helvetica"/>
                  <a:ea typeface="Helvetica"/>
                  <a:cs typeface="Helvetica"/>
                  <a:sym typeface="Helvetica"/>
                </a:defRPr>
              </a:lvl1pPr>
            </a:lstStyle>
            <a:p>
              <a:r>
                <a:t>GGPLOT CHEAT SHEET </a:t>
              </a:r>
            </a:p>
          </p:txBody>
        </p:sp>
        <p:sp>
          <p:nvSpPr>
            <p:cNvPr id="1643" name="https://rstudio.com/wp-content/uploads/2016/11/ggplot2-cheatsheet-2.1.pdf"/>
            <p:cNvSpPr txBox="1"/>
            <p:nvPr/>
          </p:nvSpPr>
          <p:spPr>
            <a:xfrm>
              <a:off x="1859337" y="0"/>
              <a:ext cx="7414457" cy="111072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noAutofit/>
            </a:bodyPr>
            <a:lstStyle>
              <a:lvl1pPr>
                <a:defRPr sz="2200" spc="412">
                  <a:solidFill>
                    <a:srgbClr val="FFFFFF"/>
                  </a:solidFill>
                  <a:latin typeface="Helvetica"/>
                  <a:ea typeface="Helvetica"/>
                  <a:cs typeface="Helvetica"/>
                  <a:sym typeface="Helvetica"/>
                </a:defRPr>
              </a:lvl1pPr>
            </a:lstStyle>
            <a:p>
              <a:r>
                <a:t>https://rstudio.com/wp-content/uploads/2016/11/ggplot2-cheatsheet-2.1.pdf</a:t>
              </a:r>
            </a:p>
          </p:txBody>
        </p:sp>
        <p:sp>
          <p:nvSpPr>
            <p:cNvPr id="1644" name="Line"/>
            <p:cNvSpPr/>
            <p:nvPr/>
          </p:nvSpPr>
          <p:spPr>
            <a:xfrm>
              <a:off x="97444" y="190749"/>
              <a:ext cx="1490286" cy="1"/>
            </a:xfrm>
            <a:prstGeom prst="line">
              <a:avLst/>
            </a:prstGeom>
            <a:noFill/>
            <a:ln w="88900" cap="flat">
              <a:solidFill>
                <a:srgbClr val="FFFFFF"/>
              </a:solidFill>
              <a:prstDash val="solid"/>
              <a:miter lim="400000"/>
            </a:ln>
            <a:effectLst/>
          </p:spPr>
          <p:txBody>
            <a:bodyPr wrap="square" lIns="0" tIns="0" rIns="0" bIns="0" numCol="1" anchor="t">
              <a:noAutofit/>
            </a:bodyPr>
            <a:lstStyle/>
            <a:p>
              <a:pPr defTabSz="457200">
                <a:defRPr sz="1200">
                  <a:solidFill>
                    <a:srgbClr val="000000"/>
                  </a:solidFill>
                  <a:latin typeface="Helvetica"/>
                  <a:ea typeface="Helvetica"/>
                  <a:cs typeface="Helvetica"/>
                  <a:sym typeface="Helvetica"/>
                </a:defRPr>
              </a:pPr>
              <a:endParaRPr/>
            </a:p>
          </p:txBody>
        </p:sp>
      </p:grpSp>
      <p:grpSp>
        <p:nvGrpSpPr>
          <p:cNvPr id="1650" name="Group"/>
          <p:cNvGrpSpPr/>
          <p:nvPr/>
        </p:nvGrpSpPr>
        <p:grpSpPr>
          <a:xfrm>
            <a:off x="18905029" y="4605484"/>
            <a:ext cx="5219309" cy="8202499"/>
            <a:chOff x="0" y="0"/>
            <a:chExt cx="5219308" cy="8202497"/>
          </a:xfrm>
        </p:grpSpPr>
        <p:sp>
          <p:nvSpPr>
            <p:cNvPr id="1646" name="Freeform 51"/>
            <p:cNvSpPr/>
            <p:nvPr/>
          </p:nvSpPr>
          <p:spPr>
            <a:xfrm>
              <a:off x="0" y="6458800"/>
              <a:ext cx="3646366" cy="174369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13976" y="21600"/>
                  </a:lnTo>
                  <a:lnTo>
                    <a:pt x="21600" y="0"/>
                  </a:lnTo>
                  <a:lnTo>
                    <a:pt x="0" y="0"/>
                  </a:lnTo>
                  <a:close/>
                </a:path>
              </a:pathLst>
            </a:custGeom>
            <a:solidFill>
              <a:srgbClr val="7893B7"/>
            </a:solidFill>
            <a:ln w="12700" cap="flat">
              <a:noFill/>
              <a:miter lim="400000"/>
            </a:ln>
            <a:effectLst/>
          </p:spPr>
          <p:txBody>
            <a:bodyPr wrap="square" lIns="45719" tIns="45719" rIns="45719" bIns="45719" numCol="1" anchor="t">
              <a:noAutofit/>
            </a:bodyPr>
            <a:lstStyle/>
            <a:p>
              <a:pPr defTabSz="914400">
                <a:defRPr sz="1600">
                  <a:solidFill>
                    <a:srgbClr val="242524"/>
                  </a:solidFill>
                </a:defRPr>
              </a:pPr>
              <a:endParaRPr/>
            </a:p>
          </p:txBody>
        </p:sp>
        <p:sp>
          <p:nvSpPr>
            <p:cNvPr id="1647" name="Freeform 52"/>
            <p:cNvSpPr/>
            <p:nvPr/>
          </p:nvSpPr>
          <p:spPr>
            <a:xfrm>
              <a:off x="0" y="4305874"/>
              <a:ext cx="5219309" cy="174369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16274" y="21600"/>
                  </a:lnTo>
                  <a:lnTo>
                    <a:pt x="21600" y="0"/>
                  </a:lnTo>
                  <a:lnTo>
                    <a:pt x="0" y="0"/>
                  </a:lnTo>
                  <a:lnTo>
                    <a:pt x="0" y="21600"/>
                  </a:lnTo>
                  <a:close/>
                </a:path>
              </a:pathLst>
            </a:custGeom>
            <a:solidFill>
              <a:srgbClr val="B39C85"/>
            </a:solidFill>
            <a:ln w="12700" cap="flat">
              <a:noFill/>
              <a:miter lim="400000"/>
            </a:ln>
            <a:effectLst/>
          </p:spPr>
          <p:txBody>
            <a:bodyPr wrap="square" lIns="45719" tIns="45719" rIns="45719" bIns="45719" numCol="1" anchor="t">
              <a:noAutofit/>
            </a:bodyPr>
            <a:lstStyle/>
            <a:p>
              <a:pPr defTabSz="914400">
                <a:defRPr sz="1600">
                  <a:solidFill>
                    <a:srgbClr val="242524"/>
                  </a:solidFill>
                </a:defRPr>
              </a:pPr>
              <a:endParaRPr/>
            </a:p>
          </p:txBody>
        </p:sp>
        <p:sp>
          <p:nvSpPr>
            <p:cNvPr id="1648" name="Freeform 53"/>
            <p:cNvSpPr/>
            <p:nvPr/>
          </p:nvSpPr>
          <p:spPr>
            <a:xfrm>
              <a:off x="0" y="2152937"/>
              <a:ext cx="5219309" cy="1761489"/>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16274" y="0"/>
                  </a:lnTo>
                  <a:lnTo>
                    <a:pt x="0" y="0"/>
                  </a:lnTo>
                  <a:lnTo>
                    <a:pt x="0" y="21600"/>
                  </a:lnTo>
                  <a:close/>
                </a:path>
              </a:pathLst>
            </a:custGeom>
            <a:solidFill>
              <a:srgbClr val="F3C290">
                <a:alpha val="95258"/>
              </a:srgbClr>
            </a:solidFill>
            <a:ln w="12700" cap="flat">
              <a:noFill/>
              <a:miter lim="400000"/>
            </a:ln>
            <a:effectLst/>
          </p:spPr>
          <p:txBody>
            <a:bodyPr wrap="square" lIns="45719" tIns="45719" rIns="45719" bIns="45719" numCol="1" anchor="t">
              <a:noAutofit/>
            </a:bodyPr>
            <a:lstStyle/>
            <a:p>
              <a:pPr defTabSz="914400">
                <a:defRPr sz="1600">
                  <a:solidFill>
                    <a:srgbClr val="242524"/>
                  </a:solidFill>
                </a:defRPr>
              </a:pPr>
              <a:endParaRPr/>
            </a:p>
          </p:txBody>
        </p:sp>
        <p:sp>
          <p:nvSpPr>
            <p:cNvPr id="1649" name="Freeform 54"/>
            <p:cNvSpPr/>
            <p:nvPr/>
          </p:nvSpPr>
          <p:spPr>
            <a:xfrm>
              <a:off x="0" y="0"/>
              <a:ext cx="3646366" cy="1761488"/>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3976" y="0"/>
                  </a:lnTo>
                  <a:lnTo>
                    <a:pt x="0" y="0"/>
                  </a:lnTo>
                  <a:lnTo>
                    <a:pt x="0" y="21600"/>
                  </a:lnTo>
                  <a:lnTo>
                    <a:pt x="21600" y="21600"/>
                  </a:lnTo>
                  <a:close/>
                </a:path>
              </a:pathLst>
            </a:custGeom>
            <a:solidFill>
              <a:srgbClr val="880C0A">
                <a:alpha val="67831"/>
              </a:srgbClr>
            </a:solidFill>
            <a:ln w="12700" cap="flat">
              <a:noFill/>
              <a:miter lim="400000"/>
            </a:ln>
            <a:effectLst/>
          </p:spPr>
          <p:txBody>
            <a:bodyPr wrap="square" lIns="45719" tIns="45719" rIns="45719" bIns="45719" numCol="1" anchor="t">
              <a:noAutofit/>
            </a:bodyPr>
            <a:lstStyle/>
            <a:p>
              <a:pPr defTabSz="914400">
                <a:defRPr sz="1600">
                  <a:solidFill>
                    <a:srgbClr val="242524"/>
                  </a:solidFill>
                </a:defRPr>
              </a:pPr>
              <a:endParaRPr/>
            </a:p>
          </p:txBody>
        </p:sp>
      </p:grpSp>
      <p:grpSp>
        <p:nvGrpSpPr>
          <p:cNvPr id="1660" name="Group"/>
          <p:cNvGrpSpPr/>
          <p:nvPr/>
        </p:nvGrpSpPr>
        <p:grpSpPr>
          <a:xfrm>
            <a:off x="1748861" y="4596970"/>
            <a:ext cx="16875040" cy="8271296"/>
            <a:chOff x="0" y="0"/>
            <a:chExt cx="16875038" cy="8271295"/>
          </a:xfrm>
        </p:grpSpPr>
        <p:sp>
          <p:nvSpPr>
            <p:cNvPr id="1651" name="Группа 36"/>
            <p:cNvSpPr/>
            <p:nvPr/>
          </p:nvSpPr>
          <p:spPr>
            <a:xfrm>
              <a:off x="0" y="0"/>
              <a:ext cx="16875039" cy="1788800"/>
            </a:xfrm>
            <a:prstGeom prst="rect">
              <a:avLst/>
            </a:prstGeom>
            <a:solidFill>
              <a:srgbClr val="F2F2F2"/>
            </a:solidFill>
            <a:ln w="12700" cap="flat">
              <a:noFill/>
              <a:miter lim="400000"/>
            </a:ln>
            <a:effectLst/>
          </p:spPr>
          <p:txBody>
            <a:bodyPr wrap="square" lIns="45719" tIns="45719" rIns="45719" bIns="45719" numCol="1" anchor="b">
              <a:noAutofit/>
            </a:bodyPr>
            <a:lstStyle/>
            <a:p>
              <a:pPr defTabSz="914400">
                <a:spcBef>
                  <a:spcPts val="2400"/>
                </a:spcBef>
                <a:defRPr sz="1000">
                  <a:solidFill>
                    <a:srgbClr val="242524">
                      <a:alpha val="70000"/>
                    </a:srgbClr>
                  </a:solidFill>
                </a:defRPr>
              </a:pPr>
              <a:endParaRPr/>
            </a:p>
          </p:txBody>
        </p:sp>
        <p:sp>
          <p:nvSpPr>
            <p:cNvPr id="1652" name="Группа 54"/>
            <p:cNvSpPr/>
            <p:nvPr/>
          </p:nvSpPr>
          <p:spPr>
            <a:xfrm>
              <a:off x="0" y="2160832"/>
              <a:ext cx="16875039" cy="1788801"/>
            </a:xfrm>
            <a:prstGeom prst="rect">
              <a:avLst/>
            </a:prstGeom>
            <a:solidFill>
              <a:srgbClr val="F2F2F2"/>
            </a:solidFill>
            <a:ln w="12700" cap="flat">
              <a:noFill/>
              <a:miter lim="400000"/>
            </a:ln>
            <a:effectLst/>
          </p:spPr>
          <p:txBody>
            <a:bodyPr wrap="square" lIns="45719" tIns="45719" rIns="45719" bIns="45719" numCol="1" anchor="b">
              <a:noAutofit/>
            </a:bodyPr>
            <a:lstStyle/>
            <a:p>
              <a:pPr defTabSz="914400">
                <a:spcBef>
                  <a:spcPts val="2400"/>
                </a:spcBef>
                <a:defRPr sz="1000">
                  <a:solidFill>
                    <a:srgbClr val="242524">
                      <a:alpha val="70000"/>
                    </a:srgbClr>
                  </a:solidFill>
                </a:defRPr>
              </a:pPr>
              <a:endParaRPr/>
            </a:p>
          </p:txBody>
        </p:sp>
        <p:sp>
          <p:nvSpPr>
            <p:cNvPr id="1653" name="Группа 63"/>
            <p:cNvSpPr/>
            <p:nvPr/>
          </p:nvSpPr>
          <p:spPr>
            <a:xfrm>
              <a:off x="0" y="4321664"/>
              <a:ext cx="16875039" cy="1788801"/>
            </a:xfrm>
            <a:prstGeom prst="rect">
              <a:avLst/>
            </a:prstGeom>
            <a:solidFill>
              <a:srgbClr val="F2F2F2"/>
            </a:solidFill>
            <a:ln w="12700" cap="flat">
              <a:noFill/>
              <a:miter lim="400000"/>
            </a:ln>
            <a:effectLst/>
          </p:spPr>
          <p:txBody>
            <a:bodyPr wrap="square" lIns="45719" tIns="45719" rIns="45719" bIns="45719" numCol="1" anchor="b">
              <a:noAutofit/>
            </a:bodyPr>
            <a:lstStyle/>
            <a:p>
              <a:pPr defTabSz="914400">
                <a:spcBef>
                  <a:spcPts val="2400"/>
                </a:spcBef>
                <a:defRPr sz="1000">
                  <a:solidFill>
                    <a:srgbClr val="242524">
                      <a:alpha val="70000"/>
                    </a:srgbClr>
                  </a:solidFill>
                </a:defRPr>
              </a:pPr>
              <a:endParaRPr/>
            </a:p>
          </p:txBody>
        </p:sp>
        <p:sp>
          <p:nvSpPr>
            <p:cNvPr id="1654" name="Группа 69"/>
            <p:cNvSpPr/>
            <p:nvPr/>
          </p:nvSpPr>
          <p:spPr>
            <a:xfrm>
              <a:off x="0" y="6482495"/>
              <a:ext cx="16875039" cy="1788801"/>
            </a:xfrm>
            <a:prstGeom prst="rect">
              <a:avLst/>
            </a:prstGeom>
            <a:solidFill>
              <a:srgbClr val="F2F2F2"/>
            </a:solidFill>
            <a:ln w="12700" cap="flat">
              <a:noFill/>
              <a:miter lim="400000"/>
            </a:ln>
            <a:effectLst/>
          </p:spPr>
          <p:txBody>
            <a:bodyPr wrap="square" lIns="45719" tIns="45719" rIns="45719" bIns="45719" numCol="1" anchor="b">
              <a:noAutofit/>
            </a:bodyPr>
            <a:lstStyle/>
            <a:p>
              <a:pPr defTabSz="914400">
                <a:spcBef>
                  <a:spcPts val="2400"/>
                </a:spcBef>
                <a:defRPr sz="1000">
                  <a:solidFill>
                    <a:srgbClr val="242524">
                      <a:alpha val="70000"/>
                    </a:srgbClr>
                  </a:solidFill>
                </a:defRPr>
              </a:pPr>
              <a:endParaRPr/>
            </a:p>
          </p:txBody>
        </p:sp>
        <p:sp>
          <p:nvSpPr>
            <p:cNvPr id="1655" name="Line"/>
            <p:cNvSpPr/>
            <p:nvPr/>
          </p:nvSpPr>
          <p:spPr>
            <a:xfrm flipV="1">
              <a:off x="5709033" y="119943"/>
              <a:ext cx="1" cy="1548914"/>
            </a:xfrm>
            <a:prstGeom prst="line">
              <a:avLst/>
            </a:prstGeom>
            <a:noFill/>
            <a:ln w="50800" cap="flat">
              <a:solidFill>
                <a:srgbClr val="880C0A">
                  <a:alpha val="67831"/>
                </a:srgbClr>
              </a:solidFill>
              <a:prstDash val="solid"/>
              <a:miter lim="400000"/>
            </a:ln>
            <a:effectLst/>
          </p:spPr>
          <p:txBody>
            <a:bodyPr wrap="square" lIns="0" tIns="0" rIns="0" bIns="0" numCol="1" anchor="t">
              <a:noAutofit/>
            </a:bodyPr>
            <a:lstStyle/>
            <a:p>
              <a:endParaRPr/>
            </a:p>
          </p:txBody>
        </p:sp>
        <p:sp>
          <p:nvSpPr>
            <p:cNvPr id="1656" name="Line"/>
            <p:cNvSpPr/>
            <p:nvPr/>
          </p:nvSpPr>
          <p:spPr>
            <a:xfrm flipV="1">
              <a:off x="3460894" y="2300532"/>
              <a:ext cx="1" cy="1548914"/>
            </a:xfrm>
            <a:prstGeom prst="line">
              <a:avLst/>
            </a:prstGeom>
            <a:noFill/>
            <a:ln w="50800" cap="flat">
              <a:solidFill>
                <a:srgbClr val="F3C290"/>
              </a:solidFill>
              <a:prstDash val="solid"/>
              <a:miter lim="400000"/>
            </a:ln>
            <a:effectLst/>
          </p:spPr>
          <p:txBody>
            <a:bodyPr wrap="square" lIns="0" tIns="0" rIns="0" bIns="0" numCol="1" anchor="t">
              <a:noAutofit/>
            </a:bodyPr>
            <a:lstStyle/>
            <a:p>
              <a:endParaRPr/>
            </a:p>
          </p:txBody>
        </p:sp>
        <p:sp>
          <p:nvSpPr>
            <p:cNvPr id="1657" name="Line"/>
            <p:cNvSpPr/>
            <p:nvPr/>
          </p:nvSpPr>
          <p:spPr>
            <a:xfrm flipV="1">
              <a:off x="7909727" y="2300532"/>
              <a:ext cx="1" cy="1548914"/>
            </a:xfrm>
            <a:prstGeom prst="line">
              <a:avLst/>
            </a:prstGeom>
            <a:noFill/>
            <a:ln w="50800" cap="flat">
              <a:solidFill>
                <a:srgbClr val="F3C290"/>
              </a:solidFill>
              <a:prstDash val="solid"/>
              <a:miter lim="400000"/>
            </a:ln>
            <a:effectLst/>
          </p:spPr>
          <p:txBody>
            <a:bodyPr wrap="square" lIns="0" tIns="0" rIns="0" bIns="0" numCol="1" anchor="t">
              <a:noAutofit/>
            </a:bodyPr>
            <a:lstStyle/>
            <a:p>
              <a:endParaRPr/>
            </a:p>
          </p:txBody>
        </p:sp>
        <p:sp>
          <p:nvSpPr>
            <p:cNvPr id="1658" name="Line"/>
            <p:cNvSpPr/>
            <p:nvPr/>
          </p:nvSpPr>
          <p:spPr>
            <a:xfrm flipV="1">
              <a:off x="9221901" y="4441608"/>
              <a:ext cx="1" cy="1548914"/>
            </a:xfrm>
            <a:prstGeom prst="line">
              <a:avLst/>
            </a:prstGeom>
            <a:noFill/>
            <a:ln w="50800" cap="flat">
              <a:solidFill>
                <a:srgbClr val="B39C85"/>
              </a:solidFill>
              <a:prstDash val="solid"/>
              <a:miter lim="400000"/>
            </a:ln>
            <a:effectLst/>
          </p:spPr>
          <p:txBody>
            <a:bodyPr wrap="square" lIns="0" tIns="0" rIns="0" bIns="0" numCol="1" anchor="t">
              <a:noAutofit/>
            </a:bodyPr>
            <a:lstStyle/>
            <a:p>
              <a:endParaRPr/>
            </a:p>
          </p:txBody>
        </p:sp>
        <p:sp>
          <p:nvSpPr>
            <p:cNvPr id="1659" name="Line"/>
            <p:cNvSpPr/>
            <p:nvPr/>
          </p:nvSpPr>
          <p:spPr>
            <a:xfrm flipV="1">
              <a:off x="4827701" y="6582682"/>
              <a:ext cx="1" cy="1548914"/>
            </a:xfrm>
            <a:prstGeom prst="line">
              <a:avLst/>
            </a:prstGeom>
            <a:noFill/>
            <a:ln w="50800" cap="flat">
              <a:solidFill>
                <a:srgbClr val="7893B7"/>
              </a:solidFill>
              <a:prstDash val="solid"/>
              <a:miter lim="400000"/>
            </a:ln>
            <a:effectLst/>
          </p:spPr>
          <p:txBody>
            <a:bodyPr wrap="square" lIns="0" tIns="0" rIns="0" bIns="0" numCol="1" anchor="t">
              <a:noAutofit/>
            </a:bodyPr>
            <a:lstStyle/>
            <a:p>
              <a:endParaRPr/>
            </a:p>
          </p:txBody>
        </p:sp>
      </p:grpSp>
      <p:sp>
        <p:nvSpPr>
          <p:cNvPr id="1661" name="GET STARTED"/>
          <p:cNvSpPr txBox="1"/>
          <p:nvPr/>
        </p:nvSpPr>
        <p:spPr>
          <a:xfrm>
            <a:off x="19569093" y="4957490"/>
            <a:ext cx="2005190" cy="1016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sz="3000" b="1">
                <a:solidFill>
                  <a:srgbClr val="FFFFFF"/>
                </a:solidFill>
                <a:latin typeface="Helvetica"/>
                <a:ea typeface="Helvetica"/>
                <a:cs typeface="Helvetica"/>
                <a:sym typeface="Helvetica"/>
              </a:defRPr>
            </a:lvl1pPr>
          </a:lstStyle>
          <a:p>
            <a:r>
              <a:t>GET STARTED</a:t>
            </a:r>
          </a:p>
        </p:txBody>
      </p:sp>
      <p:sp>
        <p:nvSpPr>
          <p:cNvPr id="1662" name="COLORS"/>
          <p:cNvSpPr txBox="1"/>
          <p:nvPr/>
        </p:nvSpPr>
        <p:spPr>
          <a:xfrm>
            <a:off x="20014469" y="7353131"/>
            <a:ext cx="1872963" cy="558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sz="3000" b="1">
                <a:solidFill>
                  <a:srgbClr val="FFFFFF"/>
                </a:solidFill>
                <a:latin typeface="Helvetica"/>
                <a:ea typeface="Helvetica"/>
                <a:cs typeface="Helvetica"/>
                <a:sym typeface="Helvetica"/>
              </a:defRPr>
            </a:lvl1pPr>
          </a:lstStyle>
          <a:p>
            <a:r>
              <a:t>COLORS</a:t>
            </a:r>
          </a:p>
        </p:txBody>
      </p:sp>
      <p:sp>
        <p:nvSpPr>
          <p:cNvPr id="1663" name="TEXT"/>
          <p:cNvSpPr txBox="1"/>
          <p:nvPr/>
        </p:nvSpPr>
        <p:spPr>
          <a:xfrm>
            <a:off x="19948903" y="11668586"/>
            <a:ext cx="1245569" cy="558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sz="3000" b="1">
                <a:solidFill>
                  <a:srgbClr val="FFFFFF"/>
                </a:solidFill>
                <a:latin typeface="Helvetica"/>
                <a:ea typeface="Helvetica"/>
                <a:cs typeface="Helvetica"/>
                <a:sym typeface="Helvetica"/>
              </a:defRPr>
            </a:lvl1pPr>
          </a:lstStyle>
          <a:p>
            <a:r>
              <a:t>TEXT</a:t>
            </a:r>
          </a:p>
        </p:txBody>
      </p:sp>
      <p:sp>
        <p:nvSpPr>
          <p:cNvPr id="1664" name="Define Plot:"/>
          <p:cNvSpPr txBox="1"/>
          <p:nvPr/>
        </p:nvSpPr>
        <p:spPr>
          <a:xfrm>
            <a:off x="1965864" y="4718849"/>
            <a:ext cx="2278134" cy="5461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sz="2900" b="1">
                <a:solidFill>
                  <a:srgbClr val="374556"/>
                </a:solidFill>
                <a:latin typeface="Helvetica"/>
                <a:ea typeface="Helvetica"/>
                <a:cs typeface="Helvetica"/>
                <a:sym typeface="Helvetica"/>
              </a:defRPr>
            </a:lvl1pPr>
          </a:lstStyle>
          <a:p>
            <a:r>
              <a:t>Define Plot:</a:t>
            </a:r>
          </a:p>
        </p:txBody>
      </p:sp>
      <p:sp>
        <p:nvSpPr>
          <p:cNvPr id="1665" name="+ geom_point()…"/>
          <p:cNvSpPr txBox="1"/>
          <p:nvPr/>
        </p:nvSpPr>
        <p:spPr>
          <a:xfrm>
            <a:off x="11139687" y="4942358"/>
            <a:ext cx="2816544" cy="1625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defRPr sz="2500" spc="-200">
                <a:solidFill>
                  <a:srgbClr val="000000"/>
                </a:solidFill>
                <a:latin typeface="Courier"/>
                <a:ea typeface="Courier"/>
                <a:cs typeface="Courier"/>
                <a:sym typeface="Courier"/>
              </a:defRPr>
            </a:pPr>
            <a:r>
              <a:t>+ geom_point()</a:t>
            </a:r>
          </a:p>
          <a:p>
            <a:pPr>
              <a:defRPr sz="2500" spc="-200">
                <a:solidFill>
                  <a:srgbClr val="000000"/>
                </a:solidFill>
                <a:latin typeface="Courier"/>
                <a:ea typeface="Courier"/>
                <a:cs typeface="Courier"/>
                <a:sym typeface="Courier"/>
              </a:defRPr>
            </a:pPr>
            <a:r>
              <a:t>+ geom_line()</a:t>
            </a:r>
          </a:p>
          <a:p>
            <a:pPr>
              <a:defRPr sz="2500" spc="-200">
                <a:solidFill>
                  <a:srgbClr val="000000"/>
                </a:solidFill>
                <a:latin typeface="Courier"/>
                <a:ea typeface="Courier"/>
                <a:cs typeface="Courier"/>
                <a:sym typeface="Courier"/>
              </a:defRPr>
            </a:pPr>
            <a:r>
              <a:t>+ geom_boxplot()</a:t>
            </a:r>
          </a:p>
        </p:txBody>
      </p:sp>
      <p:sp>
        <p:nvSpPr>
          <p:cNvPr id="1666" name="+ geom_col()…"/>
          <p:cNvSpPr txBox="1"/>
          <p:nvPr/>
        </p:nvSpPr>
        <p:spPr>
          <a:xfrm>
            <a:off x="14393264" y="4950669"/>
            <a:ext cx="3377957" cy="1625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defRPr sz="2500" spc="-200">
                <a:solidFill>
                  <a:srgbClr val="000000"/>
                </a:solidFill>
                <a:latin typeface="Courier"/>
                <a:ea typeface="Courier"/>
                <a:cs typeface="Courier"/>
                <a:sym typeface="Courier"/>
              </a:defRPr>
            </a:pPr>
            <a:r>
              <a:t>+ geom_col()</a:t>
            </a:r>
          </a:p>
          <a:p>
            <a:pPr>
              <a:defRPr sz="2500" spc="-200">
                <a:solidFill>
                  <a:srgbClr val="000000"/>
                </a:solidFill>
                <a:latin typeface="Courier"/>
                <a:ea typeface="Courier"/>
                <a:cs typeface="Courier"/>
                <a:sym typeface="Courier"/>
              </a:defRPr>
            </a:pPr>
            <a:r>
              <a:t>+ geom_density()</a:t>
            </a:r>
          </a:p>
          <a:p>
            <a:pPr>
              <a:defRPr sz="2500" spc="-200">
                <a:solidFill>
                  <a:srgbClr val="000000"/>
                </a:solidFill>
                <a:latin typeface="Courier"/>
                <a:ea typeface="Courier"/>
                <a:cs typeface="Courier"/>
                <a:sym typeface="Courier"/>
              </a:defRPr>
            </a:pPr>
            <a:r>
              <a:t>+ geom_histogram()</a:t>
            </a:r>
          </a:p>
        </p:txBody>
      </p:sp>
      <p:sp>
        <p:nvSpPr>
          <p:cNvPr id="1667" name="Add Plot Type:"/>
          <p:cNvSpPr txBox="1"/>
          <p:nvPr/>
        </p:nvSpPr>
        <p:spPr>
          <a:xfrm>
            <a:off x="8375087" y="4718849"/>
            <a:ext cx="3000428" cy="5461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sz="2900" b="1">
                <a:solidFill>
                  <a:srgbClr val="374556"/>
                </a:solidFill>
                <a:latin typeface="Helvetica"/>
                <a:ea typeface="Helvetica"/>
                <a:cs typeface="Helvetica"/>
                <a:sym typeface="Helvetica"/>
              </a:defRPr>
            </a:lvl1pPr>
          </a:lstStyle>
          <a:p>
            <a:r>
              <a:t>Add Plot Type:</a:t>
            </a:r>
          </a:p>
        </p:txBody>
      </p:sp>
      <p:sp>
        <p:nvSpPr>
          <p:cNvPr id="1668" name="ggplot(data = my.data, aes(x = x.var, y = y.var))"/>
          <p:cNvSpPr txBox="1"/>
          <p:nvPr/>
        </p:nvSpPr>
        <p:spPr>
          <a:xfrm>
            <a:off x="2052238" y="5316991"/>
            <a:ext cx="4553789" cy="1244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sz="2500" spc="-200">
                <a:solidFill>
                  <a:srgbClr val="000000"/>
                </a:solidFill>
                <a:latin typeface="Courier"/>
                <a:ea typeface="Courier"/>
                <a:cs typeface="Courier"/>
                <a:sym typeface="Courier"/>
              </a:defRPr>
            </a:lvl1pPr>
          </a:lstStyle>
          <a:p>
            <a:r>
              <a:t>ggplot(data = my.data, aes(x = x.var, y = y.var))</a:t>
            </a:r>
          </a:p>
        </p:txBody>
      </p:sp>
      <p:sp>
        <p:nvSpPr>
          <p:cNvPr id="1669" name="One Color:"/>
          <p:cNvSpPr txBox="1"/>
          <p:nvPr/>
        </p:nvSpPr>
        <p:spPr>
          <a:xfrm>
            <a:off x="1966822" y="6837791"/>
            <a:ext cx="2633367" cy="5461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sz="2900" b="1">
                <a:solidFill>
                  <a:srgbClr val="374556"/>
                </a:solidFill>
                <a:latin typeface="Helvetica"/>
                <a:ea typeface="Helvetica"/>
                <a:cs typeface="Helvetica"/>
                <a:sym typeface="Helvetica"/>
              </a:defRPr>
            </a:lvl1pPr>
          </a:lstStyle>
          <a:p>
            <a:r>
              <a:t>One Color:</a:t>
            </a:r>
          </a:p>
        </p:txBody>
      </p:sp>
      <p:sp>
        <p:nvSpPr>
          <p:cNvPr id="1670" name="Color Fill by Group:"/>
          <p:cNvSpPr txBox="1"/>
          <p:nvPr/>
        </p:nvSpPr>
        <p:spPr>
          <a:xfrm>
            <a:off x="5656350" y="6837791"/>
            <a:ext cx="3568241" cy="5461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sz="2900" b="1">
                <a:solidFill>
                  <a:srgbClr val="374556"/>
                </a:solidFill>
                <a:latin typeface="Helvetica"/>
                <a:ea typeface="Helvetica"/>
                <a:cs typeface="Helvetica"/>
                <a:sym typeface="Helvetica"/>
              </a:defRPr>
            </a:lvl1pPr>
          </a:lstStyle>
          <a:p>
            <a:r>
              <a:t>Color Fill by Group:</a:t>
            </a:r>
          </a:p>
        </p:txBody>
      </p:sp>
      <p:sp>
        <p:nvSpPr>
          <p:cNvPr id="1671" name="ggplot(…, aes(…, color = “green”))"/>
          <p:cNvSpPr txBox="1"/>
          <p:nvPr/>
        </p:nvSpPr>
        <p:spPr>
          <a:xfrm>
            <a:off x="1963210" y="7524062"/>
            <a:ext cx="3000429" cy="863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defRPr sz="2500" spc="-200">
                <a:solidFill>
                  <a:srgbClr val="000000"/>
                </a:solidFill>
                <a:latin typeface="Courier"/>
                <a:ea typeface="Courier"/>
                <a:cs typeface="Courier"/>
                <a:sym typeface="Courier"/>
              </a:defRPr>
            </a:pPr>
            <a:r>
              <a:t>ggplot(…, aes(…, </a:t>
            </a:r>
            <a:r>
              <a:rPr b="1"/>
              <a:t>color = “green”</a:t>
            </a:r>
            <a:r>
              <a:t>))</a:t>
            </a:r>
          </a:p>
        </p:txBody>
      </p:sp>
      <p:sp>
        <p:nvSpPr>
          <p:cNvPr id="1672" name="ggplot(…, aes(…, fill = group.var))"/>
          <p:cNvSpPr txBox="1"/>
          <p:nvPr/>
        </p:nvSpPr>
        <p:spPr>
          <a:xfrm>
            <a:off x="5760843" y="7524062"/>
            <a:ext cx="3206855" cy="863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defRPr sz="2500" spc="-200">
                <a:solidFill>
                  <a:srgbClr val="000000"/>
                </a:solidFill>
                <a:latin typeface="Courier"/>
                <a:ea typeface="Courier"/>
                <a:cs typeface="Courier"/>
                <a:sym typeface="Courier"/>
              </a:defRPr>
            </a:pPr>
            <a:r>
              <a:t>ggplot(…, aes(…, </a:t>
            </a:r>
            <a:r>
              <a:rPr b="1"/>
              <a:t>fill = group.var</a:t>
            </a:r>
            <a:r>
              <a:t>))</a:t>
            </a:r>
          </a:p>
        </p:txBody>
      </p:sp>
      <p:sp>
        <p:nvSpPr>
          <p:cNvPr id="1673" name="Custom Colors:"/>
          <p:cNvSpPr txBox="1"/>
          <p:nvPr/>
        </p:nvSpPr>
        <p:spPr>
          <a:xfrm>
            <a:off x="10114930" y="6837791"/>
            <a:ext cx="3121232" cy="5461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sz="2900" b="1">
                <a:solidFill>
                  <a:srgbClr val="374556"/>
                </a:solidFill>
                <a:latin typeface="Helvetica"/>
                <a:ea typeface="Helvetica"/>
                <a:cs typeface="Helvetica"/>
                <a:sym typeface="Helvetica"/>
              </a:defRPr>
            </a:lvl1pPr>
          </a:lstStyle>
          <a:p>
            <a:r>
              <a:t>Custom Colors:</a:t>
            </a:r>
          </a:p>
        </p:txBody>
      </p:sp>
      <p:sp>
        <p:nvSpPr>
          <p:cNvPr id="1674" name="scale_*_manual(values = c())…"/>
          <p:cNvSpPr txBox="1"/>
          <p:nvPr/>
        </p:nvSpPr>
        <p:spPr>
          <a:xfrm>
            <a:off x="10145903" y="7524062"/>
            <a:ext cx="8453961" cy="863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buSzPct val="100000"/>
              <a:buChar char="+"/>
              <a:defRPr sz="2500" spc="-200">
                <a:solidFill>
                  <a:srgbClr val="000000"/>
                </a:solidFill>
                <a:latin typeface="Courier"/>
                <a:ea typeface="Courier"/>
                <a:cs typeface="Courier"/>
                <a:sym typeface="Courier"/>
              </a:defRPr>
            </a:pPr>
            <a:r>
              <a:t> scale_*_manual(values = c())</a:t>
            </a:r>
          </a:p>
          <a:p>
            <a:pPr>
              <a:defRPr sz="2500" spc="-200">
                <a:solidFill>
                  <a:srgbClr val="000000"/>
                </a:solidFill>
                <a:latin typeface="Courier"/>
                <a:ea typeface="Courier"/>
                <a:cs typeface="Courier"/>
                <a:sym typeface="Courier"/>
              </a:defRPr>
            </a:pPr>
            <a:r>
              <a:rPr b="1" i="1"/>
              <a:t>ex:</a:t>
            </a:r>
            <a:r>
              <a:t> scale_color_manual(values = c(“blue”, “pink”))</a:t>
            </a:r>
          </a:p>
        </p:txBody>
      </p:sp>
      <p:sp>
        <p:nvSpPr>
          <p:cNvPr id="1675" name="Grid Theme:"/>
          <p:cNvSpPr txBox="1"/>
          <p:nvPr/>
        </p:nvSpPr>
        <p:spPr>
          <a:xfrm>
            <a:off x="11996152" y="9021533"/>
            <a:ext cx="2633367" cy="5461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sz="2900" b="1">
                <a:solidFill>
                  <a:srgbClr val="374556"/>
                </a:solidFill>
                <a:latin typeface="Helvetica"/>
                <a:ea typeface="Helvetica"/>
                <a:cs typeface="Helvetica"/>
                <a:sym typeface="Helvetica"/>
              </a:defRPr>
            </a:lvl1pPr>
          </a:lstStyle>
          <a:p>
            <a:r>
              <a:t>Grid Theme:</a:t>
            </a:r>
          </a:p>
        </p:txBody>
      </p:sp>
      <p:sp>
        <p:nvSpPr>
          <p:cNvPr id="1676" name="theme_bw()…"/>
          <p:cNvSpPr txBox="1"/>
          <p:nvPr/>
        </p:nvSpPr>
        <p:spPr>
          <a:xfrm>
            <a:off x="14911460" y="9039734"/>
            <a:ext cx="3000428" cy="1625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buSzPct val="100000"/>
              <a:buChar char="+"/>
              <a:defRPr sz="2500" spc="-200">
                <a:solidFill>
                  <a:srgbClr val="000000"/>
                </a:solidFill>
                <a:latin typeface="Courier"/>
                <a:ea typeface="Courier"/>
                <a:cs typeface="Courier"/>
                <a:sym typeface="Courier"/>
              </a:defRPr>
            </a:pPr>
            <a:r>
              <a:t> theme_bw()</a:t>
            </a:r>
          </a:p>
          <a:p>
            <a:pPr>
              <a:buSzPct val="100000"/>
              <a:buChar char="+"/>
              <a:defRPr sz="2500" spc="-200">
                <a:solidFill>
                  <a:srgbClr val="000000"/>
                </a:solidFill>
                <a:latin typeface="Courier"/>
                <a:ea typeface="Courier"/>
                <a:cs typeface="Courier"/>
                <a:sym typeface="Courier"/>
              </a:defRPr>
            </a:pPr>
            <a:r>
              <a:t> theme_minimal()</a:t>
            </a:r>
          </a:p>
          <a:p>
            <a:pPr>
              <a:buSzPct val="100000"/>
              <a:buChar char="+"/>
              <a:defRPr sz="2500" spc="-200">
                <a:solidFill>
                  <a:srgbClr val="000000"/>
                </a:solidFill>
                <a:latin typeface="Courier"/>
                <a:ea typeface="Courier"/>
                <a:cs typeface="Courier"/>
                <a:sym typeface="Courier"/>
              </a:defRPr>
            </a:pPr>
            <a:r>
              <a:t> theme_dark()</a:t>
            </a:r>
          </a:p>
          <a:p>
            <a:pPr>
              <a:buSzPct val="100000"/>
              <a:buChar char="+"/>
              <a:defRPr sz="2500" spc="-200">
                <a:solidFill>
                  <a:srgbClr val="000000"/>
                </a:solidFill>
                <a:latin typeface="Courier"/>
                <a:ea typeface="Courier"/>
                <a:cs typeface="Courier"/>
                <a:sym typeface="Courier"/>
              </a:defRPr>
            </a:pPr>
            <a:r>
              <a:t> theme_*()</a:t>
            </a:r>
          </a:p>
        </p:txBody>
      </p:sp>
      <p:sp>
        <p:nvSpPr>
          <p:cNvPr id="1677" name="ggtitle(“…”)…"/>
          <p:cNvSpPr txBox="1"/>
          <p:nvPr/>
        </p:nvSpPr>
        <p:spPr>
          <a:xfrm>
            <a:off x="3559417" y="11448026"/>
            <a:ext cx="2633367" cy="1244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buSzPct val="100000"/>
              <a:buChar char="+"/>
              <a:defRPr sz="2500" spc="-200">
                <a:solidFill>
                  <a:srgbClr val="000000"/>
                </a:solidFill>
                <a:latin typeface="Courier"/>
                <a:ea typeface="Courier"/>
                <a:cs typeface="Courier"/>
                <a:sym typeface="Courier"/>
              </a:defRPr>
            </a:pPr>
            <a:r>
              <a:t> ggtitle(“…”) </a:t>
            </a:r>
          </a:p>
          <a:p>
            <a:pPr>
              <a:buSzPct val="100000"/>
              <a:buChar char="+"/>
              <a:defRPr sz="2500" spc="-200">
                <a:solidFill>
                  <a:srgbClr val="000000"/>
                </a:solidFill>
                <a:latin typeface="Courier"/>
                <a:ea typeface="Courier"/>
                <a:cs typeface="Courier"/>
                <a:sym typeface="Courier"/>
              </a:defRPr>
            </a:pPr>
            <a:r>
              <a:t> xlab(“…”) </a:t>
            </a:r>
          </a:p>
          <a:p>
            <a:pPr>
              <a:buSzPct val="100000"/>
              <a:buChar char="+"/>
              <a:defRPr sz="2500" spc="-200">
                <a:solidFill>
                  <a:srgbClr val="000000"/>
                </a:solidFill>
                <a:latin typeface="Courier"/>
                <a:ea typeface="Courier"/>
                <a:cs typeface="Courier"/>
                <a:sym typeface="Courier"/>
              </a:defRPr>
            </a:pPr>
            <a:r>
              <a:t> ylab(“…”)</a:t>
            </a:r>
          </a:p>
        </p:txBody>
      </p:sp>
      <p:sp>
        <p:nvSpPr>
          <p:cNvPr id="1678" name="theme(* = element_text())…"/>
          <p:cNvSpPr txBox="1"/>
          <p:nvPr/>
        </p:nvSpPr>
        <p:spPr>
          <a:xfrm>
            <a:off x="8295339" y="11325686"/>
            <a:ext cx="10517593" cy="1244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buSzPct val="100000"/>
              <a:buChar char="+"/>
              <a:defRPr sz="2500" spc="-200">
                <a:solidFill>
                  <a:srgbClr val="000000"/>
                </a:solidFill>
                <a:latin typeface="Courier"/>
                <a:ea typeface="Courier"/>
                <a:cs typeface="Courier"/>
                <a:sym typeface="Courier"/>
              </a:defRPr>
            </a:pPr>
            <a:r>
              <a:t> theme(* = element_text())</a:t>
            </a:r>
          </a:p>
          <a:p>
            <a:pPr>
              <a:buSzPct val="100000"/>
              <a:buChar char="+"/>
              <a:defRPr sz="2500" spc="-200">
                <a:solidFill>
                  <a:srgbClr val="000000"/>
                </a:solidFill>
                <a:latin typeface="Courier"/>
                <a:ea typeface="Courier"/>
                <a:cs typeface="Courier"/>
                <a:sym typeface="Courier"/>
              </a:defRPr>
            </a:pPr>
            <a:r>
              <a:t> theme(axis.title = element_text(angle = 90, colour= “red”), legend.text = element_text(size = 8, face = “bold”))</a:t>
            </a:r>
          </a:p>
        </p:txBody>
      </p:sp>
      <p:sp>
        <p:nvSpPr>
          <p:cNvPr id="1679" name="scale_fill_grey(start = 0.2, end = 0.8)…"/>
          <p:cNvSpPr txBox="1"/>
          <p:nvPr/>
        </p:nvSpPr>
        <p:spPr>
          <a:xfrm>
            <a:off x="1996631" y="9658599"/>
            <a:ext cx="7808858" cy="863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buSzPct val="100000"/>
              <a:buChar char="+"/>
              <a:defRPr sz="2500" spc="-200">
                <a:solidFill>
                  <a:srgbClr val="000000"/>
                </a:solidFill>
                <a:latin typeface="Courier"/>
                <a:ea typeface="Courier"/>
                <a:cs typeface="Courier"/>
                <a:sym typeface="Courier"/>
              </a:defRPr>
            </a:pPr>
            <a:r>
              <a:t> scale_fill_grey(start = 0.2, end = 0.8) </a:t>
            </a:r>
          </a:p>
          <a:p>
            <a:pPr>
              <a:buSzPct val="100000"/>
              <a:buChar char="+"/>
              <a:defRPr sz="2500" spc="-200">
                <a:solidFill>
                  <a:srgbClr val="000000"/>
                </a:solidFill>
                <a:latin typeface="Courier"/>
                <a:ea typeface="Courier"/>
                <a:cs typeface="Courier"/>
                <a:sym typeface="Courier"/>
              </a:defRPr>
            </a:pPr>
            <a:r>
              <a:t> scale_fill_gradient(low="white", high=“red”)</a:t>
            </a:r>
          </a:p>
        </p:txBody>
      </p:sp>
      <p:sp>
        <p:nvSpPr>
          <p:cNvPr id="1680" name="More Colors:"/>
          <p:cNvSpPr txBox="1"/>
          <p:nvPr/>
        </p:nvSpPr>
        <p:spPr>
          <a:xfrm>
            <a:off x="1966822" y="9021533"/>
            <a:ext cx="2633367" cy="5461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sz="2900" b="1">
                <a:solidFill>
                  <a:srgbClr val="374556"/>
                </a:solidFill>
                <a:latin typeface="Helvetica"/>
                <a:ea typeface="Helvetica"/>
                <a:cs typeface="Helvetica"/>
                <a:sym typeface="Helvetica"/>
              </a:defRPr>
            </a:lvl1pPr>
          </a:lstStyle>
          <a:p>
            <a:r>
              <a:t>More Colors:</a:t>
            </a:r>
          </a:p>
        </p:txBody>
      </p:sp>
      <p:sp>
        <p:nvSpPr>
          <p:cNvPr id="1681" name="Labels:"/>
          <p:cNvSpPr txBox="1"/>
          <p:nvPr/>
        </p:nvSpPr>
        <p:spPr>
          <a:xfrm>
            <a:off x="1968941" y="11205274"/>
            <a:ext cx="1572322" cy="5461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sz="2900" b="1">
                <a:solidFill>
                  <a:srgbClr val="374556"/>
                </a:solidFill>
                <a:latin typeface="Helvetica"/>
                <a:ea typeface="Helvetica"/>
                <a:cs typeface="Helvetica"/>
                <a:sym typeface="Helvetica"/>
              </a:defRPr>
            </a:lvl1pPr>
          </a:lstStyle>
          <a:p>
            <a:r>
              <a:t>Labels:</a:t>
            </a:r>
          </a:p>
        </p:txBody>
      </p:sp>
      <p:sp>
        <p:nvSpPr>
          <p:cNvPr id="1682" name="COLOR SCALES &amp; THEMES"/>
          <p:cNvSpPr txBox="1"/>
          <p:nvPr/>
        </p:nvSpPr>
        <p:spPr>
          <a:xfrm>
            <a:off x="19608069" y="9344534"/>
            <a:ext cx="3377958" cy="1016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sz="3000" b="1">
                <a:solidFill>
                  <a:srgbClr val="FFFFFF"/>
                </a:solidFill>
                <a:latin typeface="Helvetica"/>
                <a:ea typeface="Helvetica"/>
                <a:cs typeface="Helvetica"/>
                <a:sym typeface="Helvetica"/>
              </a:defRPr>
            </a:lvl1pPr>
          </a:lstStyle>
          <a:p>
            <a:r>
              <a:t>COLOR SCALES &amp; THEMES</a:t>
            </a:r>
          </a:p>
        </p:txBody>
      </p:sp>
      <p:sp>
        <p:nvSpPr>
          <p:cNvPr id="1683" name="Text:"/>
          <p:cNvSpPr txBox="1"/>
          <p:nvPr/>
        </p:nvSpPr>
        <p:spPr>
          <a:xfrm>
            <a:off x="7184407" y="11205274"/>
            <a:ext cx="3568241" cy="5461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sz="2900" b="1">
                <a:solidFill>
                  <a:srgbClr val="374556"/>
                </a:solidFill>
                <a:latin typeface="Helvetica"/>
                <a:ea typeface="Helvetica"/>
                <a:cs typeface="Helvetica"/>
                <a:sym typeface="Helvetica"/>
              </a:defRPr>
            </a:lvl1pPr>
          </a:lstStyle>
          <a:p>
            <a:r>
              <a:t>Text:</a:t>
            </a:r>
          </a:p>
        </p:txBody>
      </p:sp>
    </p:spTree>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4">
            <a:extLst>
              <a:ext uri="{FF2B5EF4-FFF2-40B4-BE49-F238E27FC236}">
                <a16:creationId xmlns:a16="http://schemas.microsoft.com/office/drawing/2014/main" id="{07A4BF5D-6D8B-73C4-B218-0E206C6521C0}"/>
              </a:ext>
            </a:extLst>
          </p:cNvPr>
          <p:cNvSpPr/>
          <p:nvPr/>
        </p:nvSpPr>
        <p:spPr>
          <a:xfrm flipV="1">
            <a:off x="0" y="1048987"/>
            <a:ext cx="24371300" cy="2034220"/>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sz="4797"/>
          </a:p>
        </p:txBody>
      </p:sp>
      <p:sp>
        <p:nvSpPr>
          <p:cNvPr id="33" name="Rounded Rectangle 32">
            <a:extLst>
              <a:ext uri="{FF2B5EF4-FFF2-40B4-BE49-F238E27FC236}">
                <a16:creationId xmlns:a16="http://schemas.microsoft.com/office/drawing/2014/main" id="{A0B90CAC-1160-7673-2F0D-5028564BB6BE}"/>
              </a:ext>
            </a:extLst>
          </p:cNvPr>
          <p:cNvSpPr/>
          <p:nvPr/>
        </p:nvSpPr>
        <p:spPr>
          <a:xfrm>
            <a:off x="15909070" y="4430126"/>
            <a:ext cx="6355920" cy="1649824"/>
          </a:xfrm>
          <a:prstGeom prst="roundRect">
            <a:avLst/>
          </a:prstGeom>
          <a:solidFill>
            <a:srgbClr val="97C2A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sz="4797" dirty="0"/>
          </a:p>
        </p:txBody>
      </p:sp>
      <p:sp>
        <p:nvSpPr>
          <p:cNvPr id="10" name="TextBox 10"/>
          <p:cNvSpPr txBox="1"/>
          <p:nvPr/>
        </p:nvSpPr>
        <p:spPr>
          <a:xfrm>
            <a:off x="16868285" y="4725512"/>
            <a:ext cx="4339764" cy="1158587"/>
          </a:xfrm>
          <a:prstGeom prst="rect">
            <a:avLst/>
          </a:prstGeom>
        </p:spPr>
        <p:txBody>
          <a:bodyPr wrap="square" lIns="0" tIns="0" rIns="0" bIns="0" rtlCol="0" anchor="t">
            <a:spAutoFit/>
          </a:bodyPr>
          <a:lstStyle/>
          <a:p>
            <a:pPr algn="ctr">
              <a:lnSpc>
                <a:spcPts val="4551"/>
              </a:lnSpc>
            </a:pPr>
            <a:r>
              <a:rPr lang="en-US" sz="3730" dirty="0">
                <a:solidFill>
                  <a:schemeClr val="bg1"/>
                </a:solidFill>
                <a:latin typeface="Now Bold"/>
              </a:rPr>
              <a:t>UNSUPERVISED LEARNING</a:t>
            </a:r>
          </a:p>
        </p:txBody>
      </p:sp>
      <p:sp>
        <p:nvSpPr>
          <p:cNvPr id="12" name="Freeform 12"/>
          <p:cNvSpPr/>
          <p:nvPr/>
        </p:nvSpPr>
        <p:spPr>
          <a:xfrm>
            <a:off x="15909871" y="6479155"/>
            <a:ext cx="6355920" cy="6364563"/>
          </a:xfrm>
          <a:custGeom>
            <a:avLst/>
            <a:gdLst/>
            <a:ahLst/>
            <a:cxnLst/>
            <a:rect l="l" t="t" r="r" b="b"/>
            <a:pathLst>
              <a:path w="1161786" h="1281731">
                <a:moveTo>
                  <a:pt x="89509" y="0"/>
                </a:moveTo>
                <a:lnTo>
                  <a:pt x="1072277" y="0"/>
                </a:lnTo>
                <a:cubicBezTo>
                  <a:pt x="1096016" y="0"/>
                  <a:pt x="1118783" y="9430"/>
                  <a:pt x="1135569" y="26217"/>
                </a:cubicBezTo>
                <a:cubicBezTo>
                  <a:pt x="1152355" y="43003"/>
                  <a:pt x="1161786" y="65770"/>
                  <a:pt x="1161786" y="89509"/>
                </a:cubicBezTo>
                <a:lnTo>
                  <a:pt x="1161786" y="1192222"/>
                </a:lnTo>
                <a:cubicBezTo>
                  <a:pt x="1161786" y="1215962"/>
                  <a:pt x="1152355" y="1238728"/>
                  <a:pt x="1135569" y="1255515"/>
                </a:cubicBezTo>
                <a:cubicBezTo>
                  <a:pt x="1118783" y="1272301"/>
                  <a:pt x="1096016" y="1281731"/>
                  <a:pt x="1072277" y="1281731"/>
                </a:cubicBezTo>
                <a:lnTo>
                  <a:pt x="89509" y="1281731"/>
                </a:lnTo>
                <a:cubicBezTo>
                  <a:pt x="65770" y="1281731"/>
                  <a:pt x="43003" y="1272301"/>
                  <a:pt x="26217" y="1255515"/>
                </a:cubicBezTo>
                <a:cubicBezTo>
                  <a:pt x="9430" y="1238728"/>
                  <a:pt x="0" y="1215962"/>
                  <a:pt x="0" y="1192222"/>
                </a:cubicBezTo>
                <a:lnTo>
                  <a:pt x="0" y="89509"/>
                </a:lnTo>
                <a:cubicBezTo>
                  <a:pt x="0" y="65770"/>
                  <a:pt x="9430" y="43003"/>
                  <a:pt x="26217" y="26217"/>
                </a:cubicBezTo>
                <a:cubicBezTo>
                  <a:pt x="43003" y="9430"/>
                  <a:pt x="65770" y="0"/>
                  <a:pt x="89509" y="0"/>
                </a:cubicBezTo>
                <a:close/>
              </a:path>
            </a:pathLst>
          </a:custGeom>
          <a:solidFill>
            <a:schemeClr val="bg1"/>
          </a:solidFill>
          <a:ln w="38100">
            <a:solidFill>
              <a:srgbClr val="A4D2B4"/>
            </a:solidFill>
          </a:ln>
        </p:spPr>
        <p:txBody>
          <a:bodyPr/>
          <a:lstStyle/>
          <a:p>
            <a:endParaRPr lang="en-DK" sz="4797"/>
          </a:p>
        </p:txBody>
      </p:sp>
      <p:sp>
        <p:nvSpPr>
          <p:cNvPr id="13" name="TextBox 13"/>
          <p:cNvSpPr txBox="1"/>
          <p:nvPr/>
        </p:nvSpPr>
        <p:spPr>
          <a:xfrm>
            <a:off x="17211017" y="6003451"/>
            <a:ext cx="3886397" cy="3949077"/>
          </a:xfrm>
          <a:prstGeom prst="rect">
            <a:avLst/>
          </a:prstGeom>
        </p:spPr>
        <p:txBody>
          <a:bodyPr lIns="67698" tIns="67698" rIns="67698" bIns="67698" rtlCol="0" anchor="ctr"/>
          <a:lstStyle/>
          <a:p>
            <a:pPr algn="ctr">
              <a:lnSpc>
                <a:spcPts val="2829"/>
              </a:lnSpc>
            </a:pPr>
            <a:endParaRPr sz="4797"/>
          </a:p>
        </p:txBody>
      </p:sp>
      <p:sp>
        <p:nvSpPr>
          <p:cNvPr id="14" name="Freeform 14"/>
          <p:cNvSpPr/>
          <p:nvPr/>
        </p:nvSpPr>
        <p:spPr>
          <a:xfrm>
            <a:off x="17134756" y="6991074"/>
            <a:ext cx="3886397" cy="2927540"/>
          </a:xfrm>
          <a:custGeom>
            <a:avLst/>
            <a:gdLst/>
            <a:ahLst/>
            <a:cxnLst/>
            <a:rect l="l" t="t" r="r" b="b"/>
            <a:pathLst>
              <a:path w="3326203" h="2512729">
                <a:moveTo>
                  <a:pt x="0" y="0"/>
                </a:moveTo>
                <a:lnTo>
                  <a:pt x="3326203" y="0"/>
                </a:lnTo>
                <a:lnTo>
                  <a:pt x="3326203" y="2512730"/>
                </a:lnTo>
                <a:lnTo>
                  <a:pt x="0" y="2512730"/>
                </a:lnTo>
                <a:lnTo>
                  <a:pt x="0" y="0"/>
                </a:lnTo>
                <a:close/>
              </a:path>
            </a:pathLst>
          </a:custGeom>
          <a:blipFill>
            <a:blip r:embed="rId3"/>
            <a:stretch>
              <a:fillRect l="-8070" t="-4961" r="-3723" b="-7965"/>
            </a:stretch>
          </a:blipFill>
        </p:spPr>
        <p:txBody>
          <a:bodyPr/>
          <a:lstStyle/>
          <a:p>
            <a:endParaRPr lang="en-DK" sz="4797"/>
          </a:p>
        </p:txBody>
      </p:sp>
      <p:sp>
        <p:nvSpPr>
          <p:cNvPr id="15" name="TextBox 15"/>
          <p:cNvSpPr txBox="1"/>
          <p:nvPr/>
        </p:nvSpPr>
        <p:spPr>
          <a:xfrm>
            <a:off x="16434664" y="10077352"/>
            <a:ext cx="5207008" cy="2476960"/>
          </a:xfrm>
          <a:prstGeom prst="rect">
            <a:avLst/>
          </a:prstGeom>
        </p:spPr>
        <p:txBody>
          <a:bodyPr wrap="square" lIns="0" tIns="0" rIns="0" bIns="0" rtlCol="0" anchor="t">
            <a:spAutoFit/>
          </a:bodyPr>
          <a:lstStyle/>
          <a:p>
            <a:pPr>
              <a:lnSpc>
                <a:spcPts val="3902"/>
              </a:lnSpc>
            </a:pPr>
            <a:r>
              <a:rPr lang="en-US" sz="3198" b="1" dirty="0">
                <a:solidFill>
                  <a:srgbClr val="000000"/>
                </a:solidFill>
                <a:latin typeface="Montserrat" pitchFamily="2" charset="77"/>
              </a:rPr>
              <a:t>RQ: </a:t>
            </a:r>
            <a:r>
              <a:rPr lang="en-US" sz="3198" dirty="0">
                <a:solidFill>
                  <a:srgbClr val="000000"/>
                </a:solidFill>
                <a:latin typeface="Montserrat" pitchFamily="2" charset="77"/>
              </a:rPr>
              <a:t>What sets the cancer cells apart from the healthy cells?</a:t>
            </a:r>
          </a:p>
          <a:p>
            <a:pPr>
              <a:lnSpc>
                <a:spcPts val="3902"/>
              </a:lnSpc>
            </a:pPr>
            <a:r>
              <a:rPr lang="en-US" sz="3198" dirty="0">
                <a:solidFill>
                  <a:srgbClr val="000000"/>
                </a:solidFill>
                <a:latin typeface="Montserrat"/>
              </a:rPr>
              <a:t>Are there subtypes within one cell type?</a:t>
            </a:r>
          </a:p>
        </p:txBody>
      </p:sp>
      <p:sp>
        <p:nvSpPr>
          <p:cNvPr id="22" name="TextBox 22"/>
          <p:cNvSpPr txBox="1"/>
          <p:nvPr/>
        </p:nvSpPr>
        <p:spPr>
          <a:xfrm>
            <a:off x="1920868" y="5289504"/>
            <a:ext cx="3834839" cy="3879778"/>
          </a:xfrm>
          <a:prstGeom prst="rect">
            <a:avLst/>
          </a:prstGeom>
        </p:spPr>
        <p:txBody>
          <a:bodyPr lIns="67698" tIns="67698" rIns="67698" bIns="67698" rtlCol="0" anchor="ctr"/>
          <a:lstStyle/>
          <a:p>
            <a:pPr algn="ctr">
              <a:lnSpc>
                <a:spcPts val="2829"/>
              </a:lnSpc>
            </a:pPr>
            <a:endParaRPr sz="4797"/>
          </a:p>
        </p:txBody>
      </p:sp>
      <p:sp>
        <p:nvSpPr>
          <p:cNvPr id="24" name="Rounded Rectangle 23">
            <a:extLst>
              <a:ext uri="{FF2B5EF4-FFF2-40B4-BE49-F238E27FC236}">
                <a16:creationId xmlns:a16="http://schemas.microsoft.com/office/drawing/2014/main" id="{EDD37F5D-97F3-5306-9FC0-7C6088DA242A}"/>
              </a:ext>
            </a:extLst>
          </p:cNvPr>
          <p:cNvSpPr/>
          <p:nvPr/>
        </p:nvSpPr>
        <p:spPr>
          <a:xfrm>
            <a:off x="1920068" y="4360414"/>
            <a:ext cx="6356722" cy="1663590"/>
          </a:xfrm>
          <a:prstGeom prst="roundRect">
            <a:avLst/>
          </a:prstGeom>
          <a:solidFill>
            <a:srgbClr val="8EB4E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sz="4797" dirty="0"/>
          </a:p>
        </p:txBody>
      </p:sp>
      <p:sp>
        <p:nvSpPr>
          <p:cNvPr id="21" name="Freeform 21"/>
          <p:cNvSpPr/>
          <p:nvPr/>
        </p:nvSpPr>
        <p:spPr>
          <a:xfrm>
            <a:off x="1920869" y="6479154"/>
            <a:ext cx="6355921" cy="6364563"/>
          </a:xfrm>
          <a:custGeom>
            <a:avLst/>
            <a:gdLst/>
            <a:ahLst/>
            <a:cxnLst/>
            <a:rect l="l" t="t" r="r" b="b"/>
            <a:pathLst>
              <a:path w="1458042" h="1306275">
                <a:moveTo>
                  <a:pt x="71322" y="0"/>
                </a:moveTo>
                <a:lnTo>
                  <a:pt x="1386720" y="0"/>
                </a:lnTo>
                <a:cubicBezTo>
                  <a:pt x="1405636" y="0"/>
                  <a:pt x="1423777" y="7514"/>
                  <a:pt x="1437152" y="20890"/>
                </a:cubicBezTo>
                <a:cubicBezTo>
                  <a:pt x="1450528" y="34265"/>
                  <a:pt x="1458042" y="52406"/>
                  <a:pt x="1458042" y="71322"/>
                </a:cubicBezTo>
                <a:lnTo>
                  <a:pt x="1458042" y="1234953"/>
                </a:lnTo>
                <a:cubicBezTo>
                  <a:pt x="1458042" y="1274343"/>
                  <a:pt x="1426110" y="1306275"/>
                  <a:pt x="1386720" y="1306275"/>
                </a:cubicBezTo>
                <a:lnTo>
                  <a:pt x="71322" y="1306275"/>
                </a:lnTo>
                <a:cubicBezTo>
                  <a:pt x="52406" y="1306275"/>
                  <a:pt x="34265" y="1298761"/>
                  <a:pt x="20890" y="1285385"/>
                </a:cubicBezTo>
                <a:cubicBezTo>
                  <a:pt x="7514" y="1272010"/>
                  <a:pt x="0" y="1253869"/>
                  <a:pt x="0" y="1234953"/>
                </a:cubicBezTo>
                <a:lnTo>
                  <a:pt x="0" y="71322"/>
                </a:lnTo>
                <a:cubicBezTo>
                  <a:pt x="0" y="52406"/>
                  <a:pt x="7514" y="34265"/>
                  <a:pt x="20890" y="20890"/>
                </a:cubicBezTo>
                <a:cubicBezTo>
                  <a:pt x="34265" y="7514"/>
                  <a:pt x="52406" y="0"/>
                  <a:pt x="71322" y="0"/>
                </a:cubicBezTo>
                <a:close/>
              </a:path>
            </a:pathLst>
          </a:custGeom>
          <a:solidFill>
            <a:schemeClr val="bg1"/>
          </a:solidFill>
          <a:ln w="38100">
            <a:solidFill>
              <a:srgbClr val="8EB4E3"/>
            </a:solidFill>
          </a:ln>
        </p:spPr>
        <p:txBody>
          <a:bodyPr/>
          <a:lstStyle/>
          <a:p>
            <a:endParaRPr lang="en-DK" sz="4797"/>
          </a:p>
        </p:txBody>
      </p:sp>
      <p:sp>
        <p:nvSpPr>
          <p:cNvPr id="26" name="TextBox 26"/>
          <p:cNvSpPr txBox="1"/>
          <p:nvPr/>
        </p:nvSpPr>
        <p:spPr>
          <a:xfrm>
            <a:off x="2537456" y="4623964"/>
            <a:ext cx="5121021" cy="1150508"/>
          </a:xfrm>
          <a:prstGeom prst="rect">
            <a:avLst/>
          </a:prstGeom>
        </p:spPr>
        <p:txBody>
          <a:bodyPr wrap="square" lIns="0" tIns="0" rIns="0" bIns="0" rtlCol="0" anchor="t">
            <a:spAutoFit/>
          </a:bodyPr>
          <a:lstStyle/>
          <a:p>
            <a:pPr algn="ctr">
              <a:lnSpc>
                <a:spcPts val="4551"/>
              </a:lnSpc>
            </a:pPr>
            <a:r>
              <a:rPr lang="en-US" sz="3730" b="1" dirty="0">
                <a:solidFill>
                  <a:schemeClr val="bg1"/>
                </a:solidFill>
                <a:latin typeface="Montserrat" pitchFamily="2" charset="77"/>
              </a:rPr>
              <a:t>HYPOTHESIS TESTING</a:t>
            </a:r>
          </a:p>
        </p:txBody>
      </p:sp>
      <p:sp>
        <p:nvSpPr>
          <p:cNvPr id="27" name="TextBox 27"/>
          <p:cNvSpPr txBox="1"/>
          <p:nvPr/>
        </p:nvSpPr>
        <p:spPr>
          <a:xfrm>
            <a:off x="2123964" y="10657736"/>
            <a:ext cx="5845479" cy="1976823"/>
          </a:xfrm>
          <a:prstGeom prst="rect">
            <a:avLst/>
          </a:prstGeom>
        </p:spPr>
        <p:txBody>
          <a:bodyPr lIns="0" tIns="0" rIns="0" bIns="0" rtlCol="0" anchor="t">
            <a:spAutoFit/>
          </a:bodyPr>
          <a:lstStyle/>
          <a:p>
            <a:pPr algn="ctr">
              <a:lnSpc>
                <a:spcPts val="3902"/>
              </a:lnSpc>
            </a:pPr>
            <a:r>
              <a:rPr lang="en-US" sz="3198" b="1" dirty="0">
                <a:solidFill>
                  <a:srgbClr val="000000"/>
                </a:solidFill>
                <a:latin typeface="Montserrat" pitchFamily="2" charset="77"/>
              </a:rPr>
              <a:t>RQ: </a:t>
            </a:r>
            <a:r>
              <a:rPr lang="en-US" sz="3198" dirty="0">
                <a:solidFill>
                  <a:srgbClr val="000000"/>
                </a:solidFill>
                <a:latin typeface="Montserrat" pitchFamily="2" charset="77"/>
              </a:rPr>
              <a:t>Is there a significant difference in the variable of interest between two or more groups?</a:t>
            </a:r>
          </a:p>
        </p:txBody>
      </p:sp>
      <p:pic>
        <p:nvPicPr>
          <p:cNvPr id="34" name="Picture 33" descr="A diagram of a normal distribution&#10;&#10;Description automatically generated">
            <a:extLst>
              <a:ext uri="{FF2B5EF4-FFF2-40B4-BE49-F238E27FC236}">
                <a16:creationId xmlns:a16="http://schemas.microsoft.com/office/drawing/2014/main" id="{EB987AFF-D5A0-9087-888B-807BC283C3F5}"/>
              </a:ext>
            </a:extLst>
          </p:cNvPr>
          <p:cNvPicPr>
            <a:picLocks noChangeAspect="1"/>
          </p:cNvPicPr>
          <p:nvPr/>
        </p:nvPicPr>
        <p:blipFill rotWithShape="1">
          <a:blip r:embed="rId4">
            <a:extLst>
              <a:ext uri="{28A0092B-C50C-407E-A947-70E740481C1C}">
                <a14:useLocalDpi xmlns:a14="http://schemas.microsoft.com/office/drawing/2010/main" val="0"/>
              </a:ext>
            </a:extLst>
          </a:blip>
          <a:srcRect l="8470" r="8046" b="2695"/>
          <a:stretch/>
        </p:blipFill>
        <p:spPr>
          <a:xfrm>
            <a:off x="2225510" y="6695997"/>
            <a:ext cx="5560236" cy="3691708"/>
          </a:xfrm>
          <a:prstGeom prst="rect">
            <a:avLst/>
          </a:prstGeom>
        </p:spPr>
      </p:pic>
      <p:sp>
        <p:nvSpPr>
          <p:cNvPr id="17" name="TextBox 12">
            <a:extLst>
              <a:ext uri="{FF2B5EF4-FFF2-40B4-BE49-F238E27FC236}">
                <a16:creationId xmlns:a16="http://schemas.microsoft.com/office/drawing/2014/main" id="{AA308AA6-C3D8-8BA8-DD88-9AAF816161D3}"/>
              </a:ext>
            </a:extLst>
          </p:cNvPr>
          <p:cNvSpPr txBox="1"/>
          <p:nvPr/>
        </p:nvSpPr>
        <p:spPr>
          <a:xfrm>
            <a:off x="5686637" y="1442823"/>
            <a:ext cx="12388744" cy="1228285"/>
          </a:xfrm>
          <a:prstGeom prst="rect">
            <a:avLst/>
          </a:prstGeom>
        </p:spPr>
        <p:txBody>
          <a:bodyPr wrap="square" lIns="0" tIns="0" rIns="0" bIns="0" rtlCol="0" anchor="t">
            <a:spAutoFit/>
          </a:bodyPr>
          <a:lstStyle/>
          <a:p>
            <a:pPr algn="ctr">
              <a:lnSpc>
                <a:spcPts val="10404"/>
              </a:lnSpc>
              <a:spcBef>
                <a:spcPct val="0"/>
              </a:spcBef>
            </a:pPr>
            <a:r>
              <a:rPr lang="en-US" sz="7196" b="1" dirty="0">
                <a:solidFill>
                  <a:srgbClr val="404040"/>
                </a:solidFill>
                <a:latin typeface="Montserrat" pitchFamily="2" charset="77"/>
              </a:rPr>
              <a:t>DATA SCIENCE ANALYSIS</a:t>
            </a:r>
          </a:p>
        </p:txBody>
      </p:sp>
      <p:pic>
        <p:nvPicPr>
          <p:cNvPr id="20" name="Picture 19" descr="A blue and black logo&#10;&#10;Description automatically generated">
            <a:extLst>
              <a:ext uri="{FF2B5EF4-FFF2-40B4-BE49-F238E27FC236}">
                <a16:creationId xmlns:a16="http://schemas.microsoft.com/office/drawing/2014/main" id="{55CDC51D-FFA6-F7AB-80FB-D2ABBA8B6593}"/>
              </a:ext>
            </a:extLst>
          </p:cNvPr>
          <p:cNvPicPr>
            <a:picLocks noChangeAspect="1"/>
          </p:cNvPicPr>
          <p:nvPr/>
        </p:nvPicPr>
        <p:blipFill>
          <a:blip r:embed="rId5" cstate="print">
            <a:extLst>
              <a:ext uri="{BEBA8EAE-BF5A-486C-A8C5-ECC9F3942E4B}">
                <a14:imgProps xmlns:a14="http://schemas.microsoft.com/office/drawing/2010/main">
                  <a14:imgLayer r:embed="rId6">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23152735" y="12326192"/>
            <a:ext cx="1015471" cy="1233916"/>
          </a:xfrm>
          <a:prstGeom prst="rect">
            <a:avLst/>
          </a:prstGeom>
        </p:spPr>
      </p:pic>
      <p:sp>
        <p:nvSpPr>
          <p:cNvPr id="19" name="Freeform 12">
            <a:extLst>
              <a:ext uri="{FF2B5EF4-FFF2-40B4-BE49-F238E27FC236}">
                <a16:creationId xmlns:a16="http://schemas.microsoft.com/office/drawing/2014/main" id="{7A4EEDE0-9E5D-52CD-BD2E-71E4C8A28680}"/>
              </a:ext>
            </a:extLst>
          </p:cNvPr>
          <p:cNvSpPr/>
          <p:nvPr/>
        </p:nvSpPr>
        <p:spPr>
          <a:xfrm>
            <a:off x="8915370" y="6479154"/>
            <a:ext cx="6355920" cy="6364565"/>
          </a:xfrm>
          <a:custGeom>
            <a:avLst/>
            <a:gdLst/>
            <a:ahLst/>
            <a:cxnLst/>
            <a:rect l="l" t="t" r="r" b="b"/>
            <a:pathLst>
              <a:path w="1161786" h="1281731">
                <a:moveTo>
                  <a:pt x="89509" y="0"/>
                </a:moveTo>
                <a:lnTo>
                  <a:pt x="1072277" y="0"/>
                </a:lnTo>
                <a:cubicBezTo>
                  <a:pt x="1096016" y="0"/>
                  <a:pt x="1118783" y="9430"/>
                  <a:pt x="1135569" y="26217"/>
                </a:cubicBezTo>
                <a:cubicBezTo>
                  <a:pt x="1152355" y="43003"/>
                  <a:pt x="1161786" y="65770"/>
                  <a:pt x="1161786" y="89509"/>
                </a:cubicBezTo>
                <a:lnTo>
                  <a:pt x="1161786" y="1192222"/>
                </a:lnTo>
                <a:cubicBezTo>
                  <a:pt x="1161786" y="1215962"/>
                  <a:pt x="1152355" y="1238728"/>
                  <a:pt x="1135569" y="1255515"/>
                </a:cubicBezTo>
                <a:cubicBezTo>
                  <a:pt x="1118783" y="1272301"/>
                  <a:pt x="1096016" y="1281731"/>
                  <a:pt x="1072277" y="1281731"/>
                </a:cubicBezTo>
                <a:lnTo>
                  <a:pt x="89509" y="1281731"/>
                </a:lnTo>
                <a:cubicBezTo>
                  <a:pt x="65770" y="1281731"/>
                  <a:pt x="43003" y="1272301"/>
                  <a:pt x="26217" y="1255515"/>
                </a:cubicBezTo>
                <a:cubicBezTo>
                  <a:pt x="9430" y="1238728"/>
                  <a:pt x="0" y="1215962"/>
                  <a:pt x="0" y="1192222"/>
                </a:cubicBezTo>
                <a:lnTo>
                  <a:pt x="0" y="89509"/>
                </a:lnTo>
                <a:cubicBezTo>
                  <a:pt x="0" y="65770"/>
                  <a:pt x="9430" y="43003"/>
                  <a:pt x="26217" y="26217"/>
                </a:cubicBezTo>
                <a:cubicBezTo>
                  <a:pt x="43003" y="9430"/>
                  <a:pt x="65770" y="0"/>
                  <a:pt x="89509" y="0"/>
                </a:cubicBezTo>
                <a:close/>
              </a:path>
            </a:pathLst>
          </a:custGeom>
          <a:solidFill>
            <a:schemeClr val="bg1"/>
          </a:solidFill>
          <a:ln w="38100">
            <a:solidFill>
              <a:srgbClr val="404040"/>
            </a:solidFill>
          </a:ln>
        </p:spPr>
        <p:txBody>
          <a:bodyPr/>
          <a:lstStyle/>
          <a:p>
            <a:endParaRPr lang="en-DK" sz="4797"/>
          </a:p>
        </p:txBody>
      </p:sp>
      <p:sp>
        <p:nvSpPr>
          <p:cNvPr id="25" name="Rounded Rectangle 24">
            <a:extLst>
              <a:ext uri="{FF2B5EF4-FFF2-40B4-BE49-F238E27FC236}">
                <a16:creationId xmlns:a16="http://schemas.microsoft.com/office/drawing/2014/main" id="{F49FDB1B-EE4E-B904-3137-7A5B2D560D4E}"/>
              </a:ext>
            </a:extLst>
          </p:cNvPr>
          <p:cNvSpPr/>
          <p:nvPr/>
        </p:nvSpPr>
        <p:spPr>
          <a:xfrm>
            <a:off x="8917785" y="4426705"/>
            <a:ext cx="6356722" cy="1656669"/>
          </a:xfrm>
          <a:prstGeom prst="roundRect">
            <a:avLst/>
          </a:prstGeom>
          <a:solidFill>
            <a:srgbClr val="40404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sz="4797" dirty="0"/>
          </a:p>
        </p:txBody>
      </p:sp>
      <p:sp>
        <p:nvSpPr>
          <p:cNvPr id="8" name="Freeform 8"/>
          <p:cNvSpPr/>
          <p:nvPr/>
        </p:nvSpPr>
        <p:spPr>
          <a:xfrm>
            <a:off x="10372713" y="7090509"/>
            <a:ext cx="3487328" cy="2152228"/>
          </a:xfrm>
          <a:custGeom>
            <a:avLst/>
            <a:gdLst/>
            <a:ahLst/>
            <a:cxnLst/>
            <a:rect l="l" t="t" r="r" b="b"/>
            <a:pathLst>
              <a:path w="3534780" h="2015256">
                <a:moveTo>
                  <a:pt x="0" y="0"/>
                </a:moveTo>
                <a:lnTo>
                  <a:pt x="3534780" y="0"/>
                </a:lnTo>
                <a:lnTo>
                  <a:pt x="3534780" y="2015256"/>
                </a:lnTo>
                <a:lnTo>
                  <a:pt x="0" y="2015256"/>
                </a:lnTo>
                <a:lnTo>
                  <a:pt x="0" y="0"/>
                </a:lnTo>
                <a:close/>
              </a:path>
            </a:pathLst>
          </a:custGeom>
          <a:blipFill>
            <a:blip r:embed="rId7"/>
            <a:stretch>
              <a:fillRect l="-30283" t="-62079" r="-87351" b="-45169"/>
            </a:stretch>
          </a:blipFill>
        </p:spPr>
        <p:txBody>
          <a:bodyPr/>
          <a:lstStyle/>
          <a:p>
            <a:endParaRPr lang="en-DK" sz="4797"/>
          </a:p>
        </p:txBody>
      </p:sp>
      <p:sp>
        <p:nvSpPr>
          <p:cNvPr id="9" name="TextBox 9"/>
          <p:cNvSpPr txBox="1"/>
          <p:nvPr/>
        </p:nvSpPr>
        <p:spPr>
          <a:xfrm>
            <a:off x="9363734" y="9649751"/>
            <a:ext cx="5262463" cy="976549"/>
          </a:xfrm>
          <a:prstGeom prst="rect">
            <a:avLst/>
          </a:prstGeom>
        </p:spPr>
        <p:txBody>
          <a:bodyPr wrap="square" lIns="0" tIns="0" rIns="0" bIns="0" rtlCol="0" anchor="t">
            <a:spAutoFit/>
          </a:bodyPr>
          <a:lstStyle/>
          <a:p>
            <a:pPr algn="ctr">
              <a:lnSpc>
                <a:spcPts val="3902"/>
              </a:lnSpc>
            </a:pPr>
            <a:r>
              <a:rPr lang="en-US" sz="3198" b="1" dirty="0">
                <a:solidFill>
                  <a:srgbClr val="000000"/>
                </a:solidFill>
                <a:latin typeface="Montserrat" pitchFamily="2" charset="77"/>
              </a:rPr>
              <a:t>RQ: </a:t>
            </a:r>
            <a:r>
              <a:rPr lang="en-US" sz="3198" dirty="0">
                <a:solidFill>
                  <a:srgbClr val="000000"/>
                </a:solidFill>
                <a:latin typeface="Montserrat" pitchFamily="2" charset="77"/>
              </a:rPr>
              <a:t>Does this patient have a cataract? </a:t>
            </a:r>
          </a:p>
        </p:txBody>
      </p:sp>
      <p:sp>
        <p:nvSpPr>
          <p:cNvPr id="37" name="TextBox 9">
            <a:extLst>
              <a:ext uri="{FF2B5EF4-FFF2-40B4-BE49-F238E27FC236}">
                <a16:creationId xmlns:a16="http://schemas.microsoft.com/office/drawing/2014/main" id="{AD1F5845-0490-8E3F-32FC-DEB578A14D50}"/>
              </a:ext>
            </a:extLst>
          </p:cNvPr>
          <p:cNvSpPr txBox="1"/>
          <p:nvPr/>
        </p:nvSpPr>
        <p:spPr>
          <a:xfrm>
            <a:off x="9163735" y="10979428"/>
            <a:ext cx="5933144" cy="1476686"/>
          </a:xfrm>
          <a:prstGeom prst="rect">
            <a:avLst/>
          </a:prstGeom>
        </p:spPr>
        <p:txBody>
          <a:bodyPr wrap="square" lIns="0" tIns="0" rIns="0" bIns="0" rtlCol="0" anchor="t">
            <a:spAutoFit/>
          </a:bodyPr>
          <a:lstStyle/>
          <a:p>
            <a:pPr algn="ctr">
              <a:lnSpc>
                <a:spcPts val="3902"/>
              </a:lnSpc>
            </a:pPr>
            <a:r>
              <a:rPr lang="en-US" sz="3198" b="1" dirty="0">
                <a:solidFill>
                  <a:srgbClr val="000000"/>
                </a:solidFill>
                <a:latin typeface="Montserrat" pitchFamily="2" charset="77"/>
              </a:rPr>
              <a:t>RQ: </a:t>
            </a:r>
            <a:r>
              <a:rPr lang="en-US" sz="3198" dirty="0">
                <a:solidFill>
                  <a:srgbClr val="000000"/>
                </a:solidFill>
                <a:latin typeface="Montserrat" pitchFamily="2" charset="77"/>
              </a:rPr>
              <a:t>Can we estimate cancer risk based on genetic risk, smoking and age? </a:t>
            </a:r>
          </a:p>
        </p:txBody>
      </p:sp>
      <p:sp>
        <p:nvSpPr>
          <p:cNvPr id="29" name="TextBox 4">
            <a:extLst>
              <a:ext uri="{FF2B5EF4-FFF2-40B4-BE49-F238E27FC236}">
                <a16:creationId xmlns:a16="http://schemas.microsoft.com/office/drawing/2014/main" id="{1832B542-F7C8-D4FF-EFE8-0678158E34CE}"/>
              </a:ext>
            </a:extLst>
          </p:cNvPr>
          <p:cNvSpPr txBox="1"/>
          <p:nvPr/>
        </p:nvSpPr>
        <p:spPr>
          <a:xfrm>
            <a:off x="9808119" y="4687528"/>
            <a:ext cx="4569619" cy="1150508"/>
          </a:xfrm>
          <a:prstGeom prst="rect">
            <a:avLst/>
          </a:prstGeom>
        </p:spPr>
        <p:txBody>
          <a:bodyPr wrap="square" lIns="0" tIns="0" rIns="0" bIns="0" rtlCol="0" anchor="t">
            <a:spAutoFit/>
          </a:bodyPr>
          <a:lstStyle/>
          <a:p>
            <a:pPr algn="ctr">
              <a:lnSpc>
                <a:spcPts val="4551"/>
              </a:lnSpc>
            </a:pPr>
            <a:r>
              <a:rPr lang="en-US" sz="3730" b="1" dirty="0">
                <a:solidFill>
                  <a:schemeClr val="bg1"/>
                </a:solidFill>
                <a:latin typeface="Montserrat" pitchFamily="2" charset="77"/>
              </a:rPr>
              <a:t>PREDICTION/ CLASSIFICATION</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4"/>
          <p:cNvSpPr/>
          <p:nvPr/>
        </p:nvSpPr>
        <p:spPr>
          <a:xfrm>
            <a:off x="0" y="3573"/>
            <a:ext cx="1726300" cy="13708856"/>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sz="4797"/>
          </a:p>
        </p:txBody>
      </p:sp>
      <p:sp>
        <p:nvSpPr>
          <p:cNvPr id="7" name="TextBox 7"/>
          <p:cNvSpPr txBox="1"/>
          <p:nvPr/>
        </p:nvSpPr>
        <p:spPr>
          <a:xfrm>
            <a:off x="6803655" y="1442823"/>
            <a:ext cx="10763991" cy="1228285"/>
          </a:xfrm>
          <a:prstGeom prst="rect">
            <a:avLst/>
          </a:prstGeom>
        </p:spPr>
        <p:txBody>
          <a:bodyPr wrap="square" lIns="0" tIns="0" rIns="0" bIns="0" rtlCol="0" anchor="t">
            <a:spAutoFit/>
          </a:bodyPr>
          <a:lstStyle/>
          <a:p>
            <a:pPr>
              <a:lnSpc>
                <a:spcPts val="10404"/>
              </a:lnSpc>
              <a:spcBef>
                <a:spcPct val="0"/>
              </a:spcBef>
            </a:pPr>
            <a:r>
              <a:rPr lang="en-US" sz="7196" b="1" dirty="0">
                <a:solidFill>
                  <a:srgbClr val="404040"/>
                </a:solidFill>
                <a:latin typeface="Montserrat" pitchFamily="2" charset="77"/>
              </a:rPr>
              <a:t>HYPOTHESIS TESTING</a:t>
            </a:r>
          </a:p>
        </p:txBody>
      </p:sp>
      <p:sp>
        <p:nvSpPr>
          <p:cNvPr id="8" name="TextBox 8"/>
          <p:cNvSpPr txBox="1"/>
          <p:nvPr/>
        </p:nvSpPr>
        <p:spPr>
          <a:xfrm>
            <a:off x="3101962" y="3478193"/>
            <a:ext cx="19543037" cy="5311903"/>
          </a:xfrm>
          <a:prstGeom prst="rect">
            <a:avLst/>
          </a:prstGeom>
        </p:spPr>
        <p:txBody>
          <a:bodyPr wrap="square" lIns="0" tIns="0" rIns="0" bIns="0" rtlCol="0" anchor="t">
            <a:spAutoFit/>
          </a:bodyPr>
          <a:lstStyle/>
          <a:p>
            <a:pPr>
              <a:lnSpc>
                <a:spcPts val="5970"/>
              </a:lnSpc>
            </a:pPr>
            <a:r>
              <a:rPr lang="en-US" sz="3731" b="1" dirty="0">
                <a:solidFill>
                  <a:srgbClr val="404040"/>
                </a:solidFill>
                <a:latin typeface="Montserrat" pitchFamily="2" charset="77"/>
              </a:rPr>
              <a:t>Questions that boil down to: </a:t>
            </a:r>
          </a:p>
          <a:p>
            <a:pPr>
              <a:lnSpc>
                <a:spcPts val="5970"/>
              </a:lnSpc>
            </a:pPr>
            <a:r>
              <a:rPr lang="en-US" sz="3731" i="1" dirty="0">
                <a:solidFill>
                  <a:srgbClr val="404040"/>
                </a:solidFill>
                <a:latin typeface="Montserrat" pitchFamily="2" charset="77"/>
              </a:rPr>
              <a:t>Is there a difference in feature A between these two or more groups?</a:t>
            </a:r>
          </a:p>
          <a:p>
            <a:pPr>
              <a:lnSpc>
                <a:spcPts val="5970"/>
              </a:lnSpc>
            </a:pPr>
            <a:endParaRPr lang="en-US" sz="3731" i="1" dirty="0">
              <a:solidFill>
                <a:srgbClr val="404040"/>
              </a:solidFill>
              <a:latin typeface="Montserrat" pitchFamily="2" charset="77"/>
            </a:endParaRPr>
          </a:p>
          <a:p>
            <a:pPr marL="609265" indent="-609265">
              <a:lnSpc>
                <a:spcPts val="5970"/>
              </a:lnSpc>
              <a:buFont typeface="Arial" panose="020B0604020202020204" pitchFamily="34" charset="0"/>
              <a:buChar char="•"/>
            </a:pPr>
            <a:r>
              <a:rPr lang="en-US" sz="3731" dirty="0">
                <a:solidFill>
                  <a:srgbClr val="404040"/>
                </a:solidFill>
                <a:latin typeface="Montserrat" pitchFamily="2" charset="77"/>
              </a:rPr>
              <a:t>Is the bacterial load higher in colon swaps of cancer patients?</a:t>
            </a:r>
          </a:p>
          <a:p>
            <a:pPr marL="609265" indent="-609265">
              <a:lnSpc>
                <a:spcPts val="5970"/>
              </a:lnSpc>
              <a:buFont typeface="Arial" panose="020B0604020202020204" pitchFamily="34" charset="0"/>
              <a:buChar char="•"/>
            </a:pPr>
            <a:r>
              <a:rPr lang="en-US" sz="3731" dirty="0">
                <a:solidFill>
                  <a:srgbClr val="404040"/>
                </a:solidFill>
                <a:latin typeface="Montserrat" pitchFamily="2" charset="77"/>
              </a:rPr>
              <a:t>Is the expression of gene A higher in tumor samples?</a:t>
            </a:r>
          </a:p>
          <a:p>
            <a:pPr marL="609265" indent="-609265">
              <a:lnSpc>
                <a:spcPts val="5970"/>
              </a:lnSpc>
              <a:buFont typeface="Arial" panose="020B0604020202020204" pitchFamily="34" charset="0"/>
              <a:buChar char="•"/>
            </a:pPr>
            <a:r>
              <a:rPr lang="en-US" sz="3731" dirty="0">
                <a:solidFill>
                  <a:srgbClr val="404040"/>
                </a:solidFill>
                <a:latin typeface="Montserrat" pitchFamily="2" charset="77"/>
              </a:rPr>
              <a:t>Is there a difference in median height between men and women?</a:t>
            </a:r>
          </a:p>
          <a:p>
            <a:pPr>
              <a:lnSpc>
                <a:spcPts val="5970"/>
              </a:lnSpc>
            </a:pPr>
            <a:endParaRPr lang="en-US" sz="3731" dirty="0">
              <a:solidFill>
                <a:srgbClr val="404040"/>
              </a:solidFill>
              <a:latin typeface="Montserrat" pitchFamily="2" charset="77"/>
            </a:endParaRPr>
          </a:p>
        </p:txBody>
      </p:sp>
      <p:sp>
        <p:nvSpPr>
          <p:cNvPr id="6" name="Freeform 4">
            <a:extLst>
              <a:ext uri="{FF2B5EF4-FFF2-40B4-BE49-F238E27FC236}">
                <a16:creationId xmlns:a16="http://schemas.microsoft.com/office/drawing/2014/main" id="{2E25449F-6A07-9DEB-2D79-4A58321C0216}"/>
              </a:ext>
            </a:extLst>
          </p:cNvPr>
          <p:cNvSpPr/>
          <p:nvPr/>
        </p:nvSpPr>
        <p:spPr>
          <a:xfrm>
            <a:off x="1726300" y="8787395"/>
            <a:ext cx="22645000" cy="4927242"/>
          </a:xfrm>
          <a:custGeom>
            <a:avLst/>
            <a:gdLst/>
            <a:ahLst/>
            <a:cxnLst/>
            <a:rect l="l" t="t" r="r" b="b"/>
            <a:pathLst>
              <a:path w="220314" h="2861297">
                <a:moveTo>
                  <a:pt x="0" y="0"/>
                </a:moveTo>
                <a:lnTo>
                  <a:pt x="220314" y="0"/>
                </a:lnTo>
                <a:lnTo>
                  <a:pt x="220314" y="2861297"/>
                </a:lnTo>
                <a:lnTo>
                  <a:pt x="0" y="2861297"/>
                </a:lnTo>
                <a:close/>
              </a:path>
            </a:pathLst>
          </a:custGeom>
          <a:solidFill>
            <a:schemeClr val="bg1">
              <a:alpha val="83922"/>
            </a:schemeClr>
          </a:solidFill>
        </p:spPr>
        <p:txBody>
          <a:bodyPr/>
          <a:lstStyle/>
          <a:p>
            <a:endParaRPr lang="en-DK" sz="4797"/>
          </a:p>
        </p:txBody>
      </p:sp>
      <p:pic>
        <p:nvPicPr>
          <p:cNvPr id="9" name="Picture 8" descr="A diagram of a normal distribution&#10;&#10;Description automatically generated">
            <a:extLst>
              <a:ext uri="{FF2B5EF4-FFF2-40B4-BE49-F238E27FC236}">
                <a16:creationId xmlns:a16="http://schemas.microsoft.com/office/drawing/2014/main" id="{9C094FAD-C3E3-3C0C-93B4-FDDA11369F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01962" y="8990489"/>
            <a:ext cx="11622365" cy="4474921"/>
          </a:xfrm>
          <a:prstGeom prst="rect">
            <a:avLst/>
          </a:prstGeom>
        </p:spPr>
      </p:pic>
      <p:pic>
        <p:nvPicPr>
          <p:cNvPr id="10" name="Picture 9" descr="A blue and black logo&#10;&#10;Description automatically generated">
            <a:extLst>
              <a:ext uri="{FF2B5EF4-FFF2-40B4-BE49-F238E27FC236}">
                <a16:creationId xmlns:a16="http://schemas.microsoft.com/office/drawing/2014/main" id="{4E204B39-FE82-C073-3049-90FA6BAC373C}"/>
              </a:ext>
            </a:extLst>
          </p:cNvPr>
          <p:cNvPicPr>
            <a:picLocks noChangeAspect="1"/>
          </p:cNvPicPr>
          <p:nvPr/>
        </p:nvPicPr>
        <p:blipFill>
          <a:blip r:embed="rId4" cstate="print">
            <a:extLst>
              <a:ext uri="{BEBA8EAE-BF5A-486C-A8C5-ECC9F3942E4B}">
                <a14:imgProps xmlns:a14="http://schemas.microsoft.com/office/drawing/2010/main">
                  <a14:imgLayer r:embed="rId5">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23152735" y="12326192"/>
            <a:ext cx="1015471" cy="1233916"/>
          </a:xfrm>
          <a:prstGeom prst="rect">
            <a:avLst/>
          </a:prstGeom>
        </p:spPr>
      </p:pic>
      <p:sp>
        <p:nvSpPr>
          <p:cNvPr id="2" name="TextBox 8">
            <a:extLst>
              <a:ext uri="{FF2B5EF4-FFF2-40B4-BE49-F238E27FC236}">
                <a16:creationId xmlns:a16="http://schemas.microsoft.com/office/drawing/2014/main" id="{33AE7A81-D668-71C0-AD3C-7384D9FCE50A}"/>
              </a:ext>
            </a:extLst>
          </p:cNvPr>
          <p:cNvSpPr txBox="1"/>
          <p:nvPr/>
        </p:nvSpPr>
        <p:spPr>
          <a:xfrm>
            <a:off x="16518208" y="9749975"/>
            <a:ext cx="5381995" cy="3003579"/>
          </a:xfrm>
          <a:prstGeom prst="rect">
            <a:avLst/>
          </a:prstGeom>
        </p:spPr>
        <p:txBody>
          <a:bodyPr wrap="square" lIns="0" tIns="0" rIns="0" bIns="0" rtlCol="0" anchor="t">
            <a:spAutoFit/>
          </a:bodyPr>
          <a:lstStyle/>
          <a:p>
            <a:pPr>
              <a:lnSpc>
                <a:spcPts val="5970"/>
              </a:lnSpc>
            </a:pPr>
            <a:r>
              <a:rPr lang="en-US" sz="3731" b="1" dirty="0">
                <a:solidFill>
                  <a:srgbClr val="404040"/>
                </a:solidFill>
                <a:latin typeface="Montserrat" pitchFamily="2" charset="77"/>
              </a:rPr>
              <a:t>A difference test:</a:t>
            </a:r>
          </a:p>
          <a:p>
            <a:pPr marL="609265" indent="-609265">
              <a:lnSpc>
                <a:spcPts val="5970"/>
              </a:lnSpc>
              <a:buFont typeface="Arial" panose="020B0604020202020204" pitchFamily="34" charset="0"/>
              <a:buChar char="•"/>
            </a:pPr>
            <a:r>
              <a:rPr lang="en-US" sz="3731" dirty="0">
                <a:solidFill>
                  <a:srgbClr val="404040"/>
                </a:solidFill>
                <a:latin typeface="Montserrat" pitchFamily="2" charset="77"/>
              </a:rPr>
              <a:t>t-test</a:t>
            </a:r>
          </a:p>
          <a:p>
            <a:pPr marL="609265" indent="-609265">
              <a:lnSpc>
                <a:spcPts val="5970"/>
              </a:lnSpc>
              <a:buFont typeface="Arial" panose="020B0604020202020204" pitchFamily="34" charset="0"/>
              <a:buChar char="•"/>
            </a:pPr>
            <a:r>
              <a:rPr lang="en-US" sz="3731" dirty="0">
                <a:solidFill>
                  <a:srgbClr val="404040"/>
                </a:solidFill>
                <a:latin typeface="Montserrat" pitchFamily="2" charset="77"/>
              </a:rPr>
              <a:t>ANOVA</a:t>
            </a:r>
          </a:p>
          <a:p>
            <a:pPr marL="609265" indent="-609265">
              <a:lnSpc>
                <a:spcPts val="5970"/>
              </a:lnSpc>
              <a:buFont typeface="Arial" panose="020B0604020202020204" pitchFamily="34" charset="0"/>
              <a:buChar char="•"/>
            </a:pPr>
            <a:r>
              <a:rPr lang="en-US" sz="3731" dirty="0">
                <a:solidFill>
                  <a:srgbClr val="404040"/>
                </a:solidFill>
                <a:latin typeface="Montserrat" pitchFamily="2" charset="77"/>
              </a:rPr>
              <a:t>Fisher’s exact test</a:t>
            </a:r>
          </a:p>
        </p:txBody>
      </p:sp>
    </p:spTree>
    <p:extLst>
      <p:ext uri="{BB962C8B-B14F-4D97-AF65-F5344CB8AC3E}">
        <p14:creationId xmlns:p14="http://schemas.microsoft.com/office/powerpoint/2010/main" val="263077876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4">
            <a:extLst>
              <a:ext uri="{FF2B5EF4-FFF2-40B4-BE49-F238E27FC236}">
                <a16:creationId xmlns:a16="http://schemas.microsoft.com/office/drawing/2014/main" id="{A4A4BF7F-CB5C-F443-090B-8756E675793A}"/>
              </a:ext>
            </a:extLst>
          </p:cNvPr>
          <p:cNvSpPr/>
          <p:nvPr/>
        </p:nvSpPr>
        <p:spPr>
          <a:xfrm>
            <a:off x="0" y="8719241"/>
            <a:ext cx="24371300" cy="5000105"/>
          </a:xfrm>
          <a:custGeom>
            <a:avLst/>
            <a:gdLst/>
            <a:ahLst/>
            <a:cxnLst/>
            <a:rect l="l" t="t" r="r" b="b"/>
            <a:pathLst>
              <a:path w="220314" h="2861297">
                <a:moveTo>
                  <a:pt x="0" y="0"/>
                </a:moveTo>
                <a:lnTo>
                  <a:pt x="220314" y="0"/>
                </a:lnTo>
                <a:lnTo>
                  <a:pt x="220314" y="2861297"/>
                </a:lnTo>
                <a:lnTo>
                  <a:pt x="0" y="2861297"/>
                </a:lnTo>
                <a:close/>
              </a:path>
            </a:pathLst>
          </a:custGeom>
          <a:solidFill>
            <a:schemeClr val="bg1">
              <a:alpha val="83922"/>
            </a:schemeClr>
          </a:solidFill>
        </p:spPr>
        <p:txBody>
          <a:bodyPr/>
          <a:lstStyle/>
          <a:p>
            <a:endParaRPr lang="en-DK" sz="4797" dirty="0"/>
          </a:p>
        </p:txBody>
      </p:sp>
      <p:sp>
        <p:nvSpPr>
          <p:cNvPr id="8" name="TextBox 8"/>
          <p:cNvSpPr txBox="1"/>
          <p:nvPr/>
        </p:nvSpPr>
        <p:spPr>
          <a:xfrm>
            <a:off x="2587794" y="3244752"/>
            <a:ext cx="19750908" cy="5303503"/>
          </a:xfrm>
          <a:prstGeom prst="rect">
            <a:avLst/>
          </a:prstGeom>
        </p:spPr>
        <p:txBody>
          <a:bodyPr wrap="square" lIns="0" tIns="0" rIns="0" bIns="0" rtlCol="0" anchor="t">
            <a:spAutoFit/>
          </a:bodyPr>
          <a:lstStyle/>
          <a:p>
            <a:pPr>
              <a:lnSpc>
                <a:spcPts val="5970"/>
              </a:lnSpc>
            </a:pPr>
            <a:r>
              <a:rPr lang="en-US" sz="3465" dirty="0">
                <a:solidFill>
                  <a:srgbClr val="404040"/>
                </a:solidFill>
                <a:latin typeface="Montserrat" pitchFamily="2" charset="77"/>
              </a:rPr>
              <a:t>Using statistical/ML models to </a:t>
            </a:r>
            <a:r>
              <a:rPr lang="en-US" sz="3465" b="1" dirty="0">
                <a:solidFill>
                  <a:srgbClr val="404040"/>
                </a:solidFill>
                <a:latin typeface="Montserrat" pitchFamily="2" charset="77"/>
              </a:rPr>
              <a:t>predict outcomes / classify new data</a:t>
            </a:r>
            <a:r>
              <a:rPr lang="en-US" sz="3465" dirty="0">
                <a:solidFill>
                  <a:srgbClr val="404040"/>
                </a:solidFill>
                <a:latin typeface="Montserrat" pitchFamily="2" charset="77"/>
              </a:rPr>
              <a:t>.</a:t>
            </a:r>
          </a:p>
          <a:p>
            <a:pPr>
              <a:lnSpc>
                <a:spcPts val="5970"/>
              </a:lnSpc>
            </a:pPr>
            <a:endParaRPr lang="en-US" sz="3465" dirty="0">
              <a:solidFill>
                <a:srgbClr val="404040"/>
              </a:solidFill>
              <a:latin typeface="Montserrat" pitchFamily="2" charset="77"/>
            </a:endParaRPr>
          </a:p>
          <a:p>
            <a:pPr>
              <a:lnSpc>
                <a:spcPts val="5970"/>
              </a:lnSpc>
            </a:pPr>
            <a:r>
              <a:rPr lang="en-US" sz="3465" dirty="0">
                <a:solidFill>
                  <a:srgbClr val="404040"/>
                </a:solidFill>
                <a:latin typeface="Montserrat" pitchFamily="2" charset="77"/>
              </a:rPr>
              <a:t>Discovering and quantifying the relationships between predictor variables and outcome.</a:t>
            </a:r>
          </a:p>
          <a:p>
            <a:pPr>
              <a:lnSpc>
                <a:spcPts val="5970"/>
              </a:lnSpc>
            </a:pPr>
            <a:endParaRPr lang="en-US" sz="3465" dirty="0">
              <a:solidFill>
                <a:srgbClr val="404040"/>
              </a:solidFill>
              <a:latin typeface="Montserrat" pitchFamily="2" charset="77"/>
            </a:endParaRPr>
          </a:p>
          <a:p>
            <a:pPr>
              <a:lnSpc>
                <a:spcPts val="5970"/>
              </a:lnSpc>
            </a:pPr>
            <a:r>
              <a:rPr lang="en-US" sz="3465" b="1" dirty="0">
                <a:solidFill>
                  <a:srgbClr val="404040"/>
                </a:solidFill>
                <a:latin typeface="Montserrat" pitchFamily="2" charset="77"/>
              </a:rPr>
              <a:t>Prediction (Regression) == </a:t>
            </a:r>
            <a:r>
              <a:rPr lang="en-US" sz="3465" dirty="0">
                <a:solidFill>
                  <a:srgbClr val="404040"/>
                </a:solidFill>
                <a:latin typeface="Montserrat" pitchFamily="2" charset="77"/>
              </a:rPr>
              <a:t>outcome is continuous (weight of newborn)</a:t>
            </a:r>
          </a:p>
          <a:p>
            <a:pPr>
              <a:lnSpc>
                <a:spcPts val="5970"/>
              </a:lnSpc>
            </a:pPr>
            <a:r>
              <a:rPr lang="en-US" sz="3465" b="1" dirty="0">
                <a:solidFill>
                  <a:srgbClr val="404040"/>
                </a:solidFill>
                <a:latin typeface="Montserrat" pitchFamily="2" charset="77"/>
              </a:rPr>
              <a:t>Classification == </a:t>
            </a:r>
            <a:r>
              <a:rPr lang="en-US" sz="3465" dirty="0">
                <a:solidFill>
                  <a:srgbClr val="404040"/>
                </a:solidFill>
                <a:latin typeface="Montserrat" pitchFamily="2" charset="77"/>
              </a:rPr>
              <a:t>outcome is a class/group (cystic fibrosis or healthy)</a:t>
            </a:r>
          </a:p>
          <a:p>
            <a:pPr>
              <a:lnSpc>
                <a:spcPts val="5970"/>
              </a:lnSpc>
            </a:pPr>
            <a:r>
              <a:rPr lang="en-US" sz="3465" dirty="0">
                <a:solidFill>
                  <a:srgbClr val="404040"/>
                </a:solidFill>
                <a:latin typeface="Montserrat" pitchFamily="2" charset="77"/>
              </a:rPr>
              <a:t> </a:t>
            </a:r>
          </a:p>
        </p:txBody>
      </p:sp>
      <p:sp>
        <p:nvSpPr>
          <p:cNvPr id="10" name="TextBox 7">
            <a:extLst>
              <a:ext uri="{FF2B5EF4-FFF2-40B4-BE49-F238E27FC236}">
                <a16:creationId xmlns:a16="http://schemas.microsoft.com/office/drawing/2014/main" id="{B8E00E61-96CE-8A79-7C82-3B751B4651F8}"/>
              </a:ext>
            </a:extLst>
          </p:cNvPr>
          <p:cNvSpPr txBox="1"/>
          <p:nvPr/>
        </p:nvSpPr>
        <p:spPr>
          <a:xfrm>
            <a:off x="2843318" y="1442823"/>
            <a:ext cx="18859983" cy="1228285"/>
          </a:xfrm>
          <a:prstGeom prst="rect">
            <a:avLst/>
          </a:prstGeom>
        </p:spPr>
        <p:txBody>
          <a:bodyPr wrap="square" lIns="0" tIns="0" rIns="0" bIns="0" rtlCol="0" anchor="t">
            <a:spAutoFit/>
          </a:bodyPr>
          <a:lstStyle/>
          <a:p>
            <a:pPr>
              <a:lnSpc>
                <a:spcPts val="10404"/>
              </a:lnSpc>
              <a:spcBef>
                <a:spcPct val="0"/>
              </a:spcBef>
            </a:pPr>
            <a:r>
              <a:rPr lang="en-US" sz="7196" b="1" dirty="0">
                <a:solidFill>
                  <a:srgbClr val="404040"/>
                </a:solidFill>
                <a:latin typeface="Montserrat" pitchFamily="2" charset="77"/>
              </a:rPr>
              <a:t>PREDICTIVE MODEL / CLASSIFICATION</a:t>
            </a:r>
          </a:p>
        </p:txBody>
      </p:sp>
      <p:sp>
        <p:nvSpPr>
          <p:cNvPr id="20" name="TextBox 8">
            <a:extLst>
              <a:ext uri="{FF2B5EF4-FFF2-40B4-BE49-F238E27FC236}">
                <a16:creationId xmlns:a16="http://schemas.microsoft.com/office/drawing/2014/main" id="{15E3A822-C18F-EFB4-F48F-34FFB82F9407}"/>
              </a:ext>
            </a:extLst>
          </p:cNvPr>
          <p:cNvSpPr txBox="1"/>
          <p:nvPr/>
        </p:nvSpPr>
        <p:spPr>
          <a:xfrm>
            <a:off x="1170966" y="9071746"/>
            <a:ext cx="4026888" cy="369332"/>
          </a:xfrm>
          <a:prstGeom prst="rect">
            <a:avLst/>
          </a:prstGeom>
        </p:spPr>
        <p:txBody>
          <a:bodyPr wrap="square" lIns="0" tIns="0" rIns="0" bIns="0" rtlCol="0" anchor="t">
            <a:spAutoFit/>
          </a:bodyPr>
          <a:lstStyle/>
          <a:p>
            <a:r>
              <a:rPr lang="en-US" sz="2400" b="1" dirty="0">
                <a:solidFill>
                  <a:srgbClr val="404040"/>
                </a:solidFill>
                <a:latin typeface="Montserrat" pitchFamily="2" charset="77"/>
              </a:rPr>
              <a:t>Logistic Regression</a:t>
            </a:r>
          </a:p>
        </p:txBody>
      </p:sp>
      <p:grpSp>
        <p:nvGrpSpPr>
          <p:cNvPr id="22" name="Group 21">
            <a:extLst>
              <a:ext uri="{FF2B5EF4-FFF2-40B4-BE49-F238E27FC236}">
                <a16:creationId xmlns:a16="http://schemas.microsoft.com/office/drawing/2014/main" id="{DE73CA54-3F44-16C3-F6EA-0858959E2579}"/>
              </a:ext>
            </a:extLst>
          </p:cNvPr>
          <p:cNvGrpSpPr>
            <a:grpSpLocks noChangeAspect="1"/>
          </p:cNvGrpSpPr>
          <p:nvPr/>
        </p:nvGrpSpPr>
        <p:grpSpPr>
          <a:xfrm>
            <a:off x="633379" y="9644074"/>
            <a:ext cx="9216688" cy="3595810"/>
            <a:chOff x="380999" y="7353300"/>
            <a:chExt cx="7519585" cy="2933700"/>
          </a:xfrm>
        </p:grpSpPr>
        <p:pic>
          <p:nvPicPr>
            <p:cNvPr id="6" name="Picture 5" descr="A diagram of a variety of graphs&#10;&#10;Description automatically generated with medium confidence">
              <a:extLst>
                <a:ext uri="{FF2B5EF4-FFF2-40B4-BE49-F238E27FC236}">
                  <a16:creationId xmlns:a16="http://schemas.microsoft.com/office/drawing/2014/main" id="{E1E19A8D-ABBE-6608-F2F3-01430DF9DEED}"/>
                </a:ext>
              </a:extLst>
            </p:cNvPr>
            <p:cNvPicPr>
              <a:picLocks noChangeAspect="1"/>
            </p:cNvPicPr>
            <p:nvPr/>
          </p:nvPicPr>
          <p:blipFill rotWithShape="1">
            <a:blip r:embed="rId3">
              <a:extLst>
                <a:ext uri="{28A0092B-C50C-407E-A947-70E740481C1C}">
                  <a14:useLocalDpi xmlns:a14="http://schemas.microsoft.com/office/drawing/2010/main" val="0"/>
                </a:ext>
              </a:extLst>
            </a:blip>
            <a:srcRect l="9232" t="8600" r="52384" b="66183"/>
            <a:stretch/>
          </p:blipFill>
          <p:spPr>
            <a:xfrm>
              <a:off x="380999" y="7353300"/>
              <a:ext cx="3320468" cy="2904295"/>
            </a:xfrm>
            <a:prstGeom prst="rect">
              <a:avLst/>
            </a:prstGeom>
          </p:spPr>
        </p:pic>
        <p:pic>
          <p:nvPicPr>
            <p:cNvPr id="13" name="Picture 12" descr="A diagram of a variety of graphs&#10;&#10;Description automatically generated with medium confidence">
              <a:extLst>
                <a:ext uri="{FF2B5EF4-FFF2-40B4-BE49-F238E27FC236}">
                  <a16:creationId xmlns:a16="http://schemas.microsoft.com/office/drawing/2014/main" id="{BC79D823-BF66-5C08-CB22-CB130F4BC791}"/>
                </a:ext>
              </a:extLst>
            </p:cNvPr>
            <p:cNvPicPr>
              <a:picLocks noChangeAspect="1"/>
            </p:cNvPicPr>
            <p:nvPr/>
          </p:nvPicPr>
          <p:blipFill rotWithShape="1">
            <a:blip r:embed="rId3">
              <a:extLst>
                <a:ext uri="{28A0092B-C50C-407E-A947-70E740481C1C}">
                  <a14:useLocalDpi xmlns:a14="http://schemas.microsoft.com/office/drawing/2010/main" val="0"/>
                </a:ext>
              </a:extLst>
            </a:blip>
            <a:srcRect l="52059" t="73076" r="2668" b="5838"/>
            <a:stretch/>
          </p:blipFill>
          <p:spPr>
            <a:xfrm>
              <a:off x="3628144" y="7353300"/>
              <a:ext cx="4272440" cy="2933700"/>
            </a:xfrm>
            <a:prstGeom prst="rect">
              <a:avLst/>
            </a:prstGeom>
          </p:spPr>
        </p:pic>
      </p:grpSp>
      <p:sp>
        <p:nvSpPr>
          <p:cNvPr id="14" name="TextBox 8">
            <a:extLst>
              <a:ext uri="{FF2B5EF4-FFF2-40B4-BE49-F238E27FC236}">
                <a16:creationId xmlns:a16="http://schemas.microsoft.com/office/drawing/2014/main" id="{863AF52C-5BBC-575F-0E0E-5E7FB8E0CA07}"/>
              </a:ext>
            </a:extLst>
          </p:cNvPr>
          <p:cNvSpPr txBox="1"/>
          <p:nvPr/>
        </p:nvSpPr>
        <p:spPr>
          <a:xfrm>
            <a:off x="5789436" y="9071744"/>
            <a:ext cx="2095765" cy="369332"/>
          </a:xfrm>
          <a:prstGeom prst="rect">
            <a:avLst/>
          </a:prstGeom>
        </p:spPr>
        <p:txBody>
          <a:bodyPr wrap="square" lIns="0" tIns="0" rIns="0" bIns="0" rtlCol="0" anchor="t">
            <a:spAutoFit/>
          </a:bodyPr>
          <a:lstStyle/>
          <a:p>
            <a:r>
              <a:rPr lang="en-US" sz="2400" b="1" dirty="0">
                <a:solidFill>
                  <a:srgbClr val="404040"/>
                </a:solidFill>
                <a:latin typeface="Montserrat" pitchFamily="2" charset="77"/>
              </a:rPr>
              <a:t>Naïve Bayes</a:t>
            </a:r>
          </a:p>
        </p:txBody>
      </p:sp>
      <p:grpSp>
        <p:nvGrpSpPr>
          <p:cNvPr id="18" name="Group 17">
            <a:extLst>
              <a:ext uri="{FF2B5EF4-FFF2-40B4-BE49-F238E27FC236}">
                <a16:creationId xmlns:a16="http://schemas.microsoft.com/office/drawing/2014/main" id="{726DB6C5-630A-2A42-F82B-957EF3AA6935}"/>
              </a:ext>
            </a:extLst>
          </p:cNvPr>
          <p:cNvGrpSpPr>
            <a:grpSpLocks noChangeAspect="1"/>
          </p:cNvGrpSpPr>
          <p:nvPr/>
        </p:nvGrpSpPr>
        <p:grpSpPr>
          <a:xfrm>
            <a:off x="10792722" y="9563371"/>
            <a:ext cx="13070843" cy="3595809"/>
            <a:chOff x="8568168" y="7466457"/>
            <a:chExt cx="10153395" cy="2793214"/>
          </a:xfrm>
        </p:grpSpPr>
        <p:pic>
          <p:nvPicPr>
            <p:cNvPr id="5" name="Picture 4" descr="A diagram of a variety of graphs&#10;&#10;Description automatically generated with medium confidence">
              <a:extLst>
                <a:ext uri="{FF2B5EF4-FFF2-40B4-BE49-F238E27FC236}">
                  <a16:creationId xmlns:a16="http://schemas.microsoft.com/office/drawing/2014/main" id="{68E40370-3CDA-C9A5-4A95-DBE96EFDAC9F}"/>
                </a:ext>
              </a:extLst>
            </p:cNvPr>
            <p:cNvPicPr>
              <a:picLocks noChangeAspect="1"/>
            </p:cNvPicPr>
            <p:nvPr/>
          </p:nvPicPr>
          <p:blipFill rotWithShape="1">
            <a:blip r:embed="rId3">
              <a:extLst>
                <a:ext uri="{28A0092B-C50C-407E-A947-70E740481C1C}">
                  <a14:useLocalDpi xmlns:a14="http://schemas.microsoft.com/office/drawing/2010/main" val="0"/>
                </a:ext>
              </a:extLst>
            </a:blip>
            <a:srcRect l="6195" t="41552" r="44193" b="34285"/>
            <a:stretch/>
          </p:blipFill>
          <p:spPr>
            <a:xfrm>
              <a:off x="11634963" y="7477227"/>
              <a:ext cx="4291023" cy="2782444"/>
            </a:xfrm>
            <a:prstGeom prst="rect">
              <a:avLst/>
            </a:prstGeom>
          </p:spPr>
        </p:pic>
        <p:pic>
          <p:nvPicPr>
            <p:cNvPr id="7" name="Picture 6" descr="A diagram of a variety of graphs&#10;&#10;Description automatically generated with medium confidence">
              <a:extLst>
                <a:ext uri="{FF2B5EF4-FFF2-40B4-BE49-F238E27FC236}">
                  <a16:creationId xmlns:a16="http://schemas.microsoft.com/office/drawing/2014/main" id="{7B34B451-230D-D7BE-125B-D8F999A586A7}"/>
                </a:ext>
              </a:extLst>
            </p:cNvPr>
            <p:cNvPicPr>
              <a:picLocks noChangeAspect="1"/>
            </p:cNvPicPr>
            <p:nvPr/>
          </p:nvPicPr>
          <p:blipFill rotWithShape="1">
            <a:blip r:embed="rId3">
              <a:extLst>
                <a:ext uri="{28A0092B-C50C-407E-A947-70E740481C1C}">
                  <a14:useLocalDpi xmlns:a14="http://schemas.microsoft.com/office/drawing/2010/main" val="0"/>
                </a:ext>
              </a:extLst>
            </a:blip>
            <a:srcRect l="11706" t="73076" r="55738" b="2765"/>
            <a:stretch/>
          </p:blipFill>
          <p:spPr>
            <a:xfrm>
              <a:off x="15905211" y="7477227"/>
              <a:ext cx="2816352" cy="2782444"/>
            </a:xfrm>
            <a:prstGeom prst="rect">
              <a:avLst/>
            </a:prstGeom>
          </p:spPr>
        </p:pic>
        <p:pic>
          <p:nvPicPr>
            <p:cNvPr id="16" name="Picture 15" descr="A diagram of a variety of graphs&#10;&#10;Description automatically generated with medium confidence">
              <a:extLst>
                <a:ext uri="{FF2B5EF4-FFF2-40B4-BE49-F238E27FC236}">
                  <a16:creationId xmlns:a16="http://schemas.microsoft.com/office/drawing/2014/main" id="{C87FC443-22B4-8EF5-D24B-204F136D1309}"/>
                </a:ext>
              </a:extLst>
            </p:cNvPr>
            <p:cNvPicPr>
              <a:picLocks noChangeAspect="1"/>
            </p:cNvPicPr>
            <p:nvPr/>
          </p:nvPicPr>
          <p:blipFill rotWithShape="1">
            <a:blip r:embed="rId3">
              <a:extLst>
                <a:ext uri="{28A0092B-C50C-407E-A947-70E740481C1C}">
                  <a14:useLocalDpi xmlns:a14="http://schemas.microsoft.com/office/drawing/2010/main" val="0"/>
                </a:ext>
              </a:extLst>
            </a:blip>
            <a:srcRect l="58449" t="41552" r="5212" b="34285"/>
            <a:stretch/>
          </p:blipFill>
          <p:spPr>
            <a:xfrm>
              <a:off x="8568168" y="7466457"/>
              <a:ext cx="3142995" cy="2782444"/>
            </a:xfrm>
            <a:prstGeom prst="rect">
              <a:avLst/>
            </a:prstGeom>
          </p:spPr>
        </p:pic>
      </p:grpSp>
      <p:sp>
        <p:nvSpPr>
          <p:cNvPr id="23" name="TextBox 8">
            <a:extLst>
              <a:ext uri="{FF2B5EF4-FFF2-40B4-BE49-F238E27FC236}">
                <a16:creationId xmlns:a16="http://schemas.microsoft.com/office/drawing/2014/main" id="{6368DD6D-20B0-56B2-CD1C-4F13EE89BA63}"/>
              </a:ext>
            </a:extLst>
          </p:cNvPr>
          <p:cNvSpPr txBox="1"/>
          <p:nvPr/>
        </p:nvSpPr>
        <p:spPr>
          <a:xfrm>
            <a:off x="10774356" y="9071743"/>
            <a:ext cx="5270083" cy="369332"/>
          </a:xfrm>
          <a:prstGeom prst="rect">
            <a:avLst/>
          </a:prstGeom>
        </p:spPr>
        <p:txBody>
          <a:bodyPr wrap="square" lIns="0" tIns="0" rIns="0" bIns="0" rtlCol="0" anchor="t">
            <a:spAutoFit/>
          </a:bodyPr>
          <a:lstStyle/>
          <a:p>
            <a:r>
              <a:rPr lang="en-US" sz="2400" b="1" dirty="0">
                <a:solidFill>
                  <a:srgbClr val="404040"/>
                </a:solidFill>
                <a:latin typeface="Montserrat" pitchFamily="2" charset="77"/>
              </a:rPr>
              <a:t>Support Vector Machine</a:t>
            </a:r>
          </a:p>
        </p:txBody>
      </p:sp>
      <p:sp>
        <p:nvSpPr>
          <p:cNvPr id="24" name="TextBox 8">
            <a:extLst>
              <a:ext uri="{FF2B5EF4-FFF2-40B4-BE49-F238E27FC236}">
                <a16:creationId xmlns:a16="http://schemas.microsoft.com/office/drawing/2014/main" id="{CE896B96-AA9F-35A1-7F2C-B572979AD791}"/>
              </a:ext>
            </a:extLst>
          </p:cNvPr>
          <p:cNvSpPr txBox="1"/>
          <p:nvPr/>
        </p:nvSpPr>
        <p:spPr>
          <a:xfrm>
            <a:off x="15920203" y="9071742"/>
            <a:ext cx="3069102" cy="369332"/>
          </a:xfrm>
          <a:prstGeom prst="rect">
            <a:avLst/>
          </a:prstGeom>
        </p:spPr>
        <p:txBody>
          <a:bodyPr wrap="square" lIns="0" tIns="0" rIns="0" bIns="0" rtlCol="0" anchor="t">
            <a:spAutoFit/>
          </a:bodyPr>
          <a:lstStyle/>
          <a:p>
            <a:r>
              <a:rPr lang="en-US" sz="2400" b="1" dirty="0">
                <a:solidFill>
                  <a:srgbClr val="404040"/>
                </a:solidFill>
                <a:latin typeface="Montserrat" pitchFamily="2" charset="77"/>
              </a:rPr>
              <a:t>Random Forest</a:t>
            </a:r>
          </a:p>
        </p:txBody>
      </p:sp>
      <p:sp>
        <p:nvSpPr>
          <p:cNvPr id="25" name="TextBox 8">
            <a:extLst>
              <a:ext uri="{FF2B5EF4-FFF2-40B4-BE49-F238E27FC236}">
                <a16:creationId xmlns:a16="http://schemas.microsoft.com/office/drawing/2014/main" id="{781513AE-0EEB-F979-F763-099216B87F92}"/>
              </a:ext>
            </a:extLst>
          </p:cNvPr>
          <p:cNvSpPr txBox="1"/>
          <p:nvPr/>
        </p:nvSpPr>
        <p:spPr>
          <a:xfrm>
            <a:off x="19801681" y="9071740"/>
            <a:ext cx="3625596" cy="369332"/>
          </a:xfrm>
          <a:prstGeom prst="rect">
            <a:avLst/>
          </a:prstGeom>
        </p:spPr>
        <p:txBody>
          <a:bodyPr wrap="square" lIns="0" tIns="0" rIns="0" bIns="0" rtlCol="0" anchor="t">
            <a:spAutoFit/>
          </a:bodyPr>
          <a:lstStyle/>
          <a:p>
            <a:r>
              <a:rPr lang="en-US" sz="2400" b="1" dirty="0">
                <a:solidFill>
                  <a:srgbClr val="404040"/>
                </a:solidFill>
                <a:latin typeface="Montserrat" pitchFamily="2" charset="77"/>
              </a:rPr>
              <a:t>K-Nearest Neighbors</a:t>
            </a:r>
          </a:p>
        </p:txBody>
      </p:sp>
      <p:sp>
        <p:nvSpPr>
          <p:cNvPr id="27" name="TextBox 26">
            <a:extLst>
              <a:ext uri="{FF2B5EF4-FFF2-40B4-BE49-F238E27FC236}">
                <a16:creationId xmlns:a16="http://schemas.microsoft.com/office/drawing/2014/main" id="{18F36812-B476-9595-E0BB-DE7163988868}"/>
              </a:ext>
            </a:extLst>
          </p:cNvPr>
          <p:cNvSpPr txBox="1"/>
          <p:nvPr/>
        </p:nvSpPr>
        <p:spPr>
          <a:xfrm>
            <a:off x="6263898" y="13281670"/>
            <a:ext cx="12526558" cy="369332"/>
          </a:xfrm>
          <a:prstGeom prst="rect">
            <a:avLst/>
          </a:prstGeom>
          <a:noFill/>
        </p:spPr>
        <p:txBody>
          <a:bodyPr wrap="square">
            <a:spAutoFit/>
          </a:bodyPr>
          <a:lstStyle/>
          <a:p>
            <a:r>
              <a:rPr lang="en-DK" sz="1800" dirty="0"/>
              <a:t>https://towardsdatascience.com/top-machine-learning-algorithms-for-classification-2197870ff501</a:t>
            </a:r>
          </a:p>
        </p:txBody>
      </p:sp>
    </p:spTree>
    <p:extLst>
      <p:ext uri="{BB962C8B-B14F-4D97-AF65-F5344CB8AC3E}">
        <p14:creationId xmlns:p14="http://schemas.microsoft.com/office/powerpoint/2010/main" val="335467897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 name="Rectangle"/>
          <p:cNvSpPr/>
          <p:nvPr/>
        </p:nvSpPr>
        <p:spPr>
          <a:xfrm>
            <a:off x="1268874" y="-1"/>
            <a:ext cx="10631807" cy="13843001"/>
          </a:xfrm>
          <a:prstGeom prst="rect">
            <a:avLst/>
          </a:prstGeom>
          <a:solidFill>
            <a:srgbClr val="81A489"/>
          </a:solidFill>
          <a:ln w="12700">
            <a:miter lim="400000"/>
          </a:ln>
        </p:spPr>
        <p:txBody>
          <a:bodyPr lIns="45719" rIns="45719" anchor="ctr"/>
          <a:lstStyle/>
          <a:p>
            <a:endParaRPr/>
          </a:p>
        </p:txBody>
      </p:sp>
      <p:grpSp>
        <p:nvGrpSpPr>
          <p:cNvPr id="1744" name="Group"/>
          <p:cNvGrpSpPr/>
          <p:nvPr/>
        </p:nvGrpSpPr>
        <p:grpSpPr>
          <a:xfrm>
            <a:off x="13391762" y="1489524"/>
            <a:ext cx="9486170" cy="3475978"/>
            <a:chOff x="0" y="0"/>
            <a:chExt cx="9486169" cy="3475976"/>
          </a:xfrm>
        </p:grpSpPr>
        <p:sp>
          <p:nvSpPr>
            <p:cNvPr id="1741" name="R - A STATISTICAL…"/>
            <p:cNvSpPr txBox="1"/>
            <p:nvPr/>
          </p:nvSpPr>
          <p:spPr>
            <a:xfrm>
              <a:off x="0" y="720813"/>
              <a:ext cx="9486170" cy="275516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noAutofit/>
            </a:bodyPr>
            <a:lstStyle/>
            <a:p>
              <a:pPr algn="ctr">
                <a:defRPr sz="5000">
                  <a:solidFill>
                    <a:srgbClr val="374556"/>
                  </a:solidFill>
                  <a:latin typeface="Helvetica"/>
                  <a:ea typeface="Helvetica"/>
                  <a:cs typeface="Helvetica"/>
                  <a:sym typeface="Helvetica"/>
                </a:defRPr>
              </a:pPr>
              <a:r>
                <a:rPr b="1"/>
                <a:t>R</a:t>
              </a:r>
              <a:r>
                <a:t> - A STATISTICAL </a:t>
              </a:r>
            </a:p>
            <a:p>
              <a:pPr algn="ctr">
                <a:defRPr sz="5000">
                  <a:solidFill>
                    <a:srgbClr val="374556"/>
                  </a:solidFill>
                  <a:latin typeface="Helvetica"/>
                  <a:ea typeface="Helvetica"/>
                  <a:cs typeface="Helvetica"/>
                  <a:sym typeface="Helvetica"/>
                </a:defRPr>
              </a:pPr>
              <a:r>
                <a:t>SCRIPTING LANGUAGE</a:t>
              </a:r>
            </a:p>
          </p:txBody>
        </p:sp>
        <p:sp>
          <p:nvSpPr>
            <p:cNvPr id="1742" name="http://www.sthda.com/english/"/>
            <p:cNvSpPr txBox="1"/>
            <p:nvPr/>
          </p:nvSpPr>
          <p:spPr>
            <a:xfrm>
              <a:off x="2559380" y="0"/>
              <a:ext cx="5723756" cy="51901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noAutofit/>
            </a:bodyPr>
            <a:lstStyle/>
            <a:p>
              <a:pPr>
                <a:defRPr sz="2200" spc="412">
                  <a:solidFill>
                    <a:srgbClr val="374556"/>
                  </a:solidFill>
                  <a:latin typeface="Helvetica"/>
                  <a:ea typeface="Helvetica"/>
                  <a:cs typeface="Helvetica"/>
                  <a:sym typeface="Helvetica"/>
                </a:defRPr>
              </a:pPr>
              <a:r>
                <a:rPr u="sng">
                  <a:hlinkClick r:id="rId2"/>
                </a:rPr>
                <a:t>http://www.sthda.com/english/</a:t>
              </a:r>
              <a:r>
                <a:t> </a:t>
              </a:r>
            </a:p>
          </p:txBody>
        </p:sp>
        <p:sp>
          <p:nvSpPr>
            <p:cNvPr id="1743" name="Line"/>
            <p:cNvSpPr/>
            <p:nvPr/>
          </p:nvSpPr>
          <p:spPr>
            <a:xfrm>
              <a:off x="1156530" y="218268"/>
              <a:ext cx="1053959" cy="1"/>
            </a:xfrm>
            <a:prstGeom prst="line">
              <a:avLst/>
            </a:prstGeom>
            <a:noFill/>
            <a:ln w="88900" cap="flat">
              <a:solidFill>
                <a:srgbClr val="374556"/>
              </a:solidFill>
              <a:prstDash val="solid"/>
              <a:miter lim="400000"/>
            </a:ln>
            <a:effectLst/>
          </p:spPr>
          <p:txBody>
            <a:bodyPr wrap="square" lIns="0" tIns="0" rIns="0" bIns="0" numCol="1" anchor="t">
              <a:noAutofit/>
            </a:bodyPr>
            <a:lstStyle/>
            <a:p>
              <a:pPr defTabSz="457200">
                <a:defRPr sz="1200">
                  <a:solidFill>
                    <a:srgbClr val="000000"/>
                  </a:solidFill>
                  <a:latin typeface="Helvetica"/>
                  <a:ea typeface="Helvetica"/>
                  <a:cs typeface="Helvetica"/>
                  <a:sym typeface="Helvetica"/>
                </a:defRPr>
              </a:pPr>
              <a:endParaRPr/>
            </a:p>
          </p:txBody>
        </p:sp>
      </p:grpSp>
      <p:sp>
        <p:nvSpPr>
          <p:cNvPr id="1745" name="Rectangle"/>
          <p:cNvSpPr/>
          <p:nvPr/>
        </p:nvSpPr>
        <p:spPr>
          <a:xfrm>
            <a:off x="1275089" y="3905238"/>
            <a:ext cx="10619376" cy="8665711"/>
          </a:xfrm>
          <a:prstGeom prst="rect">
            <a:avLst/>
          </a:prstGeom>
          <a:solidFill>
            <a:srgbClr val="FFFFFF"/>
          </a:solidFill>
          <a:ln w="12700">
            <a:solidFill>
              <a:srgbClr val="293441"/>
            </a:solidFill>
            <a:miter lim="400000"/>
          </a:ln>
        </p:spPr>
        <p:txBody>
          <a:bodyPr lIns="45719" rIns="45719" anchor="ctr"/>
          <a:lstStyle/>
          <a:p>
            <a:endParaRPr/>
          </a:p>
        </p:txBody>
      </p:sp>
      <p:grpSp>
        <p:nvGrpSpPr>
          <p:cNvPr id="1755" name="Group"/>
          <p:cNvGrpSpPr/>
          <p:nvPr/>
        </p:nvGrpSpPr>
        <p:grpSpPr>
          <a:xfrm>
            <a:off x="1751677" y="8572883"/>
            <a:ext cx="4923645" cy="3640384"/>
            <a:chOff x="0" y="0"/>
            <a:chExt cx="4923643" cy="3640382"/>
          </a:xfrm>
        </p:grpSpPr>
        <p:sp>
          <p:nvSpPr>
            <p:cNvPr id="1746" name="Rectangle"/>
            <p:cNvSpPr/>
            <p:nvPr/>
          </p:nvSpPr>
          <p:spPr>
            <a:xfrm>
              <a:off x="702062" y="134374"/>
              <a:ext cx="1927923" cy="252315"/>
            </a:xfrm>
            <a:prstGeom prst="rect">
              <a:avLst/>
            </a:prstGeom>
            <a:solidFill>
              <a:srgbClr val="FFFFFF"/>
            </a:solidFill>
            <a:ln w="12700" cap="flat">
              <a:noFill/>
              <a:miter lim="400000"/>
            </a:ln>
            <a:effectLst/>
          </p:spPr>
          <p:txBody>
            <a:bodyPr wrap="square" lIns="45719" tIns="45719" rIns="45719" bIns="45719" numCol="1" anchor="ctr">
              <a:noAutofit/>
            </a:bodyPr>
            <a:lstStyle/>
            <a:p>
              <a:endParaRPr/>
            </a:p>
          </p:txBody>
        </p:sp>
        <p:sp>
          <p:nvSpPr>
            <p:cNvPr id="1747" name="Rectangle"/>
            <p:cNvSpPr/>
            <p:nvPr/>
          </p:nvSpPr>
          <p:spPr>
            <a:xfrm>
              <a:off x="2995721" y="134374"/>
              <a:ext cx="1927923" cy="252315"/>
            </a:xfrm>
            <a:prstGeom prst="rect">
              <a:avLst/>
            </a:prstGeom>
            <a:solidFill>
              <a:srgbClr val="FFFFFF"/>
            </a:solidFill>
            <a:ln w="12700" cap="flat">
              <a:noFill/>
              <a:miter lim="400000"/>
            </a:ln>
            <a:effectLst/>
          </p:spPr>
          <p:txBody>
            <a:bodyPr wrap="square" lIns="45719" tIns="45719" rIns="45719" bIns="45719" numCol="1" anchor="ctr">
              <a:noAutofit/>
            </a:bodyPr>
            <a:lstStyle/>
            <a:p>
              <a:endParaRPr/>
            </a:p>
          </p:txBody>
        </p:sp>
        <p:pic>
          <p:nvPicPr>
            <p:cNvPr id="1748" name="LogisticRegressionPlot.pdf" descr="LogisticRegressionPlot.pdf"/>
            <p:cNvPicPr>
              <a:picLocks noChangeAspect="1"/>
            </p:cNvPicPr>
            <p:nvPr/>
          </p:nvPicPr>
          <p:blipFill>
            <a:blip r:embed="rId3"/>
            <a:srcRect l="73556" t="120" r="7857" b="52086"/>
            <a:stretch>
              <a:fillRect/>
            </a:stretch>
          </p:blipFill>
          <p:spPr>
            <a:xfrm>
              <a:off x="51721" y="0"/>
              <a:ext cx="2529491" cy="3547950"/>
            </a:xfrm>
            <a:prstGeom prst="rect">
              <a:avLst/>
            </a:prstGeom>
            <a:ln w="12700" cap="flat">
              <a:noFill/>
              <a:miter lim="400000"/>
            </a:ln>
            <a:effectLst/>
          </p:spPr>
        </p:pic>
        <p:pic>
          <p:nvPicPr>
            <p:cNvPr id="1749" name="LogisticRegressionPlot.pdf" descr="LogisticRegressionPlot.pdf"/>
            <p:cNvPicPr>
              <a:picLocks noChangeAspect="1"/>
            </p:cNvPicPr>
            <p:nvPr/>
          </p:nvPicPr>
          <p:blipFill>
            <a:blip r:embed="rId3"/>
            <a:srcRect l="40627" t="48281" r="43937" b="3925"/>
            <a:stretch>
              <a:fillRect/>
            </a:stretch>
          </p:blipFill>
          <p:spPr>
            <a:xfrm>
              <a:off x="2531423" y="11622"/>
              <a:ext cx="2100687" cy="3547950"/>
            </a:xfrm>
            <a:prstGeom prst="rect">
              <a:avLst/>
            </a:prstGeom>
            <a:ln w="12700" cap="flat">
              <a:noFill/>
              <a:miter lim="400000"/>
            </a:ln>
            <a:effectLst/>
          </p:spPr>
        </p:pic>
        <p:sp>
          <p:nvSpPr>
            <p:cNvPr id="1750" name="Rectangle"/>
            <p:cNvSpPr/>
            <p:nvPr/>
          </p:nvSpPr>
          <p:spPr>
            <a:xfrm>
              <a:off x="3000693" y="122810"/>
              <a:ext cx="1162279" cy="230913"/>
            </a:xfrm>
            <a:prstGeom prst="rect">
              <a:avLst/>
            </a:prstGeom>
            <a:solidFill>
              <a:srgbClr val="FFFFFF"/>
            </a:solidFill>
            <a:ln w="12700" cap="flat">
              <a:noFill/>
              <a:miter lim="400000"/>
            </a:ln>
            <a:effectLst/>
          </p:spPr>
          <p:txBody>
            <a:bodyPr wrap="square" lIns="45719" tIns="45719" rIns="45719" bIns="45719" numCol="1" anchor="ctr">
              <a:noAutofit/>
            </a:bodyPr>
            <a:lstStyle/>
            <a:p>
              <a:endParaRPr/>
            </a:p>
          </p:txBody>
        </p:sp>
        <p:sp>
          <p:nvSpPr>
            <p:cNvPr id="1751" name="Variable 2"/>
            <p:cNvSpPr txBox="1"/>
            <p:nvPr/>
          </p:nvSpPr>
          <p:spPr>
            <a:xfrm>
              <a:off x="2140135" y="40679"/>
              <a:ext cx="2342051" cy="39517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p>
              <a:pPr lvl="1">
                <a:defRPr sz="1600" b="1">
                  <a:solidFill>
                    <a:srgbClr val="374556"/>
                  </a:solidFill>
                  <a:latin typeface="Helvetica"/>
                  <a:ea typeface="Helvetica"/>
                  <a:cs typeface="Helvetica"/>
                  <a:sym typeface="Helvetica"/>
                </a:defRPr>
              </a:pPr>
              <a:r>
                <a:t>Variable 2</a:t>
              </a:r>
            </a:p>
          </p:txBody>
        </p:sp>
        <p:sp>
          <p:nvSpPr>
            <p:cNvPr id="1752" name="Rectangle"/>
            <p:cNvSpPr/>
            <p:nvPr/>
          </p:nvSpPr>
          <p:spPr>
            <a:xfrm>
              <a:off x="993826" y="122810"/>
              <a:ext cx="1162279" cy="230913"/>
            </a:xfrm>
            <a:prstGeom prst="rect">
              <a:avLst/>
            </a:prstGeom>
            <a:solidFill>
              <a:srgbClr val="FFFFFF"/>
            </a:solidFill>
            <a:ln w="12700" cap="flat">
              <a:noFill/>
              <a:miter lim="400000"/>
            </a:ln>
            <a:effectLst/>
          </p:spPr>
          <p:txBody>
            <a:bodyPr wrap="square" lIns="45719" tIns="45719" rIns="45719" bIns="45719" numCol="1" anchor="ctr">
              <a:noAutofit/>
            </a:bodyPr>
            <a:lstStyle/>
            <a:p>
              <a:endParaRPr/>
            </a:p>
          </p:txBody>
        </p:sp>
        <p:sp>
          <p:nvSpPr>
            <p:cNvPr id="1753" name="Variable 1"/>
            <p:cNvSpPr txBox="1"/>
            <p:nvPr/>
          </p:nvSpPr>
          <p:spPr>
            <a:xfrm>
              <a:off x="0" y="40679"/>
              <a:ext cx="2342050" cy="39517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p>
              <a:pPr lvl="1">
                <a:defRPr sz="1600" b="1">
                  <a:solidFill>
                    <a:srgbClr val="374556"/>
                  </a:solidFill>
                  <a:latin typeface="Helvetica"/>
                  <a:ea typeface="Helvetica"/>
                  <a:cs typeface="Helvetica"/>
                  <a:sym typeface="Helvetica"/>
                </a:defRPr>
              </a:pPr>
              <a:r>
                <a:t>Variable 1</a:t>
              </a:r>
            </a:p>
          </p:txBody>
        </p:sp>
        <p:sp>
          <p:nvSpPr>
            <p:cNvPr id="1754" name="Rectangle"/>
            <p:cNvSpPr/>
            <p:nvPr/>
          </p:nvSpPr>
          <p:spPr>
            <a:xfrm>
              <a:off x="568498" y="3270329"/>
              <a:ext cx="4082654" cy="370054"/>
            </a:xfrm>
            <a:prstGeom prst="rect">
              <a:avLst/>
            </a:prstGeom>
            <a:solidFill>
              <a:srgbClr val="FFFFFF"/>
            </a:solidFill>
            <a:ln w="12700" cap="flat">
              <a:noFill/>
              <a:miter lim="400000"/>
            </a:ln>
            <a:effectLst/>
          </p:spPr>
          <p:txBody>
            <a:bodyPr wrap="square" lIns="45719" tIns="45719" rIns="45719" bIns="45719" numCol="1" anchor="ctr">
              <a:noAutofit/>
            </a:bodyPr>
            <a:lstStyle/>
            <a:p>
              <a:endParaRPr/>
            </a:p>
          </p:txBody>
        </p:sp>
      </p:grpSp>
      <p:sp>
        <p:nvSpPr>
          <p:cNvPr id="1756" name="Rectangle"/>
          <p:cNvSpPr/>
          <p:nvPr/>
        </p:nvSpPr>
        <p:spPr>
          <a:xfrm>
            <a:off x="8629650" y="4555066"/>
            <a:ext cx="505619" cy="239614"/>
          </a:xfrm>
          <a:prstGeom prst="rect">
            <a:avLst/>
          </a:prstGeom>
          <a:solidFill>
            <a:srgbClr val="FFFFFF"/>
          </a:solidFill>
          <a:ln w="12700">
            <a:miter lim="400000"/>
          </a:ln>
        </p:spPr>
        <p:txBody>
          <a:bodyPr lIns="45719" rIns="45719" anchor="ctr"/>
          <a:lstStyle/>
          <a:p>
            <a:endParaRPr/>
          </a:p>
        </p:txBody>
      </p:sp>
      <p:sp>
        <p:nvSpPr>
          <p:cNvPr id="1757" name="Rectangle"/>
          <p:cNvSpPr/>
          <p:nvPr/>
        </p:nvSpPr>
        <p:spPr>
          <a:xfrm>
            <a:off x="9569450" y="4548716"/>
            <a:ext cx="225029" cy="252314"/>
          </a:xfrm>
          <a:prstGeom prst="rect">
            <a:avLst/>
          </a:prstGeom>
          <a:solidFill>
            <a:srgbClr val="FFFFFF"/>
          </a:solidFill>
          <a:ln w="12700">
            <a:miter lim="400000"/>
          </a:ln>
        </p:spPr>
        <p:txBody>
          <a:bodyPr lIns="45719" rIns="45719" anchor="ctr"/>
          <a:lstStyle/>
          <a:p>
            <a:endParaRPr/>
          </a:p>
        </p:txBody>
      </p:sp>
      <p:sp>
        <p:nvSpPr>
          <p:cNvPr id="1758" name="Rectangle"/>
          <p:cNvSpPr/>
          <p:nvPr/>
        </p:nvSpPr>
        <p:spPr>
          <a:xfrm>
            <a:off x="10228659" y="4548716"/>
            <a:ext cx="225029" cy="252314"/>
          </a:xfrm>
          <a:prstGeom prst="rect">
            <a:avLst/>
          </a:prstGeom>
          <a:solidFill>
            <a:srgbClr val="FFFFFF"/>
          </a:solidFill>
          <a:ln w="12700">
            <a:miter lim="400000"/>
          </a:ln>
        </p:spPr>
        <p:txBody>
          <a:bodyPr lIns="45719" rIns="45719" anchor="ctr"/>
          <a:lstStyle/>
          <a:p>
            <a:endParaRPr/>
          </a:p>
        </p:txBody>
      </p:sp>
      <p:sp>
        <p:nvSpPr>
          <p:cNvPr id="1759" name="Rectangle"/>
          <p:cNvSpPr/>
          <p:nvPr/>
        </p:nvSpPr>
        <p:spPr>
          <a:xfrm>
            <a:off x="10887868" y="4548716"/>
            <a:ext cx="225029" cy="252314"/>
          </a:xfrm>
          <a:prstGeom prst="rect">
            <a:avLst/>
          </a:prstGeom>
          <a:solidFill>
            <a:srgbClr val="FFFFFF"/>
          </a:solidFill>
          <a:ln w="12700">
            <a:miter lim="400000"/>
          </a:ln>
        </p:spPr>
        <p:txBody>
          <a:bodyPr lIns="45719" rIns="45719" anchor="ctr"/>
          <a:lstStyle/>
          <a:p>
            <a:endParaRPr/>
          </a:p>
        </p:txBody>
      </p:sp>
      <p:pic>
        <p:nvPicPr>
          <p:cNvPr id="1760" name="unnamed.png" descr="unnamed.png"/>
          <p:cNvPicPr>
            <a:picLocks noChangeAspect="1"/>
          </p:cNvPicPr>
          <p:nvPr/>
        </p:nvPicPr>
        <p:blipFill>
          <a:blip r:embed="rId4"/>
          <a:srcRect l="11902" b="15530"/>
          <a:stretch>
            <a:fillRect/>
          </a:stretch>
        </p:blipFill>
        <p:spPr>
          <a:xfrm>
            <a:off x="7311424" y="4622602"/>
            <a:ext cx="3706931" cy="2665679"/>
          </a:xfrm>
          <a:prstGeom prst="rect">
            <a:avLst/>
          </a:prstGeom>
          <a:ln w="12700">
            <a:miter lim="400000"/>
          </a:ln>
        </p:spPr>
      </p:pic>
      <p:grpSp>
        <p:nvGrpSpPr>
          <p:cNvPr id="1770" name="Group"/>
          <p:cNvGrpSpPr/>
          <p:nvPr/>
        </p:nvGrpSpPr>
        <p:grpSpPr>
          <a:xfrm>
            <a:off x="7336506" y="8501184"/>
            <a:ext cx="3767704" cy="3412090"/>
            <a:chOff x="0" y="0"/>
            <a:chExt cx="3767702" cy="3412089"/>
          </a:xfrm>
        </p:grpSpPr>
        <p:pic>
          <p:nvPicPr>
            <p:cNvPr id="1761" name="BatchCorrectionBoxplot.pdf" descr="BatchCorrectionBoxplot.pdf"/>
            <p:cNvPicPr>
              <a:picLocks/>
            </p:cNvPicPr>
            <p:nvPr/>
          </p:nvPicPr>
          <p:blipFill>
            <a:blip r:embed="rId5"/>
            <a:srcRect l="42366" t="31517" r="18796" b="7333"/>
            <a:stretch>
              <a:fillRect/>
            </a:stretch>
          </p:blipFill>
          <p:spPr>
            <a:xfrm>
              <a:off x="0" y="75699"/>
              <a:ext cx="3767703" cy="3336391"/>
            </a:xfrm>
            <a:prstGeom prst="rect">
              <a:avLst/>
            </a:prstGeom>
            <a:ln w="12700" cap="flat">
              <a:noFill/>
              <a:miter lim="400000"/>
            </a:ln>
            <a:effectLst/>
          </p:spPr>
        </p:pic>
        <p:sp>
          <p:nvSpPr>
            <p:cNvPr id="1762" name="Rectangle"/>
            <p:cNvSpPr/>
            <p:nvPr/>
          </p:nvSpPr>
          <p:spPr>
            <a:xfrm>
              <a:off x="615134" y="166806"/>
              <a:ext cx="614429" cy="126769"/>
            </a:xfrm>
            <a:prstGeom prst="rect">
              <a:avLst/>
            </a:prstGeom>
            <a:solidFill>
              <a:srgbClr val="FFFFFF"/>
            </a:solidFill>
            <a:ln w="12700" cap="flat">
              <a:noFill/>
              <a:miter lim="400000"/>
            </a:ln>
            <a:effectLst/>
          </p:spPr>
          <p:txBody>
            <a:bodyPr wrap="square" lIns="45719" tIns="45719" rIns="45719" bIns="45719" numCol="1" anchor="ctr">
              <a:noAutofit/>
            </a:bodyPr>
            <a:lstStyle/>
            <a:p>
              <a:endParaRPr/>
            </a:p>
          </p:txBody>
        </p:sp>
        <p:sp>
          <p:nvSpPr>
            <p:cNvPr id="1763" name="Rectangle"/>
            <p:cNvSpPr/>
            <p:nvPr/>
          </p:nvSpPr>
          <p:spPr>
            <a:xfrm>
              <a:off x="2421906" y="166806"/>
              <a:ext cx="614430" cy="126769"/>
            </a:xfrm>
            <a:prstGeom prst="rect">
              <a:avLst/>
            </a:prstGeom>
            <a:solidFill>
              <a:srgbClr val="FFFFFF"/>
            </a:solidFill>
            <a:ln w="12700" cap="flat">
              <a:noFill/>
              <a:miter lim="400000"/>
            </a:ln>
            <a:effectLst/>
          </p:spPr>
          <p:txBody>
            <a:bodyPr wrap="square" lIns="45719" tIns="45719" rIns="45719" bIns="45719" numCol="1" anchor="ctr">
              <a:noAutofit/>
            </a:bodyPr>
            <a:lstStyle/>
            <a:p>
              <a:endParaRPr/>
            </a:p>
          </p:txBody>
        </p:sp>
        <p:sp>
          <p:nvSpPr>
            <p:cNvPr id="1764" name="Rectangle"/>
            <p:cNvSpPr/>
            <p:nvPr/>
          </p:nvSpPr>
          <p:spPr>
            <a:xfrm>
              <a:off x="503247" y="1819070"/>
              <a:ext cx="838201" cy="126770"/>
            </a:xfrm>
            <a:prstGeom prst="rect">
              <a:avLst/>
            </a:prstGeom>
            <a:solidFill>
              <a:srgbClr val="FFFFFF"/>
            </a:solidFill>
            <a:ln w="12700" cap="flat">
              <a:noFill/>
              <a:miter lim="400000"/>
            </a:ln>
            <a:effectLst/>
          </p:spPr>
          <p:txBody>
            <a:bodyPr wrap="square" lIns="45719" tIns="45719" rIns="45719" bIns="45719" numCol="1" anchor="ctr">
              <a:noAutofit/>
            </a:bodyPr>
            <a:lstStyle/>
            <a:p>
              <a:endParaRPr/>
            </a:p>
          </p:txBody>
        </p:sp>
        <p:sp>
          <p:nvSpPr>
            <p:cNvPr id="1765" name="Rectangle"/>
            <p:cNvSpPr/>
            <p:nvPr/>
          </p:nvSpPr>
          <p:spPr>
            <a:xfrm>
              <a:off x="2310021" y="1819070"/>
              <a:ext cx="838201" cy="126770"/>
            </a:xfrm>
            <a:prstGeom prst="rect">
              <a:avLst/>
            </a:prstGeom>
            <a:solidFill>
              <a:srgbClr val="FFFFFF"/>
            </a:solidFill>
            <a:ln w="12700" cap="flat">
              <a:noFill/>
              <a:miter lim="400000"/>
            </a:ln>
            <a:effectLst/>
          </p:spPr>
          <p:txBody>
            <a:bodyPr wrap="square" lIns="45719" tIns="45719" rIns="45719" bIns="45719" numCol="1" anchor="ctr">
              <a:noAutofit/>
            </a:bodyPr>
            <a:lstStyle/>
            <a:p>
              <a:endParaRPr/>
            </a:p>
          </p:txBody>
        </p:sp>
        <p:sp>
          <p:nvSpPr>
            <p:cNvPr id="1766" name="A"/>
            <p:cNvSpPr txBox="1"/>
            <p:nvPr/>
          </p:nvSpPr>
          <p:spPr>
            <a:xfrm>
              <a:off x="718011" y="0"/>
              <a:ext cx="408674" cy="39517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p>
              <a:pPr lvl="1">
                <a:defRPr sz="1500" b="1">
                  <a:solidFill>
                    <a:srgbClr val="374556"/>
                  </a:solidFill>
                  <a:latin typeface="Helvetica"/>
                  <a:ea typeface="Helvetica"/>
                  <a:cs typeface="Helvetica"/>
                  <a:sym typeface="Helvetica"/>
                </a:defRPr>
              </a:pPr>
              <a:r>
                <a:t>A</a:t>
              </a:r>
            </a:p>
          </p:txBody>
        </p:sp>
        <p:sp>
          <p:nvSpPr>
            <p:cNvPr id="1767" name="B"/>
            <p:cNvSpPr txBox="1"/>
            <p:nvPr/>
          </p:nvSpPr>
          <p:spPr>
            <a:xfrm>
              <a:off x="2524785" y="12700"/>
              <a:ext cx="408673" cy="39517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p>
              <a:pPr lvl="1">
                <a:defRPr sz="1500" b="1">
                  <a:solidFill>
                    <a:srgbClr val="374556"/>
                  </a:solidFill>
                  <a:latin typeface="Helvetica"/>
                  <a:ea typeface="Helvetica"/>
                  <a:cs typeface="Helvetica"/>
                  <a:sym typeface="Helvetica"/>
                </a:defRPr>
              </a:pPr>
              <a:r>
                <a:t>B</a:t>
              </a:r>
            </a:p>
          </p:txBody>
        </p:sp>
        <p:sp>
          <p:nvSpPr>
            <p:cNvPr id="1768" name="C"/>
            <p:cNvSpPr txBox="1"/>
            <p:nvPr/>
          </p:nvSpPr>
          <p:spPr>
            <a:xfrm>
              <a:off x="718011" y="1697566"/>
              <a:ext cx="408674" cy="39517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p>
              <a:pPr lvl="1">
                <a:defRPr sz="1500" b="1">
                  <a:solidFill>
                    <a:srgbClr val="374556"/>
                  </a:solidFill>
                  <a:latin typeface="Helvetica"/>
                  <a:ea typeface="Helvetica"/>
                  <a:cs typeface="Helvetica"/>
                  <a:sym typeface="Helvetica"/>
                </a:defRPr>
              </a:pPr>
              <a:r>
                <a:t>C</a:t>
              </a:r>
            </a:p>
          </p:txBody>
        </p:sp>
        <p:sp>
          <p:nvSpPr>
            <p:cNvPr id="1769" name="D"/>
            <p:cNvSpPr txBox="1"/>
            <p:nvPr/>
          </p:nvSpPr>
          <p:spPr>
            <a:xfrm>
              <a:off x="2524785" y="1710266"/>
              <a:ext cx="408673" cy="39517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p>
              <a:pPr lvl="1">
                <a:defRPr sz="1500" b="1">
                  <a:solidFill>
                    <a:srgbClr val="374556"/>
                  </a:solidFill>
                  <a:latin typeface="Helvetica"/>
                  <a:ea typeface="Helvetica"/>
                  <a:cs typeface="Helvetica"/>
                  <a:sym typeface="Helvetica"/>
                </a:defRPr>
              </a:pPr>
              <a:r>
                <a:t>D</a:t>
              </a:r>
            </a:p>
          </p:txBody>
        </p:sp>
      </p:grpSp>
      <p:grpSp>
        <p:nvGrpSpPr>
          <p:cNvPr id="1774" name="Group"/>
          <p:cNvGrpSpPr/>
          <p:nvPr/>
        </p:nvGrpSpPr>
        <p:grpSpPr>
          <a:xfrm>
            <a:off x="13895505" y="5184291"/>
            <a:ext cx="4282837" cy="2863852"/>
            <a:chOff x="0" y="0"/>
            <a:chExt cx="4282836" cy="2863850"/>
          </a:xfrm>
        </p:grpSpPr>
        <p:sp>
          <p:nvSpPr>
            <p:cNvPr id="1771" name="Freeform 6"/>
            <p:cNvSpPr/>
            <p:nvPr/>
          </p:nvSpPr>
          <p:spPr>
            <a:xfrm rot="10800000" flipH="1">
              <a:off x="0" y="0"/>
              <a:ext cx="4282836" cy="2863850"/>
            </a:xfrm>
            <a:custGeom>
              <a:avLst/>
              <a:gdLst/>
              <a:ahLst/>
              <a:cxnLst>
                <a:cxn ang="0">
                  <a:pos x="wd2" y="hd2"/>
                </a:cxn>
                <a:cxn ang="5400000">
                  <a:pos x="wd2" y="hd2"/>
                </a:cxn>
                <a:cxn ang="10800000">
                  <a:pos x="wd2" y="hd2"/>
                </a:cxn>
                <a:cxn ang="16200000">
                  <a:pos x="wd2" y="hd2"/>
                </a:cxn>
              </a:cxnLst>
              <a:rect l="0" t="0" r="r" b="b"/>
              <a:pathLst>
                <a:path w="21600" h="21600" extrusionOk="0">
                  <a:moveTo>
                    <a:pt x="20584" y="21600"/>
                  </a:moveTo>
                  <a:cubicBezTo>
                    <a:pt x="1016" y="21600"/>
                    <a:pt x="1016" y="21600"/>
                    <a:pt x="1016" y="21600"/>
                  </a:cubicBezTo>
                  <a:cubicBezTo>
                    <a:pt x="452" y="21600"/>
                    <a:pt x="0" y="21148"/>
                    <a:pt x="0" y="20584"/>
                  </a:cubicBezTo>
                  <a:cubicBezTo>
                    <a:pt x="0" y="1016"/>
                    <a:pt x="0" y="1016"/>
                    <a:pt x="0" y="1016"/>
                  </a:cubicBezTo>
                  <a:cubicBezTo>
                    <a:pt x="0" y="452"/>
                    <a:pt x="452" y="0"/>
                    <a:pt x="1016" y="0"/>
                  </a:cubicBezTo>
                  <a:cubicBezTo>
                    <a:pt x="20584" y="0"/>
                    <a:pt x="20584" y="0"/>
                    <a:pt x="20584" y="0"/>
                  </a:cubicBezTo>
                  <a:cubicBezTo>
                    <a:pt x="21148" y="0"/>
                    <a:pt x="21600" y="452"/>
                    <a:pt x="21600" y="1016"/>
                  </a:cubicBezTo>
                  <a:cubicBezTo>
                    <a:pt x="21600" y="20584"/>
                    <a:pt x="21600" y="20584"/>
                    <a:pt x="21600" y="20584"/>
                  </a:cubicBezTo>
                  <a:cubicBezTo>
                    <a:pt x="21600" y="21148"/>
                    <a:pt x="21148" y="21600"/>
                    <a:pt x="20584" y="21600"/>
                  </a:cubicBezTo>
                  <a:close/>
                </a:path>
              </a:pathLst>
            </a:custGeom>
            <a:solidFill>
              <a:srgbClr val="274766"/>
            </a:solidFill>
            <a:ln w="12700" cap="flat">
              <a:noFill/>
              <a:miter lim="400000"/>
            </a:ln>
            <a:effectLst/>
          </p:spPr>
          <p:txBody>
            <a:bodyPr wrap="square" lIns="45719" tIns="45719" rIns="45719" bIns="45719" numCol="1" anchor="t">
              <a:noAutofit/>
            </a:bodyPr>
            <a:lstStyle/>
            <a:p>
              <a:pPr defTabSz="914400">
                <a:defRPr sz="1800">
                  <a:solidFill>
                    <a:srgbClr val="414042"/>
                  </a:solidFill>
                  <a:latin typeface="Helvetica"/>
                  <a:ea typeface="Helvetica"/>
                  <a:cs typeface="Helvetica"/>
                  <a:sym typeface="Helvetica"/>
                </a:defRPr>
              </a:pPr>
              <a:endParaRPr/>
            </a:p>
          </p:txBody>
        </p:sp>
        <p:sp>
          <p:nvSpPr>
            <p:cNvPr id="1772" name="MODEL FUNCTIONS"/>
            <p:cNvSpPr txBox="1"/>
            <p:nvPr/>
          </p:nvSpPr>
          <p:spPr>
            <a:xfrm>
              <a:off x="307074" y="372091"/>
              <a:ext cx="3668688" cy="71688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noAutofit/>
            </a:bodyPr>
            <a:lstStyle>
              <a:lvl1pPr>
                <a:defRPr sz="2900" b="1">
                  <a:solidFill>
                    <a:srgbClr val="FFFFFF"/>
                  </a:solidFill>
                  <a:latin typeface="Helvetica"/>
                  <a:ea typeface="Helvetica"/>
                  <a:cs typeface="Helvetica"/>
                  <a:sym typeface="Helvetica"/>
                </a:defRPr>
              </a:lvl1pPr>
            </a:lstStyle>
            <a:p>
              <a:r>
                <a:t>MODEL FUNCTIONS</a:t>
              </a:r>
            </a:p>
          </p:txBody>
        </p:sp>
        <p:sp>
          <p:nvSpPr>
            <p:cNvPr id="1773" name="lm(), glm()…"/>
            <p:cNvSpPr txBox="1"/>
            <p:nvPr/>
          </p:nvSpPr>
          <p:spPr>
            <a:xfrm>
              <a:off x="594878" y="1129915"/>
              <a:ext cx="3187594" cy="153040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noAutofit/>
            </a:bodyPr>
            <a:lstStyle/>
            <a:p>
              <a:pPr>
                <a:defRPr sz="2500">
                  <a:solidFill>
                    <a:srgbClr val="FFFFFF"/>
                  </a:solidFill>
                  <a:latin typeface="Courier"/>
                  <a:ea typeface="Courier"/>
                  <a:cs typeface="Courier"/>
                  <a:sym typeface="Courier"/>
                </a:defRPr>
              </a:pPr>
              <a:r>
                <a:t>lm(), glm()</a:t>
              </a:r>
            </a:p>
            <a:p>
              <a:pPr>
                <a:defRPr sz="2500">
                  <a:solidFill>
                    <a:srgbClr val="FFFFFF"/>
                  </a:solidFill>
                  <a:latin typeface="Courier"/>
                  <a:ea typeface="Courier"/>
                  <a:cs typeface="Courier"/>
                  <a:sym typeface="Courier"/>
                </a:defRPr>
              </a:pPr>
              <a:r>
                <a:t>lmer(), glmer(),</a:t>
              </a:r>
            </a:p>
            <a:p>
              <a:pPr>
                <a:defRPr sz="2500">
                  <a:solidFill>
                    <a:srgbClr val="FFFFFF"/>
                  </a:solidFill>
                  <a:latin typeface="Courier"/>
                  <a:ea typeface="Courier"/>
                  <a:cs typeface="Courier"/>
                  <a:sym typeface="Courier"/>
                </a:defRPr>
              </a:pPr>
              <a:r>
                <a:t>nls(), …</a:t>
              </a:r>
            </a:p>
          </p:txBody>
        </p:sp>
      </p:grpSp>
      <p:grpSp>
        <p:nvGrpSpPr>
          <p:cNvPr id="1778" name="Group"/>
          <p:cNvGrpSpPr/>
          <p:nvPr/>
        </p:nvGrpSpPr>
        <p:grpSpPr>
          <a:xfrm>
            <a:off x="13199178" y="8180881"/>
            <a:ext cx="4957459" cy="3011297"/>
            <a:chOff x="0" y="0"/>
            <a:chExt cx="4957457" cy="3011296"/>
          </a:xfrm>
        </p:grpSpPr>
        <p:sp>
          <p:nvSpPr>
            <p:cNvPr id="1775" name="Freeform 8"/>
            <p:cNvSpPr/>
            <p:nvPr/>
          </p:nvSpPr>
          <p:spPr>
            <a:xfrm rot="10800000" flipH="1">
              <a:off x="0" y="0"/>
              <a:ext cx="4957458" cy="3011297"/>
            </a:xfrm>
            <a:custGeom>
              <a:avLst/>
              <a:gdLst/>
              <a:ahLst/>
              <a:cxnLst>
                <a:cxn ang="0">
                  <a:pos x="wd2" y="hd2"/>
                </a:cxn>
                <a:cxn ang="5400000">
                  <a:pos x="wd2" y="hd2"/>
                </a:cxn>
                <a:cxn ang="10800000">
                  <a:pos x="wd2" y="hd2"/>
                </a:cxn>
                <a:cxn ang="16200000">
                  <a:pos x="wd2" y="hd2"/>
                </a:cxn>
              </a:cxnLst>
              <a:rect l="0" t="0" r="r" b="b"/>
              <a:pathLst>
                <a:path w="21600" h="21600" extrusionOk="0">
                  <a:moveTo>
                    <a:pt x="20405" y="21600"/>
                  </a:moveTo>
                  <a:cubicBezTo>
                    <a:pt x="1239" y="21600"/>
                    <a:pt x="1239" y="21600"/>
                    <a:pt x="1239" y="21600"/>
                  </a:cubicBezTo>
                  <a:cubicBezTo>
                    <a:pt x="531" y="21600"/>
                    <a:pt x="0" y="21069"/>
                    <a:pt x="0" y="20361"/>
                  </a:cubicBezTo>
                  <a:cubicBezTo>
                    <a:pt x="0" y="1195"/>
                    <a:pt x="0" y="1195"/>
                    <a:pt x="0" y="1195"/>
                  </a:cubicBezTo>
                  <a:cubicBezTo>
                    <a:pt x="0" y="531"/>
                    <a:pt x="531" y="0"/>
                    <a:pt x="1239" y="0"/>
                  </a:cubicBezTo>
                  <a:cubicBezTo>
                    <a:pt x="20405" y="0"/>
                    <a:pt x="20405" y="0"/>
                    <a:pt x="20405" y="0"/>
                  </a:cubicBezTo>
                  <a:cubicBezTo>
                    <a:pt x="21069" y="0"/>
                    <a:pt x="21600" y="531"/>
                    <a:pt x="21600" y="1195"/>
                  </a:cubicBezTo>
                  <a:cubicBezTo>
                    <a:pt x="21600" y="20361"/>
                    <a:pt x="21600" y="20361"/>
                    <a:pt x="21600" y="20361"/>
                  </a:cubicBezTo>
                  <a:cubicBezTo>
                    <a:pt x="21600" y="21069"/>
                    <a:pt x="21069" y="21600"/>
                    <a:pt x="20405" y="21600"/>
                  </a:cubicBezTo>
                  <a:close/>
                </a:path>
              </a:pathLst>
            </a:custGeom>
            <a:solidFill>
              <a:srgbClr val="374556"/>
            </a:solidFill>
            <a:ln w="12700" cap="flat">
              <a:noFill/>
              <a:miter lim="400000"/>
            </a:ln>
            <a:effectLst/>
          </p:spPr>
          <p:txBody>
            <a:bodyPr wrap="square" lIns="45719" tIns="45719" rIns="45719" bIns="45719" numCol="1" anchor="t">
              <a:noAutofit/>
            </a:bodyPr>
            <a:lstStyle/>
            <a:p>
              <a:pPr defTabSz="914400">
                <a:defRPr sz="1800">
                  <a:solidFill>
                    <a:srgbClr val="414042"/>
                  </a:solidFill>
                  <a:latin typeface="Helvetica"/>
                  <a:ea typeface="Helvetica"/>
                  <a:cs typeface="Helvetica"/>
                  <a:sym typeface="Helvetica"/>
                </a:defRPr>
              </a:pPr>
              <a:endParaRPr/>
            </a:p>
          </p:txBody>
        </p:sp>
        <p:sp>
          <p:nvSpPr>
            <p:cNvPr id="1776" name="APPLY TO MODEL"/>
            <p:cNvSpPr txBox="1"/>
            <p:nvPr/>
          </p:nvSpPr>
          <p:spPr>
            <a:xfrm>
              <a:off x="832308" y="284569"/>
              <a:ext cx="3352218" cy="71688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noAutofit/>
            </a:bodyPr>
            <a:lstStyle>
              <a:lvl1pPr>
                <a:defRPr sz="2900" b="1">
                  <a:solidFill>
                    <a:srgbClr val="FFFFFF"/>
                  </a:solidFill>
                  <a:latin typeface="Helvetica"/>
                  <a:ea typeface="Helvetica"/>
                  <a:cs typeface="Helvetica"/>
                  <a:sym typeface="Helvetica"/>
                </a:defRPr>
              </a:lvl1pPr>
            </a:lstStyle>
            <a:p>
              <a:r>
                <a:t>APPLY TO MODEL</a:t>
              </a:r>
            </a:p>
          </p:txBody>
        </p:sp>
        <p:sp>
          <p:nvSpPr>
            <p:cNvPr id="1777" name="summary(), anova(), confint(), predict(), drop1(), update(), step(), …"/>
            <p:cNvSpPr txBox="1"/>
            <p:nvPr/>
          </p:nvSpPr>
          <p:spPr>
            <a:xfrm>
              <a:off x="505362" y="984749"/>
              <a:ext cx="4144289" cy="171908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noAutofit/>
            </a:bodyPr>
            <a:lstStyle>
              <a:lvl1pPr>
                <a:defRPr sz="2500">
                  <a:solidFill>
                    <a:srgbClr val="FFFFFF"/>
                  </a:solidFill>
                  <a:latin typeface="Courier"/>
                  <a:ea typeface="Courier"/>
                  <a:cs typeface="Courier"/>
                  <a:sym typeface="Courier"/>
                </a:defRPr>
              </a:lvl1pPr>
            </a:lstStyle>
            <a:p>
              <a:r>
                <a:t>summary(), anova(), confint(), predict(), drop1(), update(), step(), …</a:t>
              </a:r>
            </a:p>
          </p:txBody>
        </p:sp>
      </p:grpSp>
      <p:grpSp>
        <p:nvGrpSpPr>
          <p:cNvPr id="1782" name="Group"/>
          <p:cNvGrpSpPr/>
          <p:nvPr/>
        </p:nvGrpSpPr>
        <p:grpSpPr>
          <a:xfrm>
            <a:off x="18304952" y="5751620"/>
            <a:ext cx="4567687" cy="2299979"/>
            <a:chOff x="-38100" y="0"/>
            <a:chExt cx="4567686" cy="2299978"/>
          </a:xfrm>
        </p:grpSpPr>
        <p:sp>
          <p:nvSpPr>
            <p:cNvPr id="1779" name="Freeform 9"/>
            <p:cNvSpPr/>
            <p:nvPr/>
          </p:nvSpPr>
          <p:spPr>
            <a:xfrm rot="10800000" flipH="1">
              <a:off x="-38100" y="0"/>
              <a:ext cx="4567686" cy="2299979"/>
            </a:xfrm>
            <a:custGeom>
              <a:avLst/>
              <a:gdLst/>
              <a:ahLst/>
              <a:cxnLst>
                <a:cxn ang="0">
                  <a:pos x="wd2" y="hd2"/>
                </a:cxn>
                <a:cxn ang="5400000">
                  <a:pos x="wd2" y="hd2"/>
                </a:cxn>
                <a:cxn ang="10800000">
                  <a:pos x="wd2" y="hd2"/>
                </a:cxn>
                <a:cxn ang="16200000">
                  <a:pos x="wd2" y="hd2"/>
                </a:cxn>
              </a:cxnLst>
              <a:rect l="0" t="0" r="r" b="b"/>
              <a:pathLst>
                <a:path w="21600" h="21600" extrusionOk="0">
                  <a:moveTo>
                    <a:pt x="20211" y="21600"/>
                  </a:moveTo>
                  <a:cubicBezTo>
                    <a:pt x="1440" y="21600"/>
                    <a:pt x="1440" y="21600"/>
                    <a:pt x="1440" y="21600"/>
                  </a:cubicBezTo>
                  <a:cubicBezTo>
                    <a:pt x="617" y="21600"/>
                    <a:pt x="0" y="20983"/>
                    <a:pt x="0" y="20160"/>
                  </a:cubicBezTo>
                  <a:cubicBezTo>
                    <a:pt x="0" y="1389"/>
                    <a:pt x="0" y="1389"/>
                    <a:pt x="0" y="1389"/>
                  </a:cubicBezTo>
                  <a:cubicBezTo>
                    <a:pt x="0" y="617"/>
                    <a:pt x="617" y="0"/>
                    <a:pt x="1440" y="0"/>
                  </a:cubicBezTo>
                  <a:cubicBezTo>
                    <a:pt x="20211" y="0"/>
                    <a:pt x="20211" y="0"/>
                    <a:pt x="20211" y="0"/>
                  </a:cubicBezTo>
                  <a:cubicBezTo>
                    <a:pt x="20983" y="0"/>
                    <a:pt x="21600" y="617"/>
                    <a:pt x="21600" y="1389"/>
                  </a:cubicBezTo>
                  <a:cubicBezTo>
                    <a:pt x="21600" y="20160"/>
                    <a:pt x="21600" y="20160"/>
                    <a:pt x="21600" y="20160"/>
                  </a:cubicBezTo>
                  <a:cubicBezTo>
                    <a:pt x="21600" y="20983"/>
                    <a:pt x="20983" y="21600"/>
                    <a:pt x="20211" y="21600"/>
                  </a:cubicBezTo>
                  <a:close/>
                </a:path>
              </a:pathLst>
            </a:custGeom>
            <a:solidFill>
              <a:srgbClr val="557D9F"/>
            </a:solidFill>
            <a:ln w="12700" cap="flat">
              <a:noFill/>
              <a:miter lim="400000"/>
            </a:ln>
            <a:effectLst/>
          </p:spPr>
          <p:txBody>
            <a:bodyPr wrap="square" lIns="45719" tIns="45719" rIns="45719" bIns="45719" numCol="1" anchor="t">
              <a:noAutofit/>
            </a:bodyPr>
            <a:lstStyle/>
            <a:p>
              <a:pPr defTabSz="914400">
                <a:defRPr sz="1800">
                  <a:solidFill>
                    <a:srgbClr val="414042"/>
                  </a:solidFill>
                  <a:latin typeface="Helvetica"/>
                  <a:ea typeface="Helvetica"/>
                  <a:cs typeface="Helvetica"/>
                  <a:sym typeface="Helvetica"/>
                </a:defRPr>
              </a:pPr>
              <a:endParaRPr/>
            </a:p>
          </p:txBody>
        </p:sp>
        <p:sp>
          <p:nvSpPr>
            <p:cNvPr id="1780" name="EMMEANS PACKAGE"/>
            <p:cNvSpPr txBox="1"/>
            <p:nvPr/>
          </p:nvSpPr>
          <p:spPr>
            <a:xfrm>
              <a:off x="319113" y="316135"/>
              <a:ext cx="3929461" cy="71688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noAutofit/>
            </a:bodyPr>
            <a:lstStyle>
              <a:lvl1pPr>
                <a:defRPr sz="2900" b="1">
                  <a:solidFill>
                    <a:srgbClr val="FFFFFF"/>
                  </a:solidFill>
                  <a:latin typeface="Helvetica"/>
                  <a:ea typeface="Helvetica"/>
                  <a:cs typeface="Helvetica"/>
                  <a:sym typeface="Helvetica"/>
                </a:defRPr>
              </a:lvl1pPr>
            </a:lstStyle>
            <a:p>
              <a:r>
                <a:t>EMMEANS PACKAGE</a:t>
              </a:r>
            </a:p>
          </p:txBody>
        </p:sp>
        <p:sp>
          <p:nvSpPr>
            <p:cNvPr id="1781" name="emmeans(), pairs(), cld()"/>
            <p:cNvSpPr txBox="1"/>
            <p:nvPr/>
          </p:nvSpPr>
          <p:spPr>
            <a:xfrm>
              <a:off x="768139" y="977028"/>
              <a:ext cx="2895988" cy="121480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noAutofit/>
            </a:bodyPr>
            <a:lstStyle>
              <a:lvl1pPr>
                <a:defRPr sz="2500">
                  <a:solidFill>
                    <a:srgbClr val="FFFFFF"/>
                  </a:solidFill>
                  <a:latin typeface="Courier"/>
                  <a:ea typeface="Courier"/>
                  <a:cs typeface="Courier"/>
                  <a:sym typeface="Courier"/>
                </a:defRPr>
              </a:lvl1pPr>
            </a:lstStyle>
            <a:p>
              <a:r>
                <a:t>emmeans(), pairs(), cld()</a:t>
              </a:r>
            </a:p>
          </p:txBody>
        </p:sp>
      </p:grpSp>
      <p:grpSp>
        <p:nvGrpSpPr>
          <p:cNvPr id="1786" name="Group"/>
          <p:cNvGrpSpPr/>
          <p:nvPr/>
        </p:nvGrpSpPr>
        <p:grpSpPr>
          <a:xfrm>
            <a:off x="18297642" y="8181488"/>
            <a:ext cx="4019676" cy="3559574"/>
            <a:chOff x="-12700" y="-50800"/>
            <a:chExt cx="4019674" cy="3559572"/>
          </a:xfrm>
        </p:grpSpPr>
        <p:sp>
          <p:nvSpPr>
            <p:cNvPr id="1783" name="Freeform 7"/>
            <p:cNvSpPr/>
            <p:nvPr/>
          </p:nvSpPr>
          <p:spPr>
            <a:xfrm rot="10800000" flipH="1">
              <a:off x="-12700" y="-50800"/>
              <a:ext cx="4019675" cy="3559572"/>
            </a:xfrm>
            <a:custGeom>
              <a:avLst/>
              <a:gdLst/>
              <a:ahLst/>
              <a:cxnLst>
                <a:cxn ang="0">
                  <a:pos x="wd2" y="hd2"/>
                </a:cxn>
                <a:cxn ang="5400000">
                  <a:pos x="wd2" y="hd2"/>
                </a:cxn>
                <a:cxn ang="10800000">
                  <a:pos x="wd2" y="hd2"/>
                </a:cxn>
                <a:cxn ang="16200000">
                  <a:pos x="wd2" y="hd2"/>
                </a:cxn>
              </a:cxnLst>
              <a:rect l="0" t="0" r="r" b="b"/>
              <a:pathLst>
                <a:path w="21600" h="21600" extrusionOk="0">
                  <a:moveTo>
                    <a:pt x="19817" y="21600"/>
                  </a:moveTo>
                  <a:cubicBezTo>
                    <a:pt x="1850" y="21600"/>
                    <a:pt x="1850" y="21600"/>
                    <a:pt x="1850" y="21600"/>
                  </a:cubicBezTo>
                  <a:cubicBezTo>
                    <a:pt x="859" y="21600"/>
                    <a:pt x="0" y="20807"/>
                    <a:pt x="0" y="19750"/>
                  </a:cubicBezTo>
                  <a:cubicBezTo>
                    <a:pt x="0" y="1850"/>
                    <a:pt x="0" y="1850"/>
                    <a:pt x="0" y="1850"/>
                  </a:cubicBezTo>
                  <a:cubicBezTo>
                    <a:pt x="0" y="859"/>
                    <a:pt x="859" y="0"/>
                    <a:pt x="1850" y="0"/>
                  </a:cubicBezTo>
                  <a:cubicBezTo>
                    <a:pt x="19817" y="0"/>
                    <a:pt x="19817" y="0"/>
                    <a:pt x="19817" y="0"/>
                  </a:cubicBezTo>
                  <a:cubicBezTo>
                    <a:pt x="20807" y="0"/>
                    <a:pt x="21600" y="859"/>
                    <a:pt x="21600" y="1850"/>
                  </a:cubicBezTo>
                  <a:cubicBezTo>
                    <a:pt x="21600" y="19750"/>
                    <a:pt x="21600" y="19750"/>
                    <a:pt x="21600" y="19750"/>
                  </a:cubicBezTo>
                  <a:cubicBezTo>
                    <a:pt x="21600" y="20807"/>
                    <a:pt x="20807" y="21600"/>
                    <a:pt x="19817" y="21600"/>
                  </a:cubicBezTo>
                  <a:close/>
                </a:path>
              </a:pathLst>
            </a:custGeom>
            <a:solidFill>
              <a:srgbClr val="7FA287"/>
            </a:solidFill>
            <a:ln w="12700" cap="flat">
              <a:noFill/>
              <a:miter lim="400000"/>
            </a:ln>
            <a:effectLst/>
          </p:spPr>
          <p:txBody>
            <a:bodyPr wrap="square" lIns="45719" tIns="45719" rIns="45719" bIns="45719" numCol="1" anchor="t">
              <a:noAutofit/>
            </a:bodyPr>
            <a:lstStyle/>
            <a:p>
              <a:pPr defTabSz="914400">
                <a:defRPr sz="1800">
                  <a:solidFill>
                    <a:srgbClr val="414042"/>
                  </a:solidFill>
                  <a:latin typeface="Helvetica"/>
                  <a:ea typeface="Helvetica"/>
                  <a:cs typeface="Helvetica"/>
                  <a:sym typeface="Helvetica"/>
                </a:defRPr>
              </a:pPr>
              <a:endParaRPr/>
            </a:p>
          </p:txBody>
        </p:sp>
        <p:sp>
          <p:nvSpPr>
            <p:cNvPr id="1784" name="MORE FUNCTIONS"/>
            <p:cNvSpPr txBox="1"/>
            <p:nvPr/>
          </p:nvSpPr>
          <p:spPr>
            <a:xfrm>
              <a:off x="281371" y="331137"/>
              <a:ext cx="3456933" cy="71688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noAutofit/>
            </a:bodyPr>
            <a:lstStyle>
              <a:lvl1pPr>
                <a:defRPr sz="2900" b="1">
                  <a:solidFill>
                    <a:srgbClr val="FFFFFF"/>
                  </a:solidFill>
                  <a:latin typeface="Helvetica"/>
                  <a:ea typeface="Helvetica"/>
                  <a:cs typeface="Helvetica"/>
                  <a:sym typeface="Helvetica"/>
                </a:defRPr>
              </a:lvl1pPr>
            </a:lstStyle>
            <a:p>
              <a:r>
                <a:t>MORE FUNCTIONS</a:t>
              </a:r>
            </a:p>
          </p:txBody>
        </p:sp>
        <p:sp>
          <p:nvSpPr>
            <p:cNvPr id="1785" name="t.test(), cor(), cor.test(), aov(), quantile(), p.adjust(),…"/>
            <p:cNvSpPr txBox="1"/>
            <p:nvPr/>
          </p:nvSpPr>
          <p:spPr>
            <a:xfrm>
              <a:off x="284714" y="984749"/>
              <a:ext cx="3668688" cy="229997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noAutofit/>
            </a:bodyPr>
            <a:lstStyle/>
            <a:p>
              <a:pPr>
                <a:defRPr sz="2500">
                  <a:solidFill>
                    <a:srgbClr val="FFFFFF"/>
                  </a:solidFill>
                  <a:latin typeface="Courier"/>
                  <a:ea typeface="Courier"/>
                  <a:cs typeface="Courier"/>
                  <a:sym typeface="Courier"/>
                </a:defRPr>
              </a:pPr>
              <a:r>
                <a:t>t.test(), cor(), cor.test(), aov(), quantile(), p.adjust(),</a:t>
              </a:r>
            </a:p>
            <a:p>
              <a:pPr>
                <a:defRPr sz="2500">
                  <a:solidFill>
                    <a:srgbClr val="FFFFFF"/>
                  </a:solidFill>
                  <a:latin typeface="Courier"/>
                  <a:ea typeface="Courier"/>
                  <a:cs typeface="Courier"/>
                  <a:sym typeface="Courier"/>
                </a:defRPr>
              </a:pPr>
              <a:r>
                <a:t>rank(), …</a:t>
              </a:r>
            </a:p>
          </p:txBody>
        </p:sp>
      </p:grpSp>
      <p:grpSp>
        <p:nvGrpSpPr>
          <p:cNvPr id="1798" name="Group"/>
          <p:cNvGrpSpPr/>
          <p:nvPr/>
        </p:nvGrpSpPr>
        <p:grpSpPr>
          <a:xfrm>
            <a:off x="1751677" y="4899672"/>
            <a:ext cx="4923645" cy="2309711"/>
            <a:chOff x="0" y="0"/>
            <a:chExt cx="4923643" cy="2309710"/>
          </a:xfrm>
        </p:grpSpPr>
        <p:sp>
          <p:nvSpPr>
            <p:cNvPr id="1803" name="Connection Line"/>
            <p:cNvSpPr/>
            <p:nvPr/>
          </p:nvSpPr>
          <p:spPr>
            <a:xfrm>
              <a:off x="457113" y="773114"/>
              <a:ext cx="972243" cy="148608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9459" y="18816"/>
                    <a:pt x="16659" y="11616"/>
                    <a:pt x="21600" y="0"/>
                  </a:cubicBezTo>
                </a:path>
              </a:pathLst>
            </a:custGeom>
            <a:noFill/>
            <a:ln w="50800" cap="flat">
              <a:solidFill>
                <a:srgbClr val="436C6E"/>
              </a:solidFill>
              <a:prstDash val="solid"/>
              <a:miter lim="400000"/>
            </a:ln>
            <a:effectLst/>
          </p:spPr>
          <p:txBody>
            <a:bodyPr/>
            <a:lstStyle/>
            <a:p>
              <a:endParaRPr/>
            </a:p>
          </p:txBody>
        </p:sp>
        <p:sp>
          <p:nvSpPr>
            <p:cNvPr id="1804" name="Connection Line"/>
            <p:cNvSpPr/>
            <p:nvPr/>
          </p:nvSpPr>
          <p:spPr>
            <a:xfrm>
              <a:off x="1420488" y="71456"/>
              <a:ext cx="907347" cy="764162"/>
            </a:xfrm>
            <a:custGeom>
              <a:avLst/>
              <a:gdLst/>
              <a:ahLst/>
              <a:cxnLst>
                <a:cxn ang="0">
                  <a:pos x="wd2" y="hd2"/>
                </a:cxn>
                <a:cxn ang="5400000">
                  <a:pos x="wd2" y="hd2"/>
                </a:cxn>
                <a:cxn ang="10800000">
                  <a:pos x="wd2" y="hd2"/>
                </a:cxn>
                <a:cxn ang="16200000">
                  <a:pos x="wd2" y="hd2"/>
                </a:cxn>
              </a:cxnLst>
              <a:rect l="0" t="0" r="r" b="b"/>
              <a:pathLst>
                <a:path w="21600" h="16202" extrusionOk="0">
                  <a:moveTo>
                    <a:pt x="0" y="15568"/>
                  </a:moveTo>
                  <a:cubicBezTo>
                    <a:pt x="6833" y="-5398"/>
                    <a:pt x="14033" y="-5187"/>
                    <a:pt x="21600" y="16202"/>
                  </a:cubicBezTo>
                </a:path>
              </a:pathLst>
            </a:custGeom>
            <a:noFill/>
            <a:ln w="50800" cap="flat">
              <a:solidFill>
                <a:srgbClr val="436C6E"/>
              </a:solidFill>
              <a:prstDash val="solid"/>
              <a:miter lim="400000"/>
            </a:ln>
            <a:effectLst/>
          </p:spPr>
          <p:txBody>
            <a:bodyPr/>
            <a:lstStyle/>
            <a:p>
              <a:endParaRPr/>
            </a:p>
          </p:txBody>
        </p:sp>
        <p:sp>
          <p:nvSpPr>
            <p:cNvPr id="1805" name="Connection Line"/>
            <p:cNvSpPr/>
            <p:nvPr/>
          </p:nvSpPr>
          <p:spPr>
            <a:xfrm>
              <a:off x="2314261" y="790458"/>
              <a:ext cx="972243" cy="1486080"/>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2141" y="18816"/>
                    <a:pt x="4941" y="11616"/>
                    <a:pt x="0" y="0"/>
                  </a:cubicBezTo>
                </a:path>
              </a:pathLst>
            </a:custGeom>
            <a:noFill/>
            <a:ln w="50800" cap="flat">
              <a:solidFill>
                <a:srgbClr val="436C6E"/>
              </a:solidFill>
              <a:prstDash val="solid"/>
              <a:miter lim="400000"/>
            </a:ln>
            <a:effectLst/>
          </p:spPr>
          <p:txBody>
            <a:bodyPr/>
            <a:lstStyle/>
            <a:p>
              <a:endParaRPr/>
            </a:p>
          </p:txBody>
        </p:sp>
        <p:sp>
          <p:nvSpPr>
            <p:cNvPr id="1806" name="Connection Line"/>
            <p:cNvSpPr/>
            <p:nvPr/>
          </p:nvSpPr>
          <p:spPr>
            <a:xfrm>
              <a:off x="2580174" y="73463"/>
              <a:ext cx="901124" cy="766246"/>
            </a:xfrm>
            <a:custGeom>
              <a:avLst/>
              <a:gdLst/>
              <a:ahLst/>
              <a:cxnLst>
                <a:cxn ang="0">
                  <a:pos x="wd2" y="hd2"/>
                </a:cxn>
                <a:cxn ang="5400000">
                  <a:pos x="wd2" y="hd2"/>
                </a:cxn>
                <a:cxn ang="10800000">
                  <a:pos x="wd2" y="hd2"/>
                </a:cxn>
                <a:cxn ang="16200000">
                  <a:pos x="wd2" y="hd2"/>
                </a:cxn>
              </a:cxnLst>
              <a:rect l="0" t="0" r="r" b="b"/>
              <a:pathLst>
                <a:path w="21600" h="16202" extrusionOk="0">
                  <a:moveTo>
                    <a:pt x="0" y="15484"/>
                  </a:moveTo>
                  <a:cubicBezTo>
                    <a:pt x="6940" y="-5398"/>
                    <a:pt x="14140" y="-5159"/>
                    <a:pt x="21600" y="16202"/>
                  </a:cubicBezTo>
                </a:path>
              </a:pathLst>
            </a:custGeom>
            <a:noFill/>
            <a:ln w="50800" cap="flat">
              <a:solidFill>
                <a:srgbClr val="82A8BF"/>
              </a:solidFill>
              <a:prstDash val="solid"/>
              <a:miter lim="400000"/>
            </a:ln>
            <a:effectLst/>
          </p:spPr>
          <p:txBody>
            <a:bodyPr/>
            <a:lstStyle/>
            <a:p>
              <a:endParaRPr/>
            </a:p>
          </p:txBody>
        </p:sp>
        <p:sp>
          <p:nvSpPr>
            <p:cNvPr id="1807" name="Connection Line"/>
            <p:cNvSpPr/>
            <p:nvPr/>
          </p:nvSpPr>
          <p:spPr>
            <a:xfrm>
              <a:off x="3471995" y="804228"/>
              <a:ext cx="974195" cy="1489654"/>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2150" y="18810"/>
                    <a:pt x="4950" y="11610"/>
                    <a:pt x="0" y="0"/>
                  </a:cubicBezTo>
                </a:path>
              </a:pathLst>
            </a:custGeom>
            <a:noFill/>
            <a:ln w="50800" cap="flat">
              <a:solidFill>
                <a:srgbClr val="82A8BF"/>
              </a:solidFill>
              <a:prstDash val="solid"/>
              <a:miter lim="400000"/>
            </a:ln>
            <a:effectLst/>
          </p:spPr>
          <p:txBody>
            <a:bodyPr/>
            <a:lstStyle/>
            <a:p>
              <a:endParaRPr/>
            </a:p>
          </p:txBody>
        </p:sp>
        <p:sp>
          <p:nvSpPr>
            <p:cNvPr id="1792" name="Shape"/>
            <p:cNvSpPr/>
            <p:nvPr/>
          </p:nvSpPr>
          <p:spPr>
            <a:xfrm>
              <a:off x="1638189" y="899455"/>
              <a:ext cx="964087" cy="1390694"/>
            </a:xfrm>
            <a:custGeom>
              <a:avLst/>
              <a:gdLst/>
              <a:ahLst/>
              <a:cxnLst>
                <a:cxn ang="0">
                  <a:pos x="wd2" y="hd2"/>
                </a:cxn>
                <a:cxn ang="5400000">
                  <a:pos x="wd2" y="hd2"/>
                </a:cxn>
                <a:cxn ang="10800000">
                  <a:pos x="wd2" y="hd2"/>
                </a:cxn>
                <a:cxn ang="16200000">
                  <a:pos x="wd2" y="hd2"/>
                </a:cxn>
              </a:cxnLst>
              <a:rect l="0" t="0" r="r" b="b"/>
              <a:pathLst>
                <a:path w="21600" h="21600" extrusionOk="0">
                  <a:moveTo>
                    <a:pt x="21090" y="0"/>
                  </a:moveTo>
                  <a:lnTo>
                    <a:pt x="21600" y="21483"/>
                  </a:lnTo>
                  <a:lnTo>
                    <a:pt x="0" y="21600"/>
                  </a:lnTo>
                  <a:cubicBezTo>
                    <a:pt x="2377" y="20250"/>
                    <a:pt x="4652" y="18777"/>
                    <a:pt x="6811" y="17191"/>
                  </a:cubicBezTo>
                  <a:cubicBezTo>
                    <a:pt x="8802" y="15728"/>
                    <a:pt x="10692" y="14171"/>
                    <a:pt x="12472" y="12527"/>
                  </a:cubicBezTo>
                  <a:cubicBezTo>
                    <a:pt x="14315" y="10696"/>
                    <a:pt x="15963" y="8733"/>
                    <a:pt x="17396" y="6659"/>
                  </a:cubicBezTo>
                  <a:cubicBezTo>
                    <a:pt x="18863" y="4537"/>
                    <a:pt x="20100" y="2308"/>
                    <a:pt x="21090" y="0"/>
                  </a:cubicBezTo>
                  <a:close/>
                </a:path>
              </a:pathLst>
            </a:custGeom>
            <a:solidFill>
              <a:srgbClr val="374556">
                <a:alpha val="91117"/>
              </a:srgbClr>
            </a:solidFill>
            <a:ln w="12700" cap="flat">
              <a:noFill/>
              <a:miter lim="400000"/>
            </a:ln>
            <a:effectLst/>
          </p:spPr>
          <p:txBody>
            <a:bodyPr wrap="square" lIns="50800" tIns="50800" rIns="50800" bIns="50800" numCol="1" anchor="ctr">
              <a:noAutofit/>
            </a:bodyPr>
            <a:lstStyle/>
            <a:p>
              <a:pPr algn="ctr" defTabSz="584200">
                <a:defRPr sz="2200">
                  <a:solidFill>
                    <a:srgbClr val="FFFFFF"/>
                  </a:solidFill>
                  <a:latin typeface="Helvetica Neue Medium"/>
                  <a:ea typeface="Helvetica Neue Medium"/>
                  <a:cs typeface="Helvetica Neue Medium"/>
                  <a:sym typeface="Helvetica Neue Medium"/>
                </a:defRPr>
              </a:pPr>
              <a:endParaRPr/>
            </a:p>
          </p:txBody>
        </p:sp>
        <p:sp>
          <p:nvSpPr>
            <p:cNvPr id="1808" name="Connection Line"/>
            <p:cNvSpPr/>
            <p:nvPr/>
          </p:nvSpPr>
          <p:spPr>
            <a:xfrm>
              <a:off x="1616798" y="773114"/>
              <a:ext cx="972244" cy="148608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9459" y="18816"/>
                    <a:pt x="16659" y="11616"/>
                    <a:pt x="21600" y="0"/>
                  </a:cubicBezTo>
                </a:path>
              </a:pathLst>
            </a:custGeom>
            <a:noFill/>
            <a:ln w="50800" cap="flat">
              <a:solidFill>
                <a:srgbClr val="82A8BF"/>
              </a:solidFill>
              <a:prstDash val="solid"/>
              <a:miter lim="400000"/>
            </a:ln>
            <a:effectLst/>
          </p:spPr>
          <p:txBody>
            <a:bodyPr/>
            <a:lstStyle/>
            <a:p>
              <a:endParaRPr/>
            </a:p>
          </p:txBody>
        </p:sp>
        <p:sp>
          <p:nvSpPr>
            <p:cNvPr id="1794" name="Line"/>
            <p:cNvSpPr/>
            <p:nvPr/>
          </p:nvSpPr>
          <p:spPr>
            <a:xfrm flipV="1">
              <a:off x="2593761" y="0"/>
              <a:ext cx="1" cy="2285608"/>
            </a:xfrm>
            <a:prstGeom prst="line">
              <a:avLst/>
            </a:prstGeom>
            <a:noFill/>
            <a:ln w="38100" cap="flat">
              <a:solidFill>
                <a:srgbClr val="374556"/>
              </a:solidFill>
              <a:prstDash val="solid"/>
              <a:miter lim="400000"/>
            </a:ln>
            <a:effectLst/>
          </p:spPr>
          <p:txBody>
            <a:bodyPr wrap="square" lIns="50800" tIns="50800" rIns="50800" bIns="50800" numCol="1" anchor="ctr">
              <a:noAutofit/>
            </a:bodyPr>
            <a:lstStyle/>
            <a:p>
              <a:pPr algn="ctr" defTabSz="584200">
                <a:defRPr sz="2200">
                  <a:solidFill>
                    <a:srgbClr val="FFFFFF"/>
                  </a:solidFill>
                  <a:latin typeface="Helvetica Neue Medium"/>
                  <a:ea typeface="Helvetica Neue Medium"/>
                  <a:cs typeface="Helvetica Neue Medium"/>
                  <a:sym typeface="Helvetica Neue Medium"/>
                </a:defRPr>
              </a:pPr>
              <a:endParaRPr/>
            </a:p>
          </p:txBody>
        </p:sp>
        <p:sp>
          <p:nvSpPr>
            <p:cNvPr id="1795" name="Line"/>
            <p:cNvSpPr/>
            <p:nvPr/>
          </p:nvSpPr>
          <p:spPr>
            <a:xfrm flipH="1" flipV="1">
              <a:off x="-1" y="2309710"/>
              <a:ext cx="4923645" cy="1"/>
            </a:xfrm>
            <a:prstGeom prst="line">
              <a:avLst/>
            </a:prstGeom>
            <a:noFill/>
            <a:ln w="50800" cap="flat">
              <a:solidFill>
                <a:srgbClr val="374556"/>
              </a:solidFill>
              <a:prstDash val="solid"/>
              <a:miter lim="400000"/>
            </a:ln>
            <a:effectLst/>
          </p:spPr>
          <p:txBody>
            <a:bodyPr wrap="square" lIns="50800" tIns="50800" rIns="50800" bIns="50800" numCol="1" anchor="ctr">
              <a:noAutofit/>
            </a:bodyPr>
            <a:lstStyle/>
            <a:p>
              <a:pPr algn="ctr" defTabSz="584200">
                <a:defRPr sz="2200">
                  <a:solidFill>
                    <a:srgbClr val="FFFFFF"/>
                  </a:solidFill>
                  <a:latin typeface="Helvetica Neue Medium"/>
                  <a:ea typeface="Helvetica Neue Medium"/>
                  <a:cs typeface="Helvetica Neue Medium"/>
                  <a:sym typeface="Helvetica Neue Medium"/>
                </a:defRPr>
              </a:pPr>
              <a:endParaRPr/>
            </a:p>
          </p:txBody>
        </p:sp>
        <p:sp>
          <p:nvSpPr>
            <p:cNvPr id="1796" name="Line"/>
            <p:cNvSpPr/>
            <p:nvPr/>
          </p:nvSpPr>
          <p:spPr>
            <a:xfrm flipV="1">
              <a:off x="1857535" y="167749"/>
              <a:ext cx="1" cy="1781383"/>
            </a:xfrm>
            <a:prstGeom prst="line">
              <a:avLst/>
            </a:prstGeom>
            <a:noFill/>
            <a:ln w="31750" cap="flat">
              <a:solidFill>
                <a:srgbClr val="436C6E"/>
              </a:solidFill>
              <a:custDash>
                <a:ds d="200000" sp="200000"/>
              </a:custDash>
              <a:miter lim="400000"/>
            </a:ln>
            <a:effectLst/>
          </p:spPr>
          <p:txBody>
            <a:bodyPr wrap="square" lIns="50800" tIns="50800" rIns="50800" bIns="50800" numCol="1" anchor="ctr">
              <a:noAutofit/>
            </a:bodyPr>
            <a:lstStyle/>
            <a:p>
              <a:pPr algn="ctr" defTabSz="584200">
                <a:defRPr sz="2200">
                  <a:solidFill>
                    <a:srgbClr val="FFFFFF"/>
                  </a:solidFill>
                  <a:latin typeface="Helvetica Neue Medium"/>
                  <a:ea typeface="Helvetica Neue Medium"/>
                  <a:cs typeface="Helvetica Neue Medium"/>
                  <a:sym typeface="Helvetica Neue Medium"/>
                </a:defRPr>
              </a:pPr>
              <a:endParaRPr/>
            </a:p>
          </p:txBody>
        </p:sp>
        <p:sp>
          <p:nvSpPr>
            <p:cNvPr id="1797" name="Line"/>
            <p:cNvSpPr/>
            <p:nvPr/>
          </p:nvSpPr>
          <p:spPr>
            <a:xfrm flipV="1">
              <a:off x="3030665" y="145690"/>
              <a:ext cx="1" cy="1825502"/>
            </a:xfrm>
            <a:prstGeom prst="line">
              <a:avLst/>
            </a:prstGeom>
            <a:noFill/>
            <a:ln w="31750" cap="flat">
              <a:solidFill>
                <a:srgbClr val="82A8BF"/>
              </a:solidFill>
              <a:custDash>
                <a:ds d="200000" sp="200000"/>
              </a:custDash>
              <a:miter lim="400000"/>
            </a:ln>
            <a:effectLst/>
          </p:spPr>
          <p:txBody>
            <a:bodyPr wrap="square" lIns="50800" tIns="50800" rIns="50800" bIns="50800" numCol="1" anchor="ctr">
              <a:noAutofit/>
            </a:bodyPr>
            <a:lstStyle/>
            <a:p>
              <a:pPr algn="ctr" defTabSz="584200">
                <a:defRPr sz="2200">
                  <a:solidFill>
                    <a:srgbClr val="FFFFFF"/>
                  </a:solidFill>
                  <a:latin typeface="Helvetica Neue Medium"/>
                  <a:ea typeface="Helvetica Neue Medium"/>
                  <a:cs typeface="Helvetica Neue Medium"/>
                  <a:sym typeface="Helvetica Neue Medium"/>
                </a:defRPr>
              </a:pPr>
              <a:endParaRPr/>
            </a:p>
          </p:txBody>
        </p:sp>
      </p:grpSp>
      <p:sp>
        <p:nvSpPr>
          <p:cNvPr id="1799" name="Line"/>
          <p:cNvSpPr/>
          <p:nvPr/>
        </p:nvSpPr>
        <p:spPr>
          <a:xfrm flipV="1">
            <a:off x="7544879" y="5316856"/>
            <a:ext cx="3350958" cy="1302453"/>
          </a:xfrm>
          <a:prstGeom prst="line">
            <a:avLst/>
          </a:prstGeom>
          <a:ln w="38100">
            <a:solidFill>
              <a:srgbClr val="6C84C3"/>
            </a:solidFill>
            <a:miter lim="400000"/>
          </a:ln>
        </p:spPr>
        <p:txBody>
          <a:bodyPr lIns="0" tIns="0" rIns="0" bIns="0"/>
          <a:lstStyle/>
          <a:p>
            <a:endParaRPr/>
          </a:p>
        </p:txBody>
      </p:sp>
      <p:sp>
        <p:nvSpPr>
          <p:cNvPr id="1800" name="X"/>
          <p:cNvSpPr txBox="1"/>
          <p:nvPr/>
        </p:nvSpPr>
        <p:spPr>
          <a:xfrm>
            <a:off x="9023994" y="7333436"/>
            <a:ext cx="408674" cy="3951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p>
            <a:pPr lvl="1">
              <a:defRPr sz="1500" b="1">
                <a:solidFill>
                  <a:srgbClr val="374556"/>
                </a:solidFill>
                <a:latin typeface="Helvetica"/>
                <a:ea typeface="Helvetica"/>
                <a:cs typeface="Helvetica"/>
                <a:sym typeface="Helvetica"/>
              </a:defRPr>
            </a:pPr>
            <a:r>
              <a:t>X</a:t>
            </a:r>
          </a:p>
        </p:txBody>
      </p:sp>
      <p:sp>
        <p:nvSpPr>
          <p:cNvPr id="1801" name="Y"/>
          <p:cNvSpPr txBox="1"/>
          <p:nvPr/>
        </p:nvSpPr>
        <p:spPr>
          <a:xfrm>
            <a:off x="6902312" y="5555436"/>
            <a:ext cx="408674" cy="3951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p>
            <a:pPr lvl="1">
              <a:defRPr sz="1500" b="1">
                <a:solidFill>
                  <a:srgbClr val="374556"/>
                </a:solidFill>
                <a:latin typeface="Helvetica"/>
                <a:ea typeface="Helvetica"/>
                <a:cs typeface="Helvetica"/>
                <a:sym typeface="Helvetica"/>
              </a:defRPr>
            </a:pPr>
            <a:r>
              <a:t>Y</a:t>
            </a:r>
          </a:p>
        </p:txBody>
      </p:sp>
      <p:sp>
        <p:nvSpPr>
          <p:cNvPr id="1802" name="31"/>
          <p:cNvSpPr txBox="1"/>
          <p:nvPr/>
        </p:nvSpPr>
        <p:spPr>
          <a:xfrm>
            <a:off x="374649" y="12998449"/>
            <a:ext cx="665164" cy="1409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defRPr sz="2600">
                <a:solidFill>
                  <a:srgbClr val="374556"/>
                </a:solidFill>
                <a:latin typeface="Helvetica"/>
                <a:ea typeface="Helvetica"/>
                <a:cs typeface="Helvetica"/>
                <a:sym typeface="Helvetica"/>
              </a:defRPr>
            </a:pPr>
            <a:r>
              <a:t>31</a:t>
            </a:r>
          </a:p>
          <a:p>
            <a:pPr lvl="1">
              <a:defRPr sz="3000">
                <a:solidFill>
                  <a:srgbClr val="EBEBEB"/>
                </a:solidFill>
                <a:latin typeface="Helvetica"/>
                <a:ea typeface="Helvetica"/>
                <a:cs typeface="Helvetica"/>
                <a:sym typeface="Helvetica"/>
              </a:defRPr>
            </a:pPr>
            <a:endParaRP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77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178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3" nodeType="clickEffect">
                                  <p:stCondLst>
                                    <p:cond delay="0"/>
                                  </p:stCondLst>
                                  <p:iterate>
                                    <p:tmAbs val="0"/>
                                  </p:iterate>
                                  <p:childTnLst>
                                    <p:set>
                                      <p:cBhvr>
                                        <p:cTn id="14" fill="hold"/>
                                        <p:tgtEl>
                                          <p:spTgt spid="17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78" grpId="1" animBg="1" advAuto="0"/>
      <p:bldP spid="1782" grpId="2" animBg="1" advAuto="0"/>
      <p:bldP spid="1786" grpId="3" animBg="1" advAuto="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2" name="Google Shape;232;p3"/>
          <p:cNvSpPr txBox="1">
            <a:spLocks noGrp="1"/>
          </p:cNvSpPr>
          <p:nvPr>
            <p:ph type="title"/>
          </p:nvPr>
        </p:nvSpPr>
        <p:spPr>
          <a:xfrm>
            <a:off x="1523207" y="1526776"/>
            <a:ext cx="22523773" cy="3639663"/>
          </a:xfrm>
          <a:prstGeom prst="rect">
            <a:avLst/>
          </a:prstGeom>
          <a:noFill/>
          <a:ln>
            <a:noFill/>
          </a:ln>
        </p:spPr>
        <p:txBody>
          <a:bodyPr spcFirstLastPara="1" wrap="square" lIns="0" tIns="0" rIns="0" bIns="0" anchor="t" anchorCtr="0">
            <a:normAutofit/>
          </a:bodyPr>
          <a:lstStyle/>
          <a:p>
            <a:pPr>
              <a:buSzPts val="2800"/>
            </a:pPr>
            <a:r>
              <a:rPr lang="en-GB" dirty="0">
                <a:ea typeface="Helvetica Neue"/>
                <a:cs typeface="Helvetica Neue"/>
                <a:sym typeface="Helvetica Neue"/>
              </a:rPr>
              <a:t>What is high performance computing (HPC)?</a:t>
            </a:r>
            <a:endParaRPr dirty="0"/>
          </a:p>
        </p:txBody>
      </p:sp>
      <p:grpSp>
        <p:nvGrpSpPr>
          <p:cNvPr id="293" name="Group 292">
            <a:extLst>
              <a:ext uri="{FF2B5EF4-FFF2-40B4-BE49-F238E27FC236}">
                <a16:creationId xmlns:a16="http://schemas.microsoft.com/office/drawing/2014/main" id="{7279DB27-1FAD-59E9-A21F-DF27C89229B3}"/>
              </a:ext>
            </a:extLst>
          </p:cNvPr>
          <p:cNvGrpSpPr/>
          <p:nvPr/>
        </p:nvGrpSpPr>
        <p:grpSpPr>
          <a:xfrm>
            <a:off x="12487360" y="3346608"/>
            <a:ext cx="11257911" cy="9177106"/>
            <a:chOff x="6246933" y="1672389"/>
            <a:chExt cx="5631889" cy="4590944"/>
          </a:xfrm>
        </p:grpSpPr>
        <p:grpSp>
          <p:nvGrpSpPr>
            <p:cNvPr id="290" name="Group 289">
              <a:extLst>
                <a:ext uri="{FF2B5EF4-FFF2-40B4-BE49-F238E27FC236}">
                  <a16:creationId xmlns:a16="http://schemas.microsoft.com/office/drawing/2014/main" id="{28D18A0C-1078-19F1-6354-27ADB1229384}"/>
                </a:ext>
              </a:extLst>
            </p:cNvPr>
            <p:cNvGrpSpPr/>
            <p:nvPr/>
          </p:nvGrpSpPr>
          <p:grpSpPr>
            <a:xfrm>
              <a:off x="6246933" y="1672389"/>
              <a:ext cx="5631889" cy="4590944"/>
              <a:chOff x="6500811" y="1982239"/>
              <a:chExt cx="5631889" cy="4590944"/>
            </a:xfrm>
          </p:grpSpPr>
          <p:grpSp>
            <p:nvGrpSpPr>
              <p:cNvPr id="289" name="Group 288">
                <a:extLst>
                  <a:ext uri="{FF2B5EF4-FFF2-40B4-BE49-F238E27FC236}">
                    <a16:creationId xmlns:a16="http://schemas.microsoft.com/office/drawing/2014/main" id="{ED77D9AC-D36E-0C37-8BA4-9D63B63675B7}"/>
                  </a:ext>
                </a:extLst>
              </p:cNvPr>
              <p:cNvGrpSpPr/>
              <p:nvPr/>
            </p:nvGrpSpPr>
            <p:grpSpPr>
              <a:xfrm>
                <a:off x="7517892" y="4425451"/>
                <a:ext cx="1676400" cy="2147732"/>
                <a:chOff x="6468553" y="4203114"/>
                <a:chExt cx="1676400" cy="2147732"/>
              </a:xfrm>
            </p:grpSpPr>
            <p:sp>
              <p:nvSpPr>
                <p:cNvPr id="269" name="Rounded Rectangle 268">
                  <a:extLst>
                    <a:ext uri="{FF2B5EF4-FFF2-40B4-BE49-F238E27FC236}">
                      <a16:creationId xmlns:a16="http://schemas.microsoft.com/office/drawing/2014/main" id="{00EB2370-A1ED-133F-9630-D9C012B942EF}"/>
                    </a:ext>
                  </a:extLst>
                </p:cNvPr>
                <p:cNvSpPr/>
                <p:nvPr/>
              </p:nvSpPr>
              <p:spPr bwMode="auto">
                <a:xfrm>
                  <a:off x="6468553" y="4203114"/>
                  <a:ext cx="1676400" cy="2147732"/>
                </a:xfrm>
                <a:prstGeom prst="roundRect">
                  <a:avLst/>
                </a:prstGeom>
                <a:solidFill>
                  <a:schemeClr val="bg1">
                    <a:lumMod val="85000"/>
                  </a:schemeClr>
                </a:solidFill>
                <a:ln w="38100">
                  <a:solidFill>
                    <a:schemeClr val="accent5"/>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182785" tIns="91392" rIns="182785" bIns="91392" numCol="1" rtlCol="0" anchor="t" anchorCtr="0" compatLnSpc="1">
                  <a:prstTxWarp prst="textNoShape">
                    <a:avLst/>
                  </a:prstTxWarp>
                </a:bodyPr>
                <a:lstStyle/>
                <a:p>
                  <a:pPr algn="ctr" defTabSz="1726336" fontAlgn="base" hangingPunct="1">
                    <a:spcBef>
                      <a:spcPct val="0"/>
                    </a:spcBef>
                    <a:spcAft>
                      <a:spcPct val="0"/>
                    </a:spcAft>
                  </a:pPr>
                  <a:endParaRPr lang="en-DK" sz="3598" kern="1200" dirty="0">
                    <a:solidFill>
                      <a:sysClr val="windowText" lastClr="000000"/>
                    </a:solidFill>
                    <a:latin typeface="Trebuchet MS" panose="020B0703020202090204" pitchFamily="34" charset="0"/>
                  </a:endParaRPr>
                </a:p>
                <a:p>
                  <a:pPr algn="ctr" defTabSz="1726336" fontAlgn="base" hangingPunct="1">
                    <a:spcBef>
                      <a:spcPct val="0"/>
                    </a:spcBef>
                    <a:spcAft>
                      <a:spcPct val="0"/>
                    </a:spcAft>
                  </a:pPr>
                  <a:endParaRPr lang="en-DK" sz="3598" kern="1200" dirty="0">
                    <a:solidFill>
                      <a:sysClr val="windowText" lastClr="000000"/>
                    </a:solidFill>
                    <a:latin typeface="Trebuchet MS" panose="020B0703020202090204" pitchFamily="34" charset="0"/>
                  </a:endParaRPr>
                </a:p>
                <a:p>
                  <a:pPr algn="ctr" defTabSz="1726336" fontAlgn="base" hangingPunct="1">
                    <a:spcBef>
                      <a:spcPct val="0"/>
                    </a:spcBef>
                    <a:spcAft>
                      <a:spcPct val="0"/>
                    </a:spcAft>
                  </a:pPr>
                  <a:endParaRPr lang="en-DK" sz="3598" kern="1200" dirty="0">
                    <a:solidFill>
                      <a:sysClr val="windowText" lastClr="000000"/>
                    </a:solidFill>
                    <a:latin typeface="Trebuchet MS" panose="020B0703020202090204" pitchFamily="34" charset="0"/>
                  </a:endParaRPr>
                </a:p>
                <a:p>
                  <a:pPr algn="ctr" defTabSz="1726336" fontAlgn="base" hangingPunct="1">
                    <a:spcBef>
                      <a:spcPct val="0"/>
                    </a:spcBef>
                    <a:spcAft>
                      <a:spcPct val="0"/>
                    </a:spcAft>
                  </a:pPr>
                  <a:endParaRPr lang="en-DK" sz="3598" kern="1200" dirty="0">
                    <a:solidFill>
                      <a:sysClr val="windowText" lastClr="000000"/>
                    </a:solidFill>
                    <a:latin typeface="Trebuchet MS" panose="020B0703020202090204" pitchFamily="34" charset="0"/>
                  </a:endParaRPr>
                </a:p>
                <a:p>
                  <a:pPr algn="ctr" defTabSz="1726336" fontAlgn="base" hangingPunct="1">
                    <a:spcBef>
                      <a:spcPct val="0"/>
                    </a:spcBef>
                    <a:spcAft>
                      <a:spcPct val="0"/>
                    </a:spcAft>
                  </a:pPr>
                  <a:endParaRPr lang="en-DK" sz="3598" kern="1200" dirty="0">
                    <a:solidFill>
                      <a:sysClr val="windowText" lastClr="000000"/>
                    </a:solidFill>
                    <a:latin typeface="Trebuchet MS" panose="020B0703020202090204" pitchFamily="34" charset="0"/>
                  </a:endParaRPr>
                </a:p>
                <a:p>
                  <a:pPr algn="ctr" defTabSz="1726336" fontAlgn="base" hangingPunct="1">
                    <a:spcBef>
                      <a:spcPct val="0"/>
                    </a:spcBef>
                    <a:spcAft>
                      <a:spcPct val="0"/>
                    </a:spcAft>
                  </a:pPr>
                  <a:r>
                    <a:rPr lang="en-DK" sz="3598" kern="1200" dirty="0">
                      <a:solidFill>
                        <a:sysClr val="windowText" lastClr="000000"/>
                      </a:solidFill>
                      <a:latin typeface="Trebuchet MS" panose="020B0703020202090204" pitchFamily="34" charset="0"/>
                    </a:rPr>
                    <a:t>Data-heavy tasks</a:t>
                  </a:r>
                </a:p>
              </p:txBody>
            </p:sp>
            <p:grpSp>
              <p:nvGrpSpPr>
                <p:cNvPr id="39" name="Group 38">
                  <a:extLst>
                    <a:ext uri="{FF2B5EF4-FFF2-40B4-BE49-F238E27FC236}">
                      <a16:creationId xmlns:a16="http://schemas.microsoft.com/office/drawing/2014/main" id="{9388A19A-C27E-2C5D-ED63-81E33E9D5A1C}"/>
                    </a:ext>
                  </a:extLst>
                </p:cNvPr>
                <p:cNvGrpSpPr/>
                <p:nvPr/>
              </p:nvGrpSpPr>
              <p:grpSpPr>
                <a:xfrm>
                  <a:off x="6526371" y="4205989"/>
                  <a:ext cx="1554010" cy="1519610"/>
                  <a:chOff x="5410200" y="4923351"/>
                  <a:chExt cx="1554010" cy="1519610"/>
                </a:xfrm>
              </p:grpSpPr>
              <p:pic>
                <p:nvPicPr>
                  <p:cNvPr id="32" name="Graphic 31" descr="Database with solid fill">
                    <a:extLst>
                      <a:ext uri="{FF2B5EF4-FFF2-40B4-BE49-F238E27FC236}">
                        <a16:creationId xmlns:a16="http://schemas.microsoft.com/office/drawing/2014/main" id="{396EDE04-704C-AD6A-55D2-0E8967C8687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049810" y="5027042"/>
                    <a:ext cx="914400" cy="914400"/>
                  </a:xfrm>
                  <a:prstGeom prst="rect">
                    <a:avLst/>
                  </a:prstGeom>
                </p:spPr>
              </p:pic>
              <p:pic>
                <p:nvPicPr>
                  <p:cNvPr id="36" name="Graphic 35" descr="Database with solid fill">
                    <a:extLst>
                      <a:ext uri="{FF2B5EF4-FFF2-40B4-BE49-F238E27FC236}">
                        <a16:creationId xmlns:a16="http://schemas.microsoft.com/office/drawing/2014/main" id="{A65808C8-C5D5-0A89-270F-8F223B20427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410200" y="5033909"/>
                    <a:ext cx="914400" cy="914400"/>
                  </a:xfrm>
                  <a:prstGeom prst="rect">
                    <a:avLst/>
                  </a:prstGeom>
                </p:spPr>
              </p:pic>
              <p:pic>
                <p:nvPicPr>
                  <p:cNvPr id="38" name="Graphic 37">
                    <a:extLst>
                      <a:ext uri="{FF2B5EF4-FFF2-40B4-BE49-F238E27FC236}">
                        <a16:creationId xmlns:a16="http://schemas.microsoft.com/office/drawing/2014/main" id="{411E4FD6-FFD4-6A0C-E76A-588821D519F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59168" y="5904740"/>
                    <a:ext cx="1076442" cy="538221"/>
                  </a:xfrm>
                  <a:prstGeom prst="rect">
                    <a:avLst/>
                  </a:prstGeom>
                </p:spPr>
              </p:pic>
              <p:pic>
                <p:nvPicPr>
                  <p:cNvPr id="34" name="Graphic 33" descr="Database with solid fill">
                    <a:extLst>
                      <a:ext uri="{FF2B5EF4-FFF2-40B4-BE49-F238E27FC236}">
                        <a16:creationId xmlns:a16="http://schemas.microsoft.com/office/drawing/2014/main" id="{0FECF80B-86AD-9BCF-9C13-B58FC470189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740189" y="4923351"/>
                    <a:ext cx="914400" cy="914400"/>
                  </a:xfrm>
                  <a:prstGeom prst="rect">
                    <a:avLst/>
                  </a:prstGeom>
                </p:spPr>
              </p:pic>
            </p:grpSp>
          </p:grpSp>
          <p:grpSp>
            <p:nvGrpSpPr>
              <p:cNvPr id="284" name="Group 283">
                <a:extLst>
                  <a:ext uri="{FF2B5EF4-FFF2-40B4-BE49-F238E27FC236}">
                    <a16:creationId xmlns:a16="http://schemas.microsoft.com/office/drawing/2014/main" id="{0E688CDB-7A82-E83E-F1D7-34BBCD480003}"/>
                  </a:ext>
                </a:extLst>
              </p:cNvPr>
              <p:cNvGrpSpPr/>
              <p:nvPr/>
            </p:nvGrpSpPr>
            <p:grpSpPr>
              <a:xfrm>
                <a:off x="6500811" y="1982239"/>
                <a:ext cx="1676400" cy="2147732"/>
                <a:chOff x="6708047" y="1655295"/>
                <a:chExt cx="1676400" cy="2147732"/>
              </a:xfrm>
            </p:grpSpPr>
            <p:sp>
              <p:nvSpPr>
                <p:cNvPr id="266" name="Rounded Rectangle 265">
                  <a:extLst>
                    <a:ext uri="{FF2B5EF4-FFF2-40B4-BE49-F238E27FC236}">
                      <a16:creationId xmlns:a16="http://schemas.microsoft.com/office/drawing/2014/main" id="{8E00ECBF-4B47-D454-6183-2E31F10FB072}"/>
                    </a:ext>
                  </a:extLst>
                </p:cNvPr>
                <p:cNvSpPr/>
                <p:nvPr/>
              </p:nvSpPr>
              <p:spPr bwMode="auto">
                <a:xfrm>
                  <a:off x="6708047" y="1655295"/>
                  <a:ext cx="1676400" cy="2147732"/>
                </a:xfrm>
                <a:prstGeom prst="roundRect">
                  <a:avLst/>
                </a:prstGeom>
                <a:solidFill>
                  <a:schemeClr val="bg1">
                    <a:lumMod val="85000"/>
                  </a:schemeClr>
                </a:solidFill>
                <a:ln w="38100">
                  <a:solidFill>
                    <a:schemeClr val="accent5"/>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182785" tIns="91392" rIns="182785" bIns="91392" numCol="1" rtlCol="0" anchor="t" anchorCtr="0" compatLnSpc="1">
                  <a:prstTxWarp prst="textNoShape">
                    <a:avLst/>
                  </a:prstTxWarp>
                </a:bodyPr>
                <a:lstStyle/>
                <a:p>
                  <a:pPr algn="ctr" defTabSz="1726336" fontAlgn="base" hangingPunct="1">
                    <a:spcBef>
                      <a:spcPct val="0"/>
                    </a:spcBef>
                    <a:spcAft>
                      <a:spcPct val="0"/>
                    </a:spcAft>
                  </a:pPr>
                  <a:endParaRPr lang="en-DK" sz="3598" kern="1200" dirty="0">
                    <a:solidFill>
                      <a:sysClr val="windowText" lastClr="000000"/>
                    </a:solidFill>
                    <a:latin typeface="Trebuchet MS" panose="020B0703020202090204" pitchFamily="34" charset="0"/>
                  </a:endParaRPr>
                </a:p>
                <a:p>
                  <a:pPr algn="ctr" defTabSz="1726336" fontAlgn="base" hangingPunct="1">
                    <a:spcBef>
                      <a:spcPct val="0"/>
                    </a:spcBef>
                    <a:spcAft>
                      <a:spcPct val="0"/>
                    </a:spcAft>
                  </a:pPr>
                  <a:endParaRPr lang="en-DK" sz="3598" kern="1200" dirty="0">
                    <a:solidFill>
                      <a:sysClr val="windowText" lastClr="000000"/>
                    </a:solidFill>
                    <a:latin typeface="Trebuchet MS" panose="020B0703020202090204" pitchFamily="34" charset="0"/>
                  </a:endParaRPr>
                </a:p>
                <a:p>
                  <a:pPr algn="ctr" defTabSz="1726336" fontAlgn="base" hangingPunct="1">
                    <a:spcBef>
                      <a:spcPct val="0"/>
                    </a:spcBef>
                    <a:spcAft>
                      <a:spcPct val="0"/>
                    </a:spcAft>
                  </a:pPr>
                  <a:endParaRPr lang="en-DK" sz="3598" kern="1200" dirty="0">
                    <a:solidFill>
                      <a:sysClr val="windowText" lastClr="000000"/>
                    </a:solidFill>
                    <a:latin typeface="Trebuchet MS" panose="020B0703020202090204" pitchFamily="34" charset="0"/>
                  </a:endParaRPr>
                </a:p>
                <a:p>
                  <a:pPr algn="ctr" defTabSz="1726336" fontAlgn="base" hangingPunct="1">
                    <a:spcBef>
                      <a:spcPct val="0"/>
                    </a:spcBef>
                    <a:spcAft>
                      <a:spcPct val="0"/>
                    </a:spcAft>
                  </a:pPr>
                  <a:endParaRPr lang="en-DK" sz="3598" kern="1200" dirty="0">
                    <a:solidFill>
                      <a:sysClr val="windowText" lastClr="000000"/>
                    </a:solidFill>
                    <a:latin typeface="Trebuchet MS" panose="020B0703020202090204" pitchFamily="34" charset="0"/>
                  </a:endParaRPr>
                </a:p>
                <a:p>
                  <a:pPr algn="ctr" defTabSz="1726336" fontAlgn="base" hangingPunct="1">
                    <a:spcBef>
                      <a:spcPct val="0"/>
                    </a:spcBef>
                    <a:spcAft>
                      <a:spcPct val="0"/>
                    </a:spcAft>
                  </a:pPr>
                  <a:endParaRPr lang="en-DK" sz="3598" kern="1200" dirty="0">
                    <a:solidFill>
                      <a:sysClr val="windowText" lastClr="000000"/>
                    </a:solidFill>
                    <a:latin typeface="Trebuchet MS" panose="020B0703020202090204" pitchFamily="34" charset="0"/>
                  </a:endParaRPr>
                </a:p>
                <a:p>
                  <a:pPr algn="ctr" defTabSz="1726336" fontAlgn="base" hangingPunct="1">
                    <a:spcBef>
                      <a:spcPct val="0"/>
                    </a:spcBef>
                    <a:spcAft>
                      <a:spcPct val="0"/>
                    </a:spcAft>
                  </a:pPr>
                  <a:r>
                    <a:rPr lang="en-DK" sz="3598" kern="1200" dirty="0">
                      <a:solidFill>
                        <a:sysClr val="windowText" lastClr="000000"/>
                      </a:solidFill>
                      <a:latin typeface="Trebuchet MS" panose="020B0703020202090204" pitchFamily="34" charset="0"/>
                    </a:rPr>
                    <a:t>GPU-based tasks</a:t>
                  </a:r>
                </a:p>
              </p:txBody>
            </p:sp>
            <p:pic>
              <p:nvPicPr>
                <p:cNvPr id="41" name="Graphic 40">
                  <a:extLst>
                    <a:ext uri="{FF2B5EF4-FFF2-40B4-BE49-F238E27FC236}">
                      <a16:creationId xmlns:a16="http://schemas.microsoft.com/office/drawing/2014/main" id="{F0461A50-B1EA-D287-0B2F-CFC726C30BA7}"/>
                    </a:ext>
                  </a:extLst>
                </p:cNvPr>
                <p:cNvPicPr>
                  <a:picLocks noChangeAspect="1"/>
                </p:cNvPicPr>
                <p:nvPr/>
              </p:nvPicPr>
              <p:blipFill>
                <a:blip r:embed="rId9">
                  <a:alphaModFix/>
                  <a:extLst>
                    <a:ext uri="{96DAC541-7B7A-43D3-8B79-37D633B846F1}">
                      <asvg:svgBlip xmlns:asvg="http://schemas.microsoft.com/office/drawing/2016/SVG/main" r:embed="rId10"/>
                    </a:ext>
                  </a:extLst>
                </a:blip>
                <a:stretch>
                  <a:fillRect/>
                </a:stretch>
              </p:blipFill>
              <p:spPr>
                <a:xfrm>
                  <a:off x="6869217" y="1720543"/>
                  <a:ext cx="1418230" cy="864590"/>
                </a:xfrm>
                <a:prstGeom prst="rect">
                  <a:avLst/>
                </a:prstGeom>
              </p:spPr>
            </p:pic>
          </p:grpSp>
          <p:grpSp>
            <p:nvGrpSpPr>
              <p:cNvPr id="286" name="Group 285">
                <a:extLst>
                  <a:ext uri="{FF2B5EF4-FFF2-40B4-BE49-F238E27FC236}">
                    <a16:creationId xmlns:a16="http://schemas.microsoft.com/office/drawing/2014/main" id="{E6E9EC7E-D5F7-CC09-953D-561946140800}"/>
                  </a:ext>
                </a:extLst>
              </p:cNvPr>
              <p:cNvGrpSpPr/>
              <p:nvPr/>
            </p:nvGrpSpPr>
            <p:grpSpPr>
              <a:xfrm>
                <a:off x="9439341" y="4400563"/>
                <a:ext cx="1820780" cy="2170936"/>
                <a:chOff x="9885369" y="1598768"/>
                <a:chExt cx="1820780" cy="2170936"/>
              </a:xfrm>
            </p:grpSpPr>
            <p:sp>
              <p:nvSpPr>
                <p:cNvPr id="268" name="Rounded Rectangle 267">
                  <a:extLst>
                    <a:ext uri="{FF2B5EF4-FFF2-40B4-BE49-F238E27FC236}">
                      <a16:creationId xmlns:a16="http://schemas.microsoft.com/office/drawing/2014/main" id="{A2690967-05AD-0669-D139-076B05F2E131}"/>
                    </a:ext>
                  </a:extLst>
                </p:cNvPr>
                <p:cNvSpPr/>
                <p:nvPr/>
              </p:nvSpPr>
              <p:spPr bwMode="auto">
                <a:xfrm>
                  <a:off x="9944859" y="1621972"/>
                  <a:ext cx="1676400" cy="2147732"/>
                </a:xfrm>
                <a:prstGeom prst="roundRect">
                  <a:avLst/>
                </a:prstGeom>
                <a:solidFill>
                  <a:schemeClr val="bg1">
                    <a:lumMod val="85000"/>
                  </a:schemeClr>
                </a:solidFill>
                <a:ln w="38100">
                  <a:solidFill>
                    <a:schemeClr val="accent5"/>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182785" tIns="91392" rIns="182785" bIns="91392" numCol="1" rtlCol="0" anchor="t" anchorCtr="0" compatLnSpc="1">
                  <a:prstTxWarp prst="textNoShape">
                    <a:avLst/>
                  </a:prstTxWarp>
                </a:bodyPr>
                <a:lstStyle/>
                <a:p>
                  <a:pPr algn="ctr" defTabSz="1726336" fontAlgn="base" hangingPunct="1">
                    <a:spcBef>
                      <a:spcPct val="0"/>
                    </a:spcBef>
                    <a:spcAft>
                      <a:spcPct val="0"/>
                    </a:spcAft>
                  </a:pPr>
                  <a:endParaRPr lang="en-DK" sz="3598" kern="1200" dirty="0">
                    <a:solidFill>
                      <a:sysClr val="windowText" lastClr="000000"/>
                    </a:solidFill>
                    <a:latin typeface="Trebuchet MS" panose="020B0703020202090204" pitchFamily="34" charset="0"/>
                  </a:endParaRPr>
                </a:p>
                <a:p>
                  <a:pPr algn="ctr" defTabSz="1726336" fontAlgn="base" hangingPunct="1">
                    <a:spcBef>
                      <a:spcPct val="0"/>
                    </a:spcBef>
                    <a:spcAft>
                      <a:spcPct val="0"/>
                    </a:spcAft>
                  </a:pPr>
                  <a:endParaRPr lang="en-DK" sz="3598" kern="1200" dirty="0">
                    <a:solidFill>
                      <a:sysClr val="windowText" lastClr="000000"/>
                    </a:solidFill>
                    <a:latin typeface="Trebuchet MS" panose="020B0703020202090204" pitchFamily="34" charset="0"/>
                  </a:endParaRPr>
                </a:p>
                <a:p>
                  <a:pPr algn="ctr" defTabSz="1726336" fontAlgn="base" hangingPunct="1">
                    <a:spcBef>
                      <a:spcPct val="0"/>
                    </a:spcBef>
                    <a:spcAft>
                      <a:spcPct val="0"/>
                    </a:spcAft>
                  </a:pPr>
                  <a:endParaRPr lang="en-DK" sz="3598" kern="1200" dirty="0">
                    <a:solidFill>
                      <a:sysClr val="windowText" lastClr="000000"/>
                    </a:solidFill>
                    <a:latin typeface="Trebuchet MS" panose="020B0703020202090204" pitchFamily="34" charset="0"/>
                  </a:endParaRPr>
                </a:p>
                <a:p>
                  <a:pPr algn="ctr" defTabSz="1726336" fontAlgn="base" hangingPunct="1">
                    <a:spcBef>
                      <a:spcPct val="0"/>
                    </a:spcBef>
                    <a:spcAft>
                      <a:spcPct val="0"/>
                    </a:spcAft>
                  </a:pPr>
                  <a:endParaRPr lang="en-DK" sz="3598" kern="1200" dirty="0">
                    <a:solidFill>
                      <a:sysClr val="windowText" lastClr="000000"/>
                    </a:solidFill>
                    <a:latin typeface="Trebuchet MS" panose="020B0703020202090204" pitchFamily="34" charset="0"/>
                  </a:endParaRPr>
                </a:p>
                <a:p>
                  <a:pPr algn="ctr" defTabSz="1726336" fontAlgn="base" hangingPunct="1">
                    <a:spcBef>
                      <a:spcPct val="0"/>
                    </a:spcBef>
                    <a:spcAft>
                      <a:spcPct val="0"/>
                    </a:spcAft>
                  </a:pPr>
                  <a:endParaRPr lang="en-DK" sz="3598" kern="1200" dirty="0">
                    <a:solidFill>
                      <a:sysClr val="windowText" lastClr="000000"/>
                    </a:solidFill>
                    <a:latin typeface="Trebuchet MS" panose="020B0703020202090204" pitchFamily="34" charset="0"/>
                  </a:endParaRPr>
                </a:p>
                <a:p>
                  <a:pPr algn="ctr" defTabSz="1726336" fontAlgn="base" hangingPunct="1">
                    <a:spcBef>
                      <a:spcPct val="0"/>
                    </a:spcBef>
                    <a:spcAft>
                      <a:spcPct val="0"/>
                    </a:spcAft>
                  </a:pPr>
                  <a:r>
                    <a:rPr lang="en-DK" sz="3598" kern="1200" dirty="0">
                      <a:solidFill>
                        <a:sysClr val="windowText" lastClr="000000"/>
                      </a:solidFill>
                      <a:latin typeface="Trebuchet MS" panose="020B0703020202090204" pitchFamily="34" charset="0"/>
                    </a:rPr>
                    <a:t>Safely shared tasks</a:t>
                  </a:r>
                </a:p>
              </p:txBody>
            </p:sp>
            <p:grpSp>
              <p:nvGrpSpPr>
                <p:cNvPr id="285" name="Group 284">
                  <a:extLst>
                    <a:ext uri="{FF2B5EF4-FFF2-40B4-BE49-F238E27FC236}">
                      <a16:creationId xmlns:a16="http://schemas.microsoft.com/office/drawing/2014/main" id="{051DCFD6-41FF-07EB-62B7-036C96B9B546}"/>
                    </a:ext>
                  </a:extLst>
                </p:cNvPr>
                <p:cNvGrpSpPr/>
                <p:nvPr/>
              </p:nvGrpSpPr>
              <p:grpSpPr>
                <a:xfrm>
                  <a:off x="9885369" y="1598768"/>
                  <a:ext cx="1820780" cy="1820780"/>
                  <a:chOff x="9872669" y="1484468"/>
                  <a:chExt cx="1820780" cy="1820780"/>
                </a:xfrm>
              </p:grpSpPr>
              <p:grpSp>
                <p:nvGrpSpPr>
                  <p:cNvPr id="30" name="Group 29">
                    <a:extLst>
                      <a:ext uri="{FF2B5EF4-FFF2-40B4-BE49-F238E27FC236}">
                        <a16:creationId xmlns:a16="http://schemas.microsoft.com/office/drawing/2014/main" id="{ED289BCA-F4A0-8EE9-642C-D1A7ABB8956C}"/>
                      </a:ext>
                    </a:extLst>
                  </p:cNvPr>
                  <p:cNvGrpSpPr/>
                  <p:nvPr/>
                </p:nvGrpSpPr>
                <p:grpSpPr>
                  <a:xfrm>
                    <a:off x="9872669" y="1484468"/>
                    <a:ext cx="1820780" cy="1820780"/>
                    <a:chOff x="9877657" y="1227380"/>
                    <a:chExt cx="2357267" cy="2357267"/>
                  </a:xfrm>
                </p:grpSpPr>
                <p:pic>
                  <p:nvPicPr>
                    <p:cNvPr id="12" name="Graphic 11" descr="Social network outline">
                      <a:extLst>
                        <a:ext uri="{FF2B5EF4-FFF2-40B4-BE49-F238E27FC236}">
                          <a16:creationId xmlns:a16="http://schemas.microsoft.com/office/drawing/2014/main" id="{48C71B2D-A7FE-5EC2-E83A-02D4A7B8987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877657" y="1227380"/>
                      <a:ext cx="2357267" cy="2357267"/>
                    </a:xfrm>
                    <a:prstGeom prst="rect">
                      <a:avLst/>
                    </a:prstGeom>
                  </p:spPr>
                </p:pic>
                <p:grpSp>
                  <p:nvGrpSpPr>
                    <p:cNvPr id="29" name="Group 28">
                      <a:extLst>
                        <a:ext uri="{FF2B5EF4-FFF2-40B4-BE49-F238E27FC236}">
                          <a16:creationId xmlns:a16="http://schemas.microsoft.com/office/drawing/2014/main" id="{991AE9BD-9644-4848-B2DE-08431BFE575C}"/>
                        </a:ext>
                      </a:extLst>
                    </p:cNvPr>
                    <p:cNvGrpSpPr/>
                    <p:nvPr/>
                  </p:nvGrpSpPr>
                  <p:grpSpPr>
                    <a:xfrm>
                      <a:off x="10572101" y="2064638"/>
                      <a:ext cx="897341" cy="897341"/>
                      <a:chOff x="8991598" y="2582458"/>
                      <a:chExt cx="897341" cy="897341"/>
                    </a:xfrm>
                  </p:grpSpPr>
                  <p:sp>
                    <p:nvSpPr>
                      <p:cNvPr id="28" name="Oval 27">
                        <a:extLst>
                          <a:ext uri="{FF2B5EF4-FFF2-40B4-BE49-F238E27FC236}">
                            <a16:creationId xmlns:a16="http://schemas.microsoft.com/office/drawing/2014/main" id="{DC059AA2-1DB0-4DA0-5879-9C9C93A005D4}"/>
                          </a:ext>
                        </a:extLst>
                      </p:cNvPr>
                      <p:cNvSpPr/>
                      <p:nvPr/>
                    </p:nvSpPr>
                    <p:spPr bwMode="auto">
                      <a:xfrm>
                        <a:off x="8991598" y="2582458"/>
                        <a:ext cx="897341" cy="897341"/>
                      </a:xfrm>
                      <a:prstGeom prst="ellipse">
                        <a:avLst/>
                      </a:prstGeom>
                      <a:solidFill>
                        <a:schemeClr val="bg1">
                          <a:lumMod val="85000"/>
                        </a:schemeClr>
                      </a:solidFill>
                      <a:ln w="38100">
                        <a:solidFill>
                          <a:schemeClr val="tx1"/>
                        </a:solidFill>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182785" tIns="91392" rIns="182785" bIns="91392" numCol="1" rtlCol="0" anchor="t" anchorCtr="0" compatLnSpc="1">
                        <a:prstTxWarp prst="textNoShape">
                          <a:avLst/>
                        </a:prstTxWarp>
                      </a:bodyPr>
                      <a:lstStyle/>
                      <a:p>
                        <a:pPr defTabSz="1726336" fontAlgn="base" hangingPunct="1">
                          <a:spcBef>
                            <a:spcPct val="0"/>
                          </a:spcBef>
                          <a:spcAft>
                            <a:spcPct val="0"/>
                          </a:spcAft>
                        </a:pPr>
                        <a:endParaRPr lang="en-DK" sz="4598" kern="1200" dirty="0">
                          <a:solidFill>
                            <a:srgbClr val="FFFFFF"/>
                          </a:solidFill>
                          <a:latin typeface="Trebuchet MS" panose="020B0703020202090204" pitchFamily="34" charset="0"/>
                        </a:endParaRPr>
                      </a:p>
                    </p:txBody>
                  </p:sp>
                  <p:pic>
                    <p:nvPicPr>
                      <p:cNvPr id="20" name="Graphic 19" descr="Database with solid fill">
                        <a:extLst>
                          <a:ext uri="{FF2B5EF4-FFF2-40B4-BE49-F238E27FC236}">
                            <a16:creationId xmlns:a16="http://schemas.microsoft.com/office/drawing/2014/main" id="{558ED492-FE36-E090-873B-490C0350325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046400" y="2637260"/>
                        <a:ext cx="787735" cy="787735"/>
                      </a:xfrm>
                      <a:prstGeom prst="rect">
                        <a:avLst/>
                      </a:prstGeom>
                    </p:spPr>
                  </p:pic>
                </p:grpSp>
              </p:grpSp>
              <p:pic>
                <p:nvPicPr>
                  <p:cNvPr id="44" name="Graphic 43" descr="Heart lock with solid fill">
                    <a:extLst>
                      <a:ext uri="{FF2B5EF4-FFF2-40B4-BE49-F238E27FC236}">
                        <a16:creationId xmlns:a16="http://schemas.microsoft.com/office/drawing/2014/main" id="{0806C6E2-CF51-2612-2177-8FAE23AC008C}"/>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0517146" y="2246221"/>
                    <a:ext cx="470478" cy="470478"/>
                  </a:xfrm>
                  <a:prstGeom prst="rect">
                    <a:avLst/>
                  </a:prstGeom>
                </p:spPr>
              </p:pic>
            </p:grpSp>
          </p:grpSp>
          <p:grpSp>
            <p:nvGrpSpPr>
              <p:cNvPr id="288" name="Group 287">
                <a:extLst>
                  <a:ext uri="{FF2B5EF4-FFF2-40B4-BE49-F238E27FC236}">
                    <a16:creationId xmlns:a16="http://schemas.microsoft.com/office/drawing/2014/main" id="{A08830E5-7A94-C742-838C-F4AACA07B6A1}"/>
                  </a:ext>
                </a:extLst>
              </p:cNvPr>
              <p:cNvGrpSpPr/>
              <p:nvPr/>
            </p:nvGrpSpPr>
            <p:grpSpPr>
              <a:xfrm>
                <a:off x="10456300" y="1993240"/>
                <a:ext cx="1676400" cy="2147732"/>
                <a:chOff x="8348284" y="4799566"/>
                <a:chExt cx="1676400" cy="2147732"/>
              </a:xfrm>
            </p:grpSpPr>
            <p:sp>
              <p:nvSpPr>
                <p:cNvPr id="270" name="Rounded Rectangle 269">
                  <a:extLst>
                    <a:ext uri="{FF2B5EF4-FFF2-40B4-BE49-F238E27FC236}">
                      <a16:creationId xmlns:a16="http://schemas.microsoft.com/office/drawing/2014/main" id="{D59EB68A-4CF9-F707-8E49-E202EA3EAD76}"/>
                    </a:ext>
                  </a:extLst>
                </p:cNvPr>
                <p:cNvSpPr/>
                <p:nvPr/>
              </p:nvSpPr>
              <p:spPr bwMode="auto">
                <a:xfrm>
                  <a:off x="8348284" y="4799566"/>
                  <a:ext cx="1676400" cy="2147732"/>
                </a:xfrm>
                <a:prstGeom prst="roundRect">
                  <a:avLst/>
                </a:prstGeom>
                <a:solidFill>
                  <a:schemeClr val="bg1">
                    <a:lumMod val="85000"/>
                  </a:schemeClr>
                </a:solidFill>
                <a:ln w="38100">
                  <a:solidFill>
                    <a:schemeClr val="accent5"/>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182785" tIns="91392" rIns="182785" bIns="91392" numCol="1" rtlCol="0" anchor="t" anchorCtr="0" compatLnSpc="1">
                  <a:prstTxWarp prst="textNoShape">
                    <a:avLst/>
                  </a:prstTxWarp>
                </a:bodyPr>
                <a:lstStyle/>
                <a:p>
                  <a:pPr algn="ctr" defTabSz="1726336" fontAlgn="base" hangingPunct="1">
                    <a:spcBef>
                      <a:spcPct val="0"/>
                    </a:spcBef>
                    <a:spcAft>
                      <a:spcPct val="0"/>
                    </a:spcAft>
                  </a:pPr>
                  <a:endParaRPr lang="en-DK" sz="3598" kern="1200" dirty="0">
                    <a:solidFill>
                      <a:sysClr val="windowText" lastClr="000000"/>
                    </a:solidFill>
                    <a:latin typeface="Trebuchet MS" panose="020B0703020202090204" pitchFamily="34" charset="0"/>
                  </a:endParaRPr>
                </a:p>
                <a:p>
                  <a:pPr algn="ctr" defTabSz="1726336" fontAlgn="base" hangingPunct="1">
                    <a:spcBef>
                      <a:spcPct val="0"/>
                    </a:spcBef>
                    <a:spcAft>
                      <a:spcPct val="0"/>
                    </a:spcAft>
                  </a:pPr>
                  <a:endParaRPr lang="en-DK" sz="3598" kern="1200" dirty="0">
                    <a:solidFill>
                      <a:sysClr val="windowText" lastClr="000000"/>
                    </a:solidFill>
                    <a:latin typeface="Trebuchet MS" panose="020B0703020202090204" pitchFamily="34" charset="0"/>
                  </a:endParaRPr>
                </a:p>
                <a:p>
                  <a:pPr algn="ctr" defTabSz="1726336" fontAlgn="base" hangingPunct="1">
                    <a:spcBef>
                      <a:spcPct val="0"/>
                    </a:spcBef>
                    <a:spcAft>
                      <a:spcPct val="0"/>
                    </a:spcAft>
                  </a:pPr>
                  <a:endParaRPr lang="en-DK" sz="3598" kern="1200" dirty="0">
                    <a:solidFill>
                      <a:sysClr val="windowText" lastClr="000000"/>
                    </a:solidFill>
                    <a:latin typeface="Trebuchet MS" panose="020B0703020202090204" pitchFamily="34" charset="0"/>
                  </a:endParaRPr>
                </a:p>
                <a:p>
                  <a:pPr algn="ctr" defTabSz="1726336" fontAlgn="base" hangingPunct="1">
                    <a:spcBef>
                      <a:spcPct val="0"/>
                    </a:spcBef>
                    <a:spcAft>
                      <a:spcPct val="0"/>
                    </a:spcAft>
                  </a:pPr>
                  <a:endParaRPr lang="en-DK" sz="3598" kern="1200" dirty="0">
                    <a:solidFill>
                      <a:sysClr val="windowText" lastClr="000000"/>
                    </a:solidFill>
                    <a:latin typeface="Trebuchet MS" panose="020B0703020202090204" pitchFamily="34" charset="0"/>
                  </a:endParaRPr>
                </a:p>
                <a:p>
                  <a:pPr algn="ctr" defTabSz="1726336" fontAlgn="base" hangingPunct="1">
                    <a:spcBef>
                      <a:spcPct val="0"/>
                    </a:spcBef>
                    <a:spcAft>
                      <a:spcPct val="0"/>
                    </a:spcAft>
                  </a:pPr>
                  <a:endParaRPr lang="en-DK" sz="3598" kern="1200" dirty="0">
                    <a:solidFill>
                      <a:sysClr val="windowText" lastClr="000000"/>
                    </a:solidFill>
                    <a:latin typeface="Trebuchet MS" panose="020B0703020202090204" pitchFamily="34" charset="0"/>
                  </a:endParaRPr>
                </a:p>
                <a:p>
                  <a:pPr algn="ctr" defTabSz="1726336" fontAlgn="base" hangingPunct="1">
                    <a:spcBef>
                      <a:spcPct val="0"/>
                    </a:spcBef>
                    <a:spcAft>
                      <a:spcPct val="0"/>
                    </a:spcAft>
                  </a:pPr>
                  <a:r>
                    <a:rPr lang="en-DK" sz="3598" kern="1200" dirty="0">
                      <a:solidFill>
                        <a:sysClr val="windowText" lastClr="000000"/>
                      </a:solidFill>
                      <a:latin typeface="Trebuchet MS" panose="020B0703020202090204" pitchFamily="34" charset="0"/>
                    </a:rPr>
                    <a:t>RAM-heavy tasks</a:t>
                  </a:r>
                </a:p>
              </p:txBody>
            </p:sp>
            <p:grpSp>
              <p:nvGrpSpPr>
                <p:cNvPr id="217" name="Graphic 15">
                  <a:extLst>
                    <a:ext uri="{FF2B5EF4-FFF2-40B4-BE49-F238E27FC236}">
                      <a16:creationId xmlns:a16="http://schemas.microsoft.com/office/drawing/2014/main" id="{591D5164-84CB-E702-224E-F9D72F75ADC5}"/>
                    </a:ext>
                  </a:extLst>
                </p:cNvPr>
                <p:cNvGrpSpPr/>
                <p:nvPr/>
              </p:nvGrpSpPr>
              <p:grpSpPr>
                <a:xfrm rot="5400000">
                  <a:off x="8588964" y="4926585"/>
                  <a:ext cx="1195041" cy="1300284"/>
                  <a:chOff x="8588964" y="4926585"/>
                  <a:chExt cx="1195041" cy="1300284"/>
                </a:xfrm>
                <a:noFill/>
              </p:grpSpPr>
              <p:sp>
                <p:nvSpPr>
                  <p:cNvPr id="218" name="Freeform 217">
                    <a:extLst>
                      <a:ext uri="{FF2B5EF4-FFF2-40B4-BE49-F238E27FC236}">
                        <a16:creationId xmlns:a16="http://schemas.microsoft.com/office/drawing/2014/main" id="{13150125-173E-D3D3-B5AB-45904129E2FD}"/>
                      </a:ext>
                    </a:extLst>
                  </p:cNvPr>
                  <p:cNvSpPr/>
                  <p:nvPr/>
                </p:nvSpPr>
                <p:spPr>
                  <a:xfrm>
                    <a:off x="8588964" y="4926585"/>
                    <a:ext cx="597393" cy="1300284"/>
                  </a:xfrm>
                  <a:custGeom>
                    <a:avLst/>
                    <a:gdLst>
                      <a:gd name="connsiteX0" fmla="*/ 597393 w 597393"/>
                      <a:gd name="connsiteY0" fmla="*/ 987945 h 1300284"/>
                      <a:gd name="connsiteX1" fmla="*/ 597393 w 597393"/>
                      <a:gd name="connsiteY1" fmla="*/ 1143853 h 1300284"/>
                      <a:gd name="connsiteX2" fmla="*/ 442006 w 597393"/>
                      <a:gd name="connsiteY2" fmla="*/ 1300284 h 1300284"/>
                      <a:gd name="connsiteX3" fmla="*/ 324813 w 597393"/>
                      <a:gd name="connsiteY3" fmla="*/ 1247792 h 1300284"/>
                      <a:gd name="connsiteX4" fmla="*/ 311560 w 597393"/>
                      <a:gd name="connsiteY4" fmla="*/ 1247792 h 1300284"/>
                      <a:gd name="connsiteX5" fmla="*/ 155652 w 597393"/>
                      <a:gd name="connsiteY5" fmla="*/ 1109293 h 1300284"/>
                      <a:gd name="connsiteX6" fmla="*/ 51713 w 597393"/>
                      <a:gd name="connsiteY6" fmla="*/ 961960 h 1300284"/>
                      <a:gd name="connsiteX7" fmla="*/ 71981 w 597393"/>
                      <a:gd name="connsiteY7" fmla="*/ 884006 h 1300284"/>
                      <a:gd name="connsiteX8" fmla="*/ 25941 w 597393"/>
                      <a:gd name="connsiteY8" fmla="*/ 668379 h 1300284"/>
                      <a:gd name="connsiteX9" fmla="*/ 39760 w 597393"/>
                      <a:gd name="connsiteY9" fmla="*/ 650143 h 1300284"/>
                      <a:gd name="connsiteX10" fmla="*/ 51907 w 597393"/>
                      <a:gd name="connsiteY10" fmla="*/ 429990 h 1300284"/>
                      <a:gd name="connsiteX11" fmla="*/ 62627 w 597393"/>
                      <a:gd name="connsiteY11" fmla="*/ 421217 h 1300284"/>
                      <a:gd name="connsiteX12" fmla="*/ 51713 w 597393"/>
                      <a:gd name="connsiteY12" fmla="*/ 364311 h 1300284"/>
                      <a:gd name="connsiteX13" fmla="*/ 155652 w 597393"/>
                      <a:gd name="connsiteY13" fmla="*/ 217237 h 1300284"/>
                      <a:gd name="connsiteX14" fmla="*/ 155652 w 597393"/>
                      <a:gd name="connsiteY14" fmla="*/ 208402 h 1300284"/>
                      <a:gd name="connsiteX15" fmla="*/ 311560 w 597393"/>
                      <a:gd name="connsiteY15" fmla="*/ 52494 h 1300284"/>
                      <a:gd name="connsiteX16" fmla="*/ 324813 w 597393"/>
                      <a:gd name="connsiteY16" fmla="*/ 52494 h 1300284"/>
                      <a:gd name="connsiteX17" fmla="*/ 544901 w 597393"/>
                      <a:gd name="connsiteY17" fmla="*/ 39238 h 1300284"/>
                      <a:gd name="connsiteX18" fmla="*/ 597393 w 597393"/>
                      <a:gd name="connsiteY18" fmla="*/ 156433 h 1300284"/>
                      <a:gd name="connsiteX19" fmla="*/ 597393 w 597393"/>
                      <a:gd name="connsiteY19" fmla="*/ 312341 h 1300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97393" h="1300284">
                        <a:moveTo>
                          <a:pt x="597393" y="987945"/>
                        </a:moveTo>
                        <a:lnTo>
                          <a:pt x="597393" y="1143853"/>
                        </a:lnTo>
                        <a:cubicBezTo>
                          <a:pt x="597681" y="1229959"/>
                          <a:pt x="528112" y="1299995"/>
                          <a:pt x="442006" y="1300284"/>
                        </a:cubicBezTo>
                        <a:cubicBezTo>
                          <a:pt x="397217" y="1300432"/>
                          <a:pt x="354524" y="1281312"/>
                          <a:pt x="324813" y="1247792"/>
                        </a:cubicBezTo>
                        <a:cubicBezTo>
                          <a:pt x="320398" y="1248052"/>
                          <a:pt x="315975" y="1248052"/>
                          <a:pt x="311560" y="1247792"/>
                        </a:cubicBezTo>
                        <a:cubicBezTo>
                          <a:pt x="231819" y="1248291"/>
                          <a:pt x="164555" y="1188536"/>
                          <a:pt x="155652" y="1109293"/>
                        </a:cubicBezTo>
                        <a:cubicBezTo>
                          <a:pt x="93241" y="1087227"/>
                          <a:pt x="51568" y="1028156"/>
                          <a:pt x="51713" y="961960"/>
                        </a:cubicBezTo>
                        <a:cubicBezTo>
                          <a:pt x="51438" y="934637"/>
                          <a:pt x="58433" y="907735"/>
                          <a:pt x="71981" y="884006"/>
                        </a:cubicBezTo>
                        <a:cubicBezTo>
                          <a:pt x="-276" y="837176"/>
                          <a:pt x="-20889" y="740635"/>
                          <a:pt x="25941" y="668379"/>
                        </a:cubicBezTo>
                        <a:cubicBezTo>
                          <a:pt x="30094" y="661968"/>
                          <a:pt x="34713" y="655875"/>
                          <a:pt x="39760" y="650143"/>
                        </a:cubicBezTo>
                        <a:cubicBezTo>
                          <a:pt x="-17679" y="585994"/>
                          <a:pt x="-12241" y="487429"/>
                          <a:pt x="51907" y="429990"/>
                        </a:cubicBezTo>
                        <a:cubicBezTo>
                          <a:pt x="55348" y="426908"/>
                          <a:pt x="58925" y="423982"/>
                          <a:pt x="62627" y="421217"/>
                        </a:cubicBezTo>
                        <a:cubicBezTo>
                          <a:pt x="55398" y="403116"/>
                          <a:pt x="51694" y="383802"/>
                          <a:pt x="51713" y="364311"/>
                        </a:cubicBezTo>
                        <a:cubicBezTo>
                          <a:pt x="51678" y="298208"/>
                          <a:pt x="93331" y="239272"/>
                          <a:pt x="155652" y="217237"/>
                        </a:cubicBezTo>
                        <a:cubicBezTo>
                          <a:pt x="155652" y="214379"/>
                          <a:pt x="155652" y="211520"/>
                          <a:pt x="155652" y="208402"/>
                        </a:cubicBezTo>
                        <a:cubicBezTo>
                          <a:pt x="155652" y="122296"/>
                          <a:pt x="225455" y="52494"/>
                          <a:pt x="311560" y="52494"/>
                        </a:cubicBezTo>
                        <a:cubicBezTo>
                          <a:pt x="315975" y="52235"/>
                          <a:pt x="320398" y="52235"/>
                          <a:pt x="324813" y="52494"/>
                        </a:cubicBezTo>
                        <a:cubicBezTo>
                          <a:pt x="381927" y="-11943"/>
                          <a:pt x="480467" y="-17878"/>
                          <a:pt x="544901" y="39238"/>
                        </a:cubicBezTo>
                        <a:cubicBezTo>
                          <a:pt x="578421" y="68949"/>
                          <a:pt x="597543" y="111641"/>
                          <a:pt x="597393" y="156433"/>
                        </a:cubicBezTo>
                        <a:lnTo>
                          <a:pt x="597393" y="312341"/>
                        </a:lnTo>
                      </a:path>
                    </a:pathLst>
                  </a:custGeom>
                  <a:noFill/>
                  <a:ln w="51594" cap="rnd">
                    <a:solidFill>
                      <a:schemeClr val="accent4"/>
                    </a:solidFill>
                    <a:prstDash val="solid"/>
                    <a:round/>
                  </a:ln>
                </p:spPr>
                <p:txBody>
                  <a:bodyPr rtlCol="0" anchor="ctr"/>
                  <a:lstStyle/>
                  <a:p>
                    <a:pPr defTabSz="1827886" eaLnBrk="0" fontAlgn="base">
                      <a:spcBef>
                        <a:spcPct val="0"/>
                      </a:spcBef>
                      <a:spcAft>
                        <a:spcPct val="0"/>
                      </a:spcAft>
                    </a:pPr>
                    <a:endParaRPr lang="en-DK" sz="4598" kern="1200">
                      <a:solidFill>
                        <a:srgbClr val="000000"/>
                      </a:solidFill>
                      <a:latin typeface="Times New Roman" panose="02020603050405020304" pitchFamily="18" charset="0"/>
                    </a:endParaRPr>
                  </a:p>
                </p:txBody>
              </p:sp>
              <p:sp>
                <p:nvSpPr>
                  <p:cNvPr id="219" name="Freeform 218">
                    <a:extLst>
                      <a:ext uri="{FF2B5EF4-FFF2-40B4-BE49-F238E27FC236}">
                        <a16:creationId xmlns:a16="http://schemas.microsoft.com/office/drawing/2014/main" id="{A27F2F1A-938A-44CC-3F03-6631BBD37006}"/>
                      </a:ext>
                    </a:extLst>
                  </p:cNvPr>
                  <p:cNvSpPr/>
                  <p:nvPr/>
                </p:nvSpPr>
                <p:spPr>
                  <a:xfrm>
                    <a:off x="8874038" y="4979079"/>
                    <a:ext cx="39738" cy="103939"/>
                  </a:xfrm>
                  <a:custGeom>
                    <a:avLst/>
                    <a:gdLst>
                      <a:gd name="connsiteX0" fmla="*/ 39738 w 39738"/>
                      <a:gd name="connsiteY0" fmla="*/ 0 h 103939"/>
                      <a:gd name="connsiteX1" fmla="*/ 501 w 39738"/>
                      <a:gd name="connsiteY1" fmla="*/ 103939 h 103939"/>
                    </a:gdLst>
                    <a:ahLst/>
                    <a:cxnLst>
                      <a:cxn ang="0">
                        <a:pos x="connsiteX0" y="connsiteY0"/>
                      </a:cxn>
                      <a:cxn ang="0">
                        <a:pos x="connsiteX1" y="connsiteY1"/>
                      </a:cxn>
                    </a:cxnLst>
                    <a:rect l="l" t="t" r="r" b="b"/>
                    <a:pathLst>
                      <a:path w="39738" h="103939">
                        <a:moveTo>
                          <a:pt x="39738" y="0"/>
                        </a:moveTo>
                        <a:cubicBezTo>
                          <a:pt x="11503" y="26856"/>
                          <a:pt x="-2944" y="65123"/>
                          <a:pt x="501" y="103939"/>
                        </a:cubicBezTo>
                      </a:path>
                    </a:pathLst>
                  </a:custGeom>
                  <a:noFill/>
                  <a:ln w="51594" cap="rnd">
                    <a:solidFill>
                      <a:schemeClr val="accent4"/>
                    </a:solidFill>
                    <a:prstDash val="solid"/>
                    <a:round/>
                  </a:ln>
                </p:spPr>
                <p:txBody>
                  <a:bodyPr rtlCol="0" anchor="ctr"/>
                  <a:lstStyle/>
                  <a:p>
                    <a:pPr defTabSz="1827886" eaLnBrk="0" fontAlgn="base">
                      <a:spcBef>
                        <a:spcPct val="0"/>
                      </a:spcBef>
                      <a:spcAft>
                        <a:spcPct val="0"/>
                      </a:spcAft>
                    </a:pPr>
                    <a:endParaRPr lang="en-DK" sz="4598" kern="1200">
                      <a:solidFill>
                        <a:srgbClr val="000000"/>
                      </a:solidFill>
                      <a:latin typeface="Times New Roman" panose="02020603050405020304" pitchFamily="18" charset="0"/>
                    </a:endParaRPr>
                  </a:p>
                </p:txBody>
              </p:sp>
              <p:sp>
                <p:nvSpPr>
                  <p:cNvPr id="220" name="Freeform 219">
                    <a:extLst>
                      <a:ext uri="{FF2B5EF4-FFF2-40B4-BE49-F238E27FC236}">
                        <a16:creationId xmlns:a16="http://schemas.microsoft.com/office/drawing/2014/main" id="{549CFB6A-E07D-9EFF-5298-097DA349CDD2}"/>
                      </a:ext>
                    </a:extLst>
                  </p:cNvPr>
                  <p:cNvSpPr/>
                  <p:nvPr/>
                </p:nvSpPr>
                <p:spPr>
                  <a:xfrm>
                    <a:off x="8874540" y="5083018"/>
                    <a:ext cx="155908" cy="155908"/>
                  </a:xfrm>
                  <a:custGeom>
                    <a:avLst/>
                    <a:gdLst>
                      <a:gd name="connsiteX0" fmla="*/ 0 w 155908"/>
                      <a:gd name="connsiteY0" fmla="*/ 155909 h 155908"/>
                      <a:gd name="connsiteX1" fmla="*/ 155909 w 155908"/>
                      <a:gd name="connsiteY1" fmla="*/ 0 h 155908"/>
                    </a:gdLst>
                    <a:ahLst/>
                    <a:cxnLst>
                      <a:cxn ang="0">
                        <a:pos x="connsiteX0" y="connsiteY0"/>
                      </a:cxn>
                      <a:cxn ang="0">
                        <a:pos x="connsiteX1" y="connsiteY1"/>
                      </a:cxn>
                    </a:cxnLst>
                    <a:rect l="l" t="t" r="r" b="b"/>
                    <a:pathLst>
                      <a:path w="155908" h="155908">
                        <a:moveTo>
                          <a:pt x="0" y="155909"/>
                        </a:moveTo>
                        <a:cubicBezTo>
                          <a:pt x="86106" y="155909"/>
                          <a:pt x="155909" y="86106"/>
                          <a:pt x="155909" y="0"/>
                        </a:cubicBezTo>
                      </a:path>
                    </a:pathLst>
                  </a:custGeom>
                  <a:noFill/>
                  <a:ln w="51594" cap="rnd">
                    <a:solidFill>
                      <a:schemeClr val="accent4"/>
                    </a:solidFill>
                    <a:prstDash val="solid"/>
                    <a:round/>
                  </a:ln>
                </p:spPr>
                <p:txBody>
                  <a:bodyPr rtlCol="0" anchor="ctr"/>
                  <a:lstStyle/>
                  <a:p>
                    <a:pPr defTabSz="1827886" eaLnBrk="0" fontAlgn="base">
                      <a:spcBef>
                        <a:spcPct val="0"/>
                      </a:spcBef>
                      <a:spcAft>
                        <a:spcPct val="0"/>
                      </a:spcAft>
                    </a:pPr>
                    <a:endParaRPr lang="en-DK" sz="4598" kern="1200">
                      <a:solidFill>
                        <a:srgbClr val="000000"/>
                      </a:solidFill>
                      <a:latin typeface="Times New Roman" panose="02020603050405020304" pitchFamily="18" charset="0"/>
                    </a:endParaRPr>
                  </a:p>
                </p:txBody>
              </p:sp>
              <p:sp>
                <p:nvSpPr>
                  <p:cNvPr id="221" name="Freeform 220">
                    <a:extLst>
                      <a:ext uri="{FF2B5EF4-FFF2-40B4-BE49-F238E27FC236}">
                        <a16:creationId xmlns:a16="http://schemas.microsoft.com/office/drawing/2014/main" id="{9B168DC4-F214-4412-D4AF-AA8F826D3F82}"/>
                      </a:ext>
                    </a:extLst>
                  </p:cNvPr>
                  <p:cNvSpPr/>
                  <p:nvPr/>
                </p:nvSpPr>
                <p:spPr>
                  <a:xfrm>
                    <a:off x="8744614" y="5623760"/>
                    <a:ext cx="38979" cy="188389"/>
                  </a:xfrm>
                  <a:custGeom>
                    <a:avLst/>
                    <a:gdLst>
                      <a:gd name="connsiteX0" fmla="*/ 38979 w 38979"/>
                      <a:gd name="connsiteY0" fmla="*/ 0 h 188389"/>
                      <a:gd name="connsiteX1" fmla="*/ 38979 w 38979"/>
                      <a:gd name="connsiteY1" fmla="*/ 188389 h 188389"/>
                    </a:gdLst>
                    <a:ahLst/>
                    <a:cxnLst>
                      <a:cxn ang="0">
                        <a:pos x="connsiteX0" y="connsiteY0"/>
                      </a:cxn>
                      <a:cxn ang="0">
                        <a:pos x="connsiteX1" y="connsiteY1"/>
                      </a:cxn>
                    </a:cxnLst>
                    <a:rect l="l" t="t" r="r" b="b"/>
                    <a:pathLst>
                      <a:path w="38979" h="188389">
                        <a:moveTo>
                          <a:pt x="38979" y="0"/>
                        </a:moveTo>
                        <a:cubicBezTo>
                          <a:pt x="-12993" y="52042"/>
                          <a:pt x="-12993" y="136347"/>
                          <a:pt x="38979" y="188389"/>
                        </a:cubicBezTo>
                      </a:path>
                    </a:pathLst>
                  </a:custGeom>
                  <a:noFill/>
                  <a:ln w="51594" cap="rnd">
                    <a:solidFill>
                      <a:schemeClr val="accent4"/>
                    </a:solidFill>
                    <a:prstDash val="solid"/>
                    <a:round/>
                  </a:ln>
                </p:spPr>
                <p:txBody>
                  <a:bodyPr rtlCol="0" anchor="ctr"/>
                  <a:lstStyle/>
                  <a:p>
                    <a:pPr defTabSz="1827886" eaLnBrk="0" fontAlgn="base">
                      <a:spcBef>
                        <a:spcPct val="0"/>
                      </a:spcBef>
                      <a:spcAft>
                        <a:spcPct val="0"/>
                      </a:spcAft>
                    </a:pPr>
                    <a:endParaRPr lang="en-DK" sz="4598" kern="1200">
                      <a:solidFill>
                        <a:srgbClr val="000000"/>
                      </a:solidFill>
                      <a:latin typeface="Times New Roman" panose="02020603050405020304" pitchFamily="18" charset="0"/>
                    </a:endParaRPr>
                  </a:p>
                </p:txBody>
              </p:sp>
              <p:sp>
                <p:nvSpPr>
                  <p:cNvPr id="222" name="Freeform 221">
                    <a:extLst>
                      <a:ext uri="{FF2B5EF4-FFF2-40B4-BE49-F238E27FC236}">
                        <a16:creationId xmlns:a16="http://schemas.microsoft.com/office/drawing/2014/main" id="{75D570B4-6DAB-FBFA-D759-C326EE66CD98}"/>
                      </a:ext>
                    </a:extLst>
                  </p:cNvPr>
                  <p:cNvSpPr/>
                  <p:nvPr/>
                </p:nvSpPr>
                <p:spPr>
                  <a:xfrm>
                    <a:off x="8874540" y="5394835"/>
                    <a:ext cx="155908" cy="155908"/>
                  </a:xfrm>
                  <a:custGeom>
                    <a:avLst/>
                    <a:gdLst>
                      <a:gd name="connsiteX0" fmla="*/ 155909 w 155908"/>
                      <a:gd name="connsiteY0" fmla="*/ 0 h 155908"/>
                      <a:gd name="connsiteX1" fmla="*/ 0 w 155908"/>
                      <a:gd name="connsiteY1" fmla="*/ 155909 h 155908"/>
                    </a:gdLst>
                    <a:ahLst/>
                    <a:cxnLst>
                      <a:cxn ang="0">
                        <a:pos x="connsiteX0" y="connsiteY0"/>
                      </a:cxn>
                      <a:cxn ang="0">
                        <a:pos x="connsiteX1" y="connsiteY1"/>
                      </a:cxn>
                    </a:cxnLst>
                    <a:rect l="l" t="t" r="r" b="b"/>
                    <a:pathLst>
                      <a:path w="155908" h="155908">
                        <a:moveTo>
                          <a:pt x="155909" y="0"/>
                        </a:moveTo>
                        <a:cubicBezTo>
                          <a:pt x="69803" y="0"/>
                          <a:pt x="0" y="69803"/>
                          <a:pt x="0" y="155909"/>
                        </a:cubicBezTo>
                      </a:path>
                    </a:pathLst>
                  </a:custGeom>
                  <a:noFill/>
                  <a:ln w="51594" cap="rnd">
                    <a:solidFill>
                      <a:schemeClr val="accent4"/>
                    </a:solidFill>
                    <a:prstDash val="solid"/>
                    <a:round/>
                  </a:ln>
                </p:spPr>
                <p:txBody>
                  <a:bodyPr rtlCol="0" anchor="ctr"/>
                  <a:lstStyle/>
                  <a:p>
                    <a:pPr defTabSz="1827886" eaLnBrk="0" fontAlgn="base">
                      <a:spcBef>
                        <a:spcPct val="0"/>
                      </a:spcBef>
                      <a:spcAft>
                        <a:spcPct val="0"/>
                      </a:spcAft>
                    </a:pPr>
                    <a:endParaRPr lang="en-DK" sz="4598" kern="1200">
                      <a:solidFill>
                        <a:srgbClr val="000000"/>
                      </a:solidFill>
                      <a:latin typeface="Times New Roman" panose="02020603050405020304" pitchFamily="18" charset="0"/>
                    </a:endParaRPr>
                  </a:p>
                </p:txBody>
              </p:sp>
              <p:sp>
                <p:nvSpPr>
                  <p:cNvPr id="223" name="Freeform 222">
                    <a:extLst>
                      <a:ext uri="{FF2B5EF4-FFF2-40B4-BE49-F238E27FC236}">
                        <a16:creationId xmlns:a16="http://schemas.microsoft.com/office/drawing/2014/main" id="{295F5CBF-93E2-E4B2-D253-AB95E25CDA5E}"/>
                      </a:ext>
                    </a:extLst>
                  </p:cNvPr>
                  <p:cNvSpPr/>
                  <p:nvPr/>
                </p:nvSpPr>
                <p:spPr>
                  <a:xfrm>
                    <a:off x="8811136" y="5333771"/>
                    <a:ext cx="103939" cy="113033"/>
                  </a:xfrm>
                  <a:custGeom>
                    <a:avLst/>
                    <a:gdLst>
                      <a:gd name="connsiteX0" fmla="*/ 103940 w 103939"/>
                      <a:gd name="connsiteY0" fmla="*/ 113034 h 113033"/>
                      <a:gd name="connsiteX1" fmla="*/ 1 w 103939"/>
                      <a:gd name="connsiteY1" fmla="*/ 0 h 113033"/>
                    </a:gdLst>
                    <a:ahLst/>
                    <a:cxnLst>
                      <a:cxn ang="0">
                        <a:pos x="connsiteX0" y="connsiteY0"/>
                      </a:cxn>
                      <a:cxn ang="0">
                        <a:pos x="connsiteX1" y="connsiteY1"/>
                      </a:cxn>
                    </a:cxnLst>
                    <a:rect l="l" t="t" r="r" b="b"/>
                    <a:pathLst>
                      <a:path w="103939" h="113033">
                        <a:moveTo>
                          <a:pt x="103940" y="113034"/>
                        </a:moveTo>
                        <a:cubicBezTo>
                          <a:pt x="45089" y="108284"/>
                          <a:pt x="-191" y="59040"/>
                          <a:pt x="1" y="0"/>
                        </a:cubicBezTo>
                      </a:path>
                    </a:pathLst>
                  </a:custGeom>
                  <a:noFill/>
                  <a:ln w="51594" cap="rnd">
                    <a:solidFill>
                      <a:schemeClr val="accent4"/>
                    </a:solidFill>
                    <a:prstDash val="solid"/>
                    <a:round/>
                  </a:ln>
                </p:spPr>
                <p:txBody>
                  <a:bodyPr rtlCol="0" anchor="ctr"/>
                  <a:lstStyle/>
                  <a:p>
                    <a:pPr defTabSz="1827886" eaLnBrk="0" fontAlgn="base">
                      <a:spcBef>
                        <a:spcPct val="0"/>
                      </a:spcBef>
                      <a:spcAft>
                        <a:spcPct val="0"/>
                      </a:spcAft>
                    </a:pPr>
                    <a:endParaRPr lang="en-DK" sz="4598" kern="1200">
                      <a:solidFill>
                        <a:srgbClr val="000000"/>
                      </a:solidFill>
                      <a:latin typeface="Times New Roman" panose="02020603050405020304" pitchFamily="18" charset="0"/>
                    </a:endParaRPr>
                  </a:p>
                </p:txBody>
              </p:sp>
              <p:sp>
                <p:nvSpPr>
                  <p:cNvPr id="224" name="Freeform 223">
                    <a:extLst>
                      <a:ext uri="{FF2B5EF4-FFF2-40B4-BE49-F238E27FC236}">
                        <a16:creationId xmlns:a16="http://schemas.microsoft.com/office/drawing/2014/main" id="{4E47C670-D00F-BD8A-4824-2C0EEF0A5984}"/>
                      </a:ext>
                    </a:extLst>
                  </p:cNvPr>
                  <p:cNvSpPr/>
                  <p:nvPr/>
                </p:nvSpPr>
                <p:spPr>
                  <a:xfrm>
                    <a:off x="8926509" y="5919467"/>
                    <a:ext cx="155908" cy="150971"/>
                  </a:xfrm>
                  <a:custGeom>
                    <a:avLst/>
                    <a:gdLst>
                      <a:gd name="connsiteX0" fmla="*/ 155909 w 155908"/>
                      <a:gd name="connsiteY0" fmla="*/ 150971 h 150971"/>
                      <a:gd name="connsiteX1" fmla="*/ 0 w 155908"/>
                      <a:gd name="connsiteY1" fmla="*/ 0 h 150971"/>
                    </a:gdLst>
                    <a:ahLst/>
                    <a:cxnLst>
                      <a:cxn ang="0">
                        <a:pos x="connsiteX0" y="connsiteY0"/>
                      </a:cxn>
                      <a:cxn ang="0">
                        <a:pos x="connsiteX1" y="connsiteY1"/>
                      </a:cxn>
                    </a:cxnLst>
                    <a:rect l="l" t="t" r="r" b="b"/>
                    <a:pathLst>
                      <a:path w="155908" h="150971">
                        <a:moveTo>
                          <a:pt x="155909" y="150971"/>
                        </a:moveTo>
                        <a:cubicBezTo>
                          <a:pt x="71695" y="151013"/>
                          <a:pt x="2666" y="84172"/>
                          <a:pt x="0" y="0"/>
                        </a:cubicBezTo>
                      </a:path>
                    </a:pathLst>
                  </a:custGeom>
                  <a:noFill/>
                  <a:ln w="51594" cap="rnd">
                    <a:solidFill>
                      <a:schemeClr val="accent4"/>
                    </a:solidFill>
                    <a:prstDash val="solid"/>
                    <a:round/>
                  </a:ln>
                </p:spPr>
                <p:txBody>
                  <a:bodyPr rtlCol="0" anchor="ctr"/>
                  <a:lstStyle/>
                  <a:p>
                    <a:pPr defTabSz="1827886" eaLnBrk="0" fontAlgn="base">
                      <a:spcBef>
                        <a:spcPct val="0"/>
                      </a:spcBef>
                      <a:spcAft>
                        <a:spcPct val="0"/>
                      </a:spcAft>
                    </a:pPr>
                    <a:endParaRPr lang="en-DK" sz="4598" kern="1200">
                      <a:solidFill>
                        <a:srgbClr val="000000"/>
                      </a:solidFill>
                      <a:latin typeface="Times New Roman" panose="02020603050405020304" pitchFamily="18" charset="0"/>
                    </a:endParaRPr>
                  </a:p>
                </p:txBody>
              </p:sp>
              <p:sp>
                <p:nvSpPr>
                  <p:cNvPr id="225" name="Freeform 224">
                    <a:extLst>
                      <a:ext uri="{FF2B5EF4-FFF2-40B4-BE49-F238E27FC236}">
                        <a16:creationId xmlns:a16="http://schemas.microsoft.com/office/drawing/2014/main" id="{C77045FE-3D38-D62B-631E-5053E7471737}"/>
                      </a:ext>
                    </a:extLst>
                  </p:cNvPr>
                  <p:cNvSpPr/>
                  <p:nvPr/>
                </p:nvSpPr>
                <p:spPr>
                  <a:xfrm>
                    <a:off x="8848555" y="5680667"/>
                    <a:ext cx="156260" cy="259847"/>
                  </a:xfrm>
                  <a:custGeom>
                    <a:avLst/>
                    <a:gdLst>
                      <a:gd name="connsiteX0" fmla="*/ 103939 w 156260"/>
                      <a:gd name="connsiteY0" fmla="*/ 0 h 259847"/>
                      <a:gd name="connsiteX1" fmla="*/ 155909 w 156260"/>
                      <a:gd name="connsiteY1" fmla="*/ 103939 h 259847"/>
                      <a:gd name="connsiteX2" fmla="*/ 0 w 156260"/>
                      <a:gd name="connsiteY2" fmla="*/ 259848 h 259847"/>
                    </a:gdLst>
                    <a:ahLst/>
                    <a:cxnLst>
                      <a:cxn ang="0">
                        <a:pos x="connsiteX0" y="connsiteY0"/>
                      </a:cxn>
                      <a:cxn ang="0">
                        <a:pos x="connsiteX1" y="connsiteY1"/>
                      </a:cxn>
                      <a:cxn ang="0">
                        <a:pos x="connsiteX2" y="connsiteY2"/>
                      </a:cxn>
                    </a:cxnLst>
                    <a:rect l="l" t="t" r="r" b="b"/>
                    <a:pathLst>
                      <a:path w="156260" h="259847">
                        <a:moveTo>
                          <a:pt x="103939" y="0"/>
                        </a:moveTo>
                        <a:cubicBezTo>
                          <a:pt x="139198" y="22326"/>
                          <a:pt x="159203" y="62335"/>
                          <a:pt x="155909" y="103939"/>
                        </a:cubicBezTo>
                        <a:cubicBezTo>
                          <a:pt x="155909" y="190045"/>
                          <a:pt x="86106" y="259848"/>
                          <a:pt x="0" y="259848"/>
                        </a:cubicBezTo>
                      </a:path>
                    </a:pathLst>
                  </a:custGeom>
                  <a:noFill/>
                  <a:ln w="51594" cap="rnd">
                    <a:solidFill>
                      <a:schemeClr val="accent4"/>
                    </a:solidFill>
                    <a:prstDash val="solid"/>
                    <a:round/>
                  </a:ln>
                </p:spPr>
                <p:txBody>
                  <a:bodyPr rtlCol="0" anchor="ctr"/>
                  <a:lstStyle/>
                  <a:p>
                    <a:pPr defTabSz="1827886" eaLnBrk="0" fontAlgn="base">
                      <a:spcBef>
                        <a:spcPct val="0"/>
                      </a:spcBef>
                      <a:spcAft>
                        <a:spcPct val="0"/>
                      </a:spcAft>
                    </a:pPr>
                    <a:endParaRPr lang="en-DK" sz="4598" kern="1200">
                      <a:solidFill>
                        <a:srgbClr val="000000"/>
                      </a:solidFill>
                      <a:latin typeface="Times New Roman" panose="02020603050405020304" pitchFamily="18" charset="0"/>
                    </a:endParaRPr>
                  </a:p>
                </p:txBody>
              </p:sp>
              <p:sp>
                <p:nvSpPr>
                  <p:cNvPr id="226" name="Freeform 225">
                    <a:extLst>
                      <a:ext uri="{FF2B5EF4-FFF2-40B4-BE49-F238E27FC236}">
                        <a16:creationId xmlns:a16="http://schemas.microsoft.com/office/drawing/2014/main" id="{1AD37C7C-F52D-0D58-C238-138170CCA37A}"/>
                      </a:ext>
                    </a:extLst>
                  </p:cNvPr>
                  <p:cNvSpPr/>
                  <p:nvPr/>
                </p:nvSpPr>
                <p:spPr>
                  <a:xfrm>
                    <a:off x="9134387" y="5654682"/>
                    <a:ext cx="571664" cy="103939"/>
                  </a:xfrm>
                  <a:custGeom>
                    <a:avLst/>
                    <a:gdLst>
                      <a:gd name="connsiteX0" fmla="*/ 571665 w 571664"/>
                      <a:gd name="connsiteY0" fmla="*/ 103939 h 103939"/>
                      <a:gd name="connsiteX1" fmla="*/ 571665 w 571664"/>
                      <a:gd name="connsiteY1" fmla="*/ 0 h 103939"/>
                      <a:gd name="connsiteX2" fmla="*/ 0 w 571664"/>
                      <a:gd name="connsiteY2" fmla="*/ 0 h 103939"/>
                    </a:gdLst>
                    <a:ahLst/>
                    <a:cxnLst>
                      <a:cxn ang="0">
                        <a:pos x="connsiteX0" y="connsiteY0"/>
                      </a:cxn>
                      <a:cxn ang="0">
                        <a:pos x="connsiteX1" y="connsiteY1"/>
                      </a:cxn>
                      <a:cxn ang="0">
                        <a:pos x="connsiteX2" y="connsiteY2"/>
                      </a:cxn>
                    </a:cxnLst>
                    <a:rect l="l" t="t" r="r" b="b"/>
                    <a:pathLst>
                      <a:path w="571664" h="103939">
                        <a:moveTo>
                          <a:pt x="571665" y="103939"/>
                        </a:moveTo>
                        <a:lnTo>
                          <a:pt x="571665" y="0"/>
                        </a:lnTo>
                        <a:lnTo>
                          <a:pt x="0" y="0"/>
                        </a:lnTo>
                      </a:path>
                    </a:pathLst>
                  </a:custGeom>
                  <a:noFill/>
                  <a:ln w="51594" cap="rnd">
                    <a:solidFill>
                      <a:srgbClr val="37464C"/>
                    </a:solidFill>
                    <a:prstDash val="solid"/>
                    <a:round/>
                  </a:ln>
                </p:spPr>
                <p:txBody>
                  <a:bodyPr rtlCol="0" anchor="ctr"/>
                  <a:lstStyle/>
                  <a:p>
                    <a:pPr defTabSz="1827886" eaLnBrk="0" fontAlgn="base">
                      <a:spcBef>
                        <a:spcPct val="0"/>
                      </a:spcBef>
                      <a:spcAft>
                        <a:spcPct val="0"/>
                      </a:spcAft>
                    </a:pPr>
                    <a:endParaRPr lang="en-DK" sz="4598" kern="1200">
                      <a:solidFill>
                        <a:srgbClr val="000000"/>
                      </a:solidFill>
                      <a:latin typeface="Times New Roman" panose="02020603050405020304" pitchFamily="18" charset="0"/>
                    </a:endParaRPr>
                  </a:p>
                </p:txBody>
              </p:sp>
              <p:sp>
                <p:nvSpPr>
                  <p:cNvPr id="227" name="Freeform 226">
                    <a:extLst>
                      <a:ext uri="{FF2B5EF4-FFF2-40B4-BE49-F238E27FC236}">
                        <a16:creationId xmlns:a16="http://schemas.microsoft.com/office/drawing/2014/main" id="{C87D0B09-82F7-6273-991B-F1C6C904200A}"/>
                      </a:ext>
                    </a:extLst>
                  </p:cNvPr>
                  <p:cNvSpPr/>
                  <p:nvPr/>
                </p:nvSpPr>
                <p:spPr>
                  <a:xfrm>
                    <a:off x="9134387" y="5394835"/>
                    <a:ext cx="571664" cy="103939"/>
                  </a:xfrm>
                  <a:custGeom>
                    <a:avLst/>
                    <a:gdLst>
                      <a:gd name="connsiteX0" fmla="*/ 571665 w 571664"/>
                      <a:gd name="connsiteY0" fmla="*/ 0 h 103939"/>
                      <a:gd name="connsiteX1" fmla="*/ 571665 w 571664"/>
                      <a:gd name="connsiteY1" fmla="*/ 103939 h 103939"/>
                      <a:gd name="connsiteX2" fmla="*/ 0 w 571664"/>
                      <a:gd name="connsiteY2" fmla="*/ 103939 h 103939"/>
                    </a:gdLst>
                    <a:ahLst/>
                    <a:cxnLst>
                      <a:cxn ang="0">
                        <a:pos x="connsiteX0" y="connsiteY0"/>
                      </a:cxn>
                      <a:cxn ang="0">
                        <a:pos x="connsiteX1" y="connsiteY1"/>
                      </a:cxn>
                      <a:cxn ang="0">
                        <a:pos x="connsiteX2" y="connsiteY2"/>
                      </a:cxn>
                    </a:cxnLst>
                    <a:rect l="l" t="t" r="r" b="b"/>
                    <a:pathLst>
                      <a:path w="571664" h="103939">
                        <a:moveTo>
                          <a:pt x="571665" y="0"/>
                        </a:moveTo>
                        <a:lnTo>
                          <a:pt x="571665" y="103939"/>
                        </a:lnTo>
                        <a:lnTo>
                          <a:pt x="0" y="103939"/>
                        </a:lnTo>
                      </a:path>
                    </a:pathLst>
                  </a:custGeom>
                  <a:noFill/>
                  <a:ln w="51594" cap="rnd">
                    <a:solidFill>
                      <a:srgbClr val="37464C"/>
                    </a:solidFill>
                    <a:prstDash val="solid"/>
                    <a:round/>
                  </a:ln>
                </p:spPr>
                <p:txBody>
                  <a:bodyPr rtlCol="0" anchor="ctr"/>
                  <a:lstStyle/>
                  <a:p>
                    <a:pPr defTabSz="1827886" eaLnBrk="0" fontAlgn="base">
                      <a:spcBef>
                        <a:spcPct val="0"/>
                      </a:spcBef>
                      <a:spcAft>
                        <a:spcPct val="0"/>
                      </a:spcAft>
                    </a:pPr>
                    <a:endParaRPr lang="en-DK" sz="4598" kern="1200">
                      <a:solidFill>
                        <a:srgbClr val="000000"/>
                      </a:solidFill>
                      <a:latin typeface="Times New Roman" panose="02020603050405020304" pitchFamily="18" charset="0"/>
                    </a:endParaRPr>
                  </a:p>
                </p:txBody>
              </p:sp>
              <p:sp>
                <p:nvSpPr>
                  <p:cNvPr id="228" name="Freeform 227">
                    <a:extLst>
                      <a:ext uri="{FF2B5EF4-FFF2-40B4-BE49-F238E27FC236}">
                        <a16:creationId xmlns:a16="http://schemas.microsoft.com/office/drawing/2014/main" id="{3130EA85-1A08-5637-29E1-98ED0D37F039}"/>
                      </a:ext>
                    </a:extLst>
                  </p:cNvPr>
                  <p:cNvSpPr/>
                  <p:nvPr/>
                </p:nvSpPr>
                <p:spPr>
                  <a:xfrm>
                    <a:off x="9134387" y="5810591"/>
                    <a:ext cx="337801" cy="207878"/>
                  </a:xfrm>
                  <a:custGeom>
                    <a:avLst/>
                    <a:gdLst>
                      <a:gd name="connsiteX0" fmla="*/ 0 w 337801"/>
                      <a:gd name="connsiteY0" fmla="*/ 0 h 207878"/>
                      <a:gd name="connsiteX1" fmla="*/ 337802 w 337801"/>
                      <a:gd name="connsiteY1" fmla="*/ 0 h 207878"/>
                      <a:gd name="connsiteX2" fmla="*/ 337802 w 337801"/>
                      <a:gd name="connsiteY2" fmla="*/ 207878 h 207878"/>
                    </a:gdLst>
                    <a:ahLst/>
                    <a:cxnLst>
                      <a:cxn ang="0">
                        <a:pos x="connsiteX0" y="connsiteY0"/>
                      </a:cxn>
                      <a:cxn ang="0">
                        <a:pos x="connsiteX1" y="connsiteY1"/>
                      </a:cxn>
                      <a:cxn ang="0">
                        <a:pos x="connsiteX2" y="connsiteY2"/>
                      </a:cxn>
                    </a:cxnLst>
                    <a:rect l="l" t="t" r="r" b="b"/>
                    <a:pathLst>
                      <a:path w="337801" h="207878">
                        <a:moveTo>
                          <a:pt x="0" y="0"/>
                        </a:moveTo>
                        <a:lnTo>
                          <a:pt x="337802" y="0"/>
                        </a:lnTo>
                        <a:lnTo>
                          <a:pt x="337802" y="207878"/>
                        </a:lnTo>
                      </a:path>
                    </a:pathLst>
                  </a:custGeom>
                  <a:noFill/>
                  <a:ln w="51594" cap="rnd">
                    <a:solidFill>
                      <a:srgbClr val="37464C"/>
                    </a:solidFill>
                    <a:prstDash val="solid"/>
                    <a:round/>
                  </a:ln>
                </p:spPr>
                <p:txBody>
                  <a:bodyPr rtlCol="0" anchor="ctr"/>
                  <a:lstStyle/>
                  <a:p>
                    <a:pPr defTabSz="1827886" eaLnBrk="0" fontAlgn="base">
                      <a:spcBef>
                        <a:spcPct val="0"/>
                      </a:spcBef>
                      <a:spcAft>
                        <a:spcPct val="0"/>
                      </a:spcAft>
                    </a:pPr>
                    <a:endParaRPr lang="en-DK" sz="4598" kern="1200">
                      <a:solidFill>
                        <a:srgbClr val="000000"/>
                      </a:solidFill>
                      <a:latin typeface="Times New Roman" panose="02020603050405020304" pitchFamily="18" charset="0"/>
                    </a:endParaRPr>
                  </a:p>
                </p:txBody>
              </p:sp>
              <p:sp>
                <p:nvSpPr>
                  <p:cNvPr id="229" name="Freeform 228">
                    <a:extLst>
                      <a:ext uri="{FF2B5EF4-FFF2-40B4-BE49-F238E27FC236}">
                        <a16:creationId xmlns:a16="http://schemas.microsoft.com/office/drawing/2014/main" id="{4B9431FB-CDA7-4D81-6A38-DAEC822F5276}"/>
                      </a:ext>
                    </a:extLst>
                  </p:cNvPr>
                  <p:cNvSpPr/>
                  <p:nvPr/>
                </p:nvSpPr>
                <p:spPr>
                  <a:xfrm>
                    <a:off x="9134387" y="5134987"/>
                    <a:ext cx="337801" cy="207878"/>
                  </a:xfrm>
                  <a:custGeom>
                    <a:avLst/>
                    <a:gdLst>
                      <a:gd name="connsiteX0" fmla="*/ 0 w 337801"/>
                      <a:gd name="connsiteY0" fmla="*/ 207878 h 207878"/>
                      <a:gd name="connsiteX1" fmla="*/ 337802 w 337801"/>
                      <a:gd name="connsiteY1" fmla="*/ 207878 h 207878"/>
                      <a:gd name="connsiteX2" fmla="*/ 337802 w 337801"/>
                      <a:gd name="connsiteY2" fmla="*/ 0 h 207878"/>
                    </a:gdLst>
                    <a:ahLst/>
                    <a:cxnLst>
                      <a:cxn ang="0">
                        <a:pos x="connsiteX0" y="connsiteY0"/>
                      </a:cxn>
                      <a:cxn ang="0">
                        <a:pos x="connsiteX1" y="connsiteY1"/>
                      </a:cxn>
                      <a:cxn ang="0">
                        <a:pos x="connsiteX2" y="connsiteY2"/>
                      </a:cxn>
                    </a:cxnLst>
                    <a:rect l="l" t="t" r="r" b="b"/>
                    <a:pathLst>
                      <a:path w="337801" h="207878">
                        <a:moveTo>
                          <a:pt x="0" y="207878"/>
                        </a:moveTo>
                        <a:lnTo>
                          <a:pt x="337802" y="207878"/>
                        </a:lnTo>
                        <a:lnTo>
                          <a:pt x="337802" y="0"/>
                        </a:lnTo>
                      </a:path>
                    </a:pathLst>
                  </a:custGeom>
                  <a:noFill/>
                  <a:ln w="51594" cap="rnd">
                    <a:solidFill>
                      <a:srgbClr val="37464C"/>
                    </a:solidFill>
                    <a:prstDash val="solid"/>
                    <a:round/>
                  </a:ln>
                </p:spPr>
                <p:txBody>
                  <a:bodyPr rtlCol="0" anchor="ctr"/>
                  <a:lstStyle/>
                  <a:p>
                    <a:pPr defTabSz="1827886" eaLnBrk="0" fontAlgn="base">
                      <a:spcBef>
                        <a:spcPct val="0"/>
                      </a:spcBef>
                      <a:spcAft>
                        <a:spcPct val="0"/>
                      </a:spcAft>
                    </a:pPr>
                    <a:endParaRPr lang="en-DK" sz="4598" kern="1200">
                      <a:solidFill>
                        <a:srgbClr val="000000"/>
                      </a:solidFill>
                      <a:latin typeface="Times New Roman" panose="02020603050405020304" pitchFamily="18" charset="0"/>
                    </a:endParaRPr>
                  </a:p>
                </p:txBody>
              </p:sp>
              <p:sp>
                <p:nvSpPr>
                  <p:cNvPr id="230" name="Freeform 229">
                    <a:extLst>
                      <a:ext uri="{FF2B5EF4-FFF2-40B4-BE49-F238E27FC236}">
                        <a16:creationId xmlns:a16="http://schemas.microsoft.com/office/drawing/2014/main" id="{ACB927BB-64A4-05A4-0976-1E15D5739237}"/>
                      </a:ext>
                    </a:extLst>
                  </p:cNvPr>
                  <p:cNvSpPr/>
                  <p:nvPr/>
                </p:nvSpPr>
                <p:spPr>
                  <a:xfrm>
                    <a:off x="9628097" y="5758621"/>
                    <a:ext cx="155908" cy="155908"/>
                  </a:xfrm>
                  <a:custGeom>
                    <a:avLst/>
                    <a:gdLst>
                      <a:gd name="connsiteX0" fmla="*/ 155909 w 155908"/>
                      <a:gd name="connsiteY0" fmla="*/ 77954 h 155908"/>
                      <a:gd name="connsiteX1" fmla="*/ 77954 w 155908"/>
                      <a:gd name="connsiteY1" fmla="*/ 155909 h 155908"/>
                      <a:gd name="connsiteX2" fmla="*/ 0 w 155908"/>
                      <a:gd name="connsiteY2" fmla="*/ 77954 h 155908"/>
                      <a:gd name="connsiteX3" fmla="*/ 77954 w 155908"/>
                      <a:gd name="connsiteY3" fmla="*/ 0 h 155908"/>
                      <a:gd name="connsiteX4" fmla="*/ 155909 w 155908"/>
                      <a:gd name="connsiteY4" fmla="*/ 77954 h 1559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908" h="155908">
                        <a:moveTo>
                          <a:pt x="155909" y="77954"/>
                        </a:moveTo>
                        <a:cubicBezTo>
                          <a:pt x="155909" y="121007"/>
                          <a:pt x="121007" y="155909"/>
                          <a:pt x="77954" y="155909"/>
                        </a:cubicBezTo>
                        <a:cubicBezTo>
                          <a:pt x="34901" y="155909"/>
                          <a:pt x="0" y="121007"/>
                          <a:pt x="0" y="77954"/>
                        </a:cubicBezTo>
                        <a:cubicBezTo>
                          <a:pt x="0" y="34901"/>
                          <a:pt x="34901" y="0"/>
                          <a:pt x="77954" y="0"/>
                        </a:cubicBezTo>
                        <a:cubicBezTo>
                          <a:pt x="121007" y="0"/>
                          <a:pt x="155909" y="34901"/>
                          <a:pt x="155909" y="77954"/>
                        </a:cubicBezTo>
                        <a:close/>
                      </a:path>
                    </a:pathLst>
                  </a:custGeom>
                  <a:noFill/>
                  <a:ln w="51594" cap="rnd">
                    <a:solidFill>
                      <a:srgbClr val="37464C"/>
                    </a:solidFill>
                    <a:prstDash val="solid"/>
                    <a:round/>
                  </a:ln>
                </p:spPr>
                <p:txBody>
                  <a:bodyPr rtlCol="0" anchor="ctr"/>
                  <a:lstStyle/>
                  <a:p>
                    <a:pPr defTabSz="1827886" eaLnBrk="0" fontAlgn="base">
                      <a:spcBef>
                        <a:spcPct val="0"/>
                      </a:spcBef>
                      <a:spcAft>
                        <a:spcPct val="0"/>
                      </a:spcAft>
                    </a:pPr>
                    <a:endParaRPr lang="en-DK" sz="4598" kern="1200">
                      <a:solidFill>
                        <a:srgbClr val="000000"/>
                      </a:solidFill>
                      <a:latin typeface="Times New Roman" panose="02020603050405020304" pitchFamily="18" charset="0"/>
                    </a:endParaRPr>
                  </a:p>
                </p:txBody>
              </p:sp>
              <p:sp>
                <p:nvSpPr>
                  <p:cNvPr id="231" name="Freeform 230">
                    <a:extLst>
                      <a:ext uri="{FF2B5EF4-FFF2-40B4-BE49-F238E27FC236}">
                        <a16:creationId xmlns:a16="http://schemas.microsoft.com/office/drawing/2014/main" id="{638CFE20-D543-52EE-F463-340C51F6D6D9}"/>
                      </a:ext>
                    </a:extLst>
                  </p:cNvPr>
                  <p:cNvSpPr/>
                  <p:nvPr/>
                </p:nvSpPr>
                <p:spPr>
                  <a:xfrm>
                    <a:off x="9628097" y="5238926"/>
                    <a:ext cx="155908" cy="155908"/>
                  </a:xfrm>
                  <a:custGeom>
                    <a:avLst/>
                    <a:gdLst>
                      <a:gd name="connsiteX0" fmla="*/ 155909 w 155908"/>
                      <a:gd name="connsiteY0" fmla="*/ 77954 h 155908"/>
                      <a:gd name="connsiteX1" fmla="*/ 77954 w 155908"/>
                      <a:gd name="connsiteY1" fmla="*/ 155909 h 155908"/>
                      <a:gd name="connsiteX2" fmla="*/ 0 w 155908"/>
                      <a:gd name="connsiteY2" fmla="*/ 77954 h 155908"/>
                      <a:gd name="connsiteX3" fmla="*/ 77954 w 155908"/>
                      <a:gd name="connsiteY3" fmla="*/ 0 h 155908"/>
                      <a:gd name="connsiteX4" fmla="*/ 155909 w 155908"/>
                      <a:gd name="connsiteY4" fmla="*/ 77954 h 1559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908" h="155908">
                        <a:moveTo>
                          <a:pt x="155909" y="77954"/>
                        </a:moveTo>
                        <a:cubicBezTo>
                          <a:pt x="155909" y="121007"/>
                          <a:pt x="121007" y="155909"/>
                          <a:pt x="77954" y="155909"/>
                        </a:cubicBezTo>
                        <a:cubicBezTo>
                          <a:pt x="34901" y="155909"/>
                          <a:pt x="0" y="121007"/>
                          <a:pt x="0" y="77954"/>
                        </a:cubicBezTo>
                        <a:cubicBezTo>
                          <a:pt x="0" y="34901"/>
                          <a:pt x="34901" y="0"/>
                          <a:pt x="77954" y="0"/>
                        </a:cubicBezTo>
                        <a:cubicBezTo>
                          <a:pt x="121007" y="0"/>
                          <a:pt x="155909" y="34901"/>
                          <a:pt x="155909" y="77954"/>
                        </a:cubicBezTo>
                        <a:close/>
                      </a:path>
                    </a:pathLst>
                  </a:custGeom>
                  <a:noFill/>
                  <a:ln w="51594" cap="rnd">
                    <a:solidFill>
                      <a:srgbClr val="37464C"/>
                    </a:solidFill>
                    <a:prstDash val="solid"/>
                    <a:round/>
                  </a:ln>
                </p:spPr>
                <p:txBody>
                  <a:bodyPr rtlCol="0" anchor="ctr"/>
                  <a:lstStyle/>
                  <a:p>
                    <a:pPr defTabSz="1827886" eaLnBrk="0" fontAlgn="base">
                      <a:spcBef>
                        <a:spcPct val="0"/>
                      </a:spcBef>
                      <a:spcAft>
                        <a:spcPct val="0"/>
                      </a:spcAft>
                    </a:pPr>
                    <a:endParaRPr lang="en-DK" sz="4598" kern="1200">
                      <a:solidFill>
                        <a:srgbClr val="000000"/>
                      </a:solidFill>
                      <a:latin typeface="Times New Roman" panose="02020603050405020304" pitchFamily="18" charset="0"/>
                    </a:endParaRPr>
                  </a:p>
                </p:txBody>
              </p:sp>
              <p:sp>
                <p:nvSpPr>
                  <p:cNvPr id="233" name="Freeform 232">
                    <a:extLst>
                      <a:ext uri="{FF2B5EF4-FFF2-40B4-BE49-F238E27FC236}">
                        <a16:creationId xmlns:a16="http://schemas.microsoft.com/office/drawing/2014/main" id="{DA40D5A6-6C11-5ABE-D442-50ABB8FF9035}"/>
                      </a:ext>
                    </a:extLst>
                  </p:cNvPr>
                  <p:cNvSpPr/>
                  <p:nvPr/>
                </p:nvSpPr>
                <p:spPr>
                  <a:xfrm>
                    <a:off x="9394235" y="4979079"/>
                    <a:ext cx="155908" cy="155908"/>
                  </a:xfrm>
                  <a:custGeom>
                    <a:avLst/>
                    <a:gdLst>
                      <a:gd name="connsiteX0" fmla="*/ 155909 w 155908"/>
                      <a:gd name="connsiteY0" fmla="*/ 77954 h 155908"/>
                      <a:gd name="connsiteX1" fmla="*/ 77954 w 155908"/>
                      <a:gd name="connsiteY1" fmla="*/ 155909 h 155908"/>
                      <a:gd name="connsiteX2" fmla="*/ 0 w 155908"/>
                      <a:gd name="connsiteY2" fmla="*/ 77954 h 155908"/>
                      <a:gd name="connsiteX3" fmla="*/ 77954 w 155908"/>
                      <a:gd name="connsiteY3" fmla="*/ 0 h 155908"/>
                      <a:gd name="connsiteX4" fmla="*/ 155909 w 155908"/>
                      <a:gd name="connsiteY4" fmla="*/ 77954 h 1559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908" h="155908">
                        <a:moveTo>
                          <a:pt x="155909" y="77954"/>
                        </a:moveTo>
                        <a:cubicBezTo>
                          <a:pt x="155909" y="121007"/>
                          <a:pt x="121007" y="155909"/>
                          <a:pt x="77954" y="155909"/>
                        </a:cubicBezTo>
                        <a:cubicBezTo>
                          <a:pt x="34901" y="155909"/>
                          <a:pt x="0" y="121007"/>
                          <a:pt x="0" y="77954"/>
                        </a:cubicBezTo>
                        <a:cubicBezTo>
                          <a:pt x="0" y="34901"/>
                          <a:pt x="34901" y="0"/>
                          <a:pt x="77954" y="0"/>
                        </a:cubicBezTo>
                        <a:cubicBezTo>
                          <a:pt x="121007" y="0"/>
                          <a:pt x="155909" y="34901"/>
                          <a:pt x="155909" y="77954"/>
                        </a:cubicBezTo>
                        <a:close/>
                      </a:path>
                    </a:pathLst>
                  </a:custGeom>
                  <a:noFill/>
                  <a:ln w="51594" cap="rnd">
                    <a:solidFill>
                      <a:srgbClr val="37464C"/>
                    </a:solidFill>
                    <a:prstDash val="solid"/>
                    <a:round/>
                  </a:ln>
                </p:spPr>
                <p:txBody>
                  <a:bodyPr rtlCol="0" anchor="ctr"/>
                  <a:lstStyle/>
                  <a:p>
                    <a:pPr defTabSz="1827886" eaLnBrk="0" fontAlgn="base">
                      <a:spcBef>
                        <a:spcPct val="0"/>
                      </a:spcBef>
                      <a:spcAft>
                        <a:spcPct val="0"/>
                      </a:spcAft>
                    </a:pPr>
                    <a:endParaRPr lang="en-DK" sz="4598" kern="1200">
                      <a:solidFill>
                        <a:srgbClr val="000000"/>
                      </a:solidFill>
                      <a:latin typeface="Times New Roman" panose="02020603050405020304" pitchFamily="18" charset="0"/>
                    </a:endParaRPr>
                  </a:p>
                </p:txBody>
              </p:sp>
              <p:sp>
                <p:nvSpPr>
                  <p:cNvPr id="234" name="Freeform 233">
                    <a:extLst>
                      <a:ext uri="{FF2B5EF4-FFF2-40B4-BE49-F238E27FC236}">
                        <a16:creationId xmlns:a16="http://schemas.microsoft.com/office/drawing/2014/main" id="{3066A948-C899-621C-AA09-1A9A11039EE9}"/>
                      </a:ext>
                    </a:extLst>
                  </p:cNvPr>
                  <p:cNvSpPr/>
                  <p:nvPr/>
                </p:nvSpPr>
                <p:spPr>
                  <a:xfrm>
                    <a:off x="9394235" y="6018469"/>
                    <a:ext cx="155908" cy="155908"/>
                  </a:xfrm>
                  <a:custGeom>
                    <a:avLst/>
                    <a:gdLst>
                      <a:gd name="connsiteX0" fmla="*/ 155909 w 155908"/>
                      <a:gd name="connsiteY0" fmla="*/ 77954 h 155908"/>
                      <a:gd name="connsiteX1" fmla="*/ 77954 w 155908"/>
                      <a:gd name="connsiteY1" fmla="*/ 155909 h 155908"/>
                      <a:gd name="connsiteX2" fmla="*/ 0 w 155908"/>
                      <a:gd name="connsiteY2" fmla="*/ 77954 h 155908"/>
                      <a:gd name="connsiteX3" fmla="*/ 77954 w 155908"/>
                      <a:gd name="connsiteY3" fmla="*/ 0 h 155908"/>
                      <a:gd name="connsiteX4" fmla="*/ 155909 w 155908"/>
                      <a:gd name="connsiteY4" fmla="*/ 77954 h 1559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908" h="155908">
                        <a:moveTo>
                          <a:pt x="155909" y="77954"/>
                        </a:moveTo>
                        <a:cubicBezTo>
                          <a:pt x="155909" y="121007"/>
                          <a:pt x="121007" y="155909"/>
                          <a:pt x="77954" y="155909"/>
                        </a:cubicBezTo>
                        <a:cubicBezTo>
                          <a:pt x="34901" y="155909"/>
                          <a:pt x="0" y="121007"/>
                          <a:pt x="0" y="77954"/>
                        </a:cubicBezTo>
                        <a:cubicBezTo>
                          <a:pt x="0" y="34901"/>
                          <a:pt x="34901" y="0"/>
                          <a:pt x="77954" y="0"/>
                        </a:cubicBezTo>
                        <a:cubicBezTo>
                          <a:pt x="121007" y="0"/>
                          <a:pt x="155909" y="34901"/>
                          <a:pt x="155909" y="77954"/>
                        </a:cubicBezTo>
                        <a:close/>
                      </a:path>
                    </a:pathLst>
                  </a:custGeom>
                  <a:noFill/>
                  <a:ln w="51594" cap="rnd">
                    <a:solidFill>
                      <a:srgbClr val="37464C"/>
                    </a:solidFill>
                    <a:prstDash val="solid"/>
                    <a:round/>
                  </a:ln>
                </p:spPr>
                <p:txBody>
                  <a:bodyPr rtlCol="0" anchor="ctr"/>
                  <a:lstStyle/>
                  <a:p>
                    <a:pPr defTabSz="1827886" eaLnBrk="0" fontAlgn="base">
                      <a:spcBef>
                        <a:spcPct val="0"/>
                      </a:spcBef>
                      <a:spcAft>
                        <a:spcPct val="0"/>
                      </a:spcAft>
                    </a:pPr>
                    <a:endParaRPr lang="en-DK" sz="4598" kern="1200">
                      <a:solidFill>
                        <a:srgbClr val="000000"/>
                      </a:solidFill>
                      <a:latin typeface="Times New Roman" panose="02020603050405020304" pitchFamily="18" charset="0"/>
                    </a:endParaRPr>
                  </a:p>
                </p:txBody>
              </p:sp>
            </p:grpSp>
          </p:grpSp>
          <p:grpSp>
            <p:nvGrpSpPr>
              <p:cNvPr id="287" name="Group 286">
                <a:extLst>
                  <a:ext uri="{FF2B5EF4-FFF2-40B4-BE49-F238E27FC236}">
                    <a16:creationId xmlns:a16="http://schemas.microsoft.com/office/drawing/2014/main" id="{6292DFAD-F869-8C3C-4A19-AD9A24EDB392}"/>
                  </a:ext>
                </a:extLst>
              </p:cNvPr>
              <p:cNvGrpSpPr/>
              <p:nvPr/>
            </p:nvGrpSpPr>
            <p:grpSpPr>
              <a:xfrm>
                <a:off x="8490570" y="1993240"/>
                <a:ext cx="1676400" cy="2147732"/>
                <a:chOff x="10221063" y="4137386"/>
                <a:chExt cx="1676400" cy="2147732"/>
              </a:xfrm>
            </p:grpSpPr>
            <p:sp>
              <p:nvSpPr>
                <p:cNvPr id="283" name="Rounded Rectangle 282">
                  <a:extLst>
                    <a:ext uri="{FF2B5EF4-FFF2-40B4-BE49-F238E27FC236}">
                      <a16:creationId xmlns:a16="http://schemas.microsoft.com/office/drawing/2014/main" id="{C262D251-76C2-3F5F-B433-D2440168B42C}"/>
                    </a:ext>
                  </a:extLst>
                </p:cNvPr>
                <p:cNvSpPr/>
                <p:nvPr/>
              </p:nvSpPr>
              <p:spPr bwMode="auto">
                <a:xfrm>
                  <a:off x="10221063" y="4137386"/>
                  <a:ext cx="1676400" cy="2147732"/>
                </a:xfrm>
                <a:prstGeom prst="roundRect">
                  <a:avLst/>
                </a:prstGeom>
                <a:solidFill>
                  <a:schemeClr val="bg1">
                    <a:lumMod val="85000"/>
                  </a:schemeClr>
                </a:solidFill>
                <a:ln w="38100">
                  <a:solidFill>
                    <a:schemeClr val="accent5"/>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182785" tIns="91392" rIns="182785" bIns="91392" numCol="1" rtlCol="0" anchor="t" anchorCtr="0" compatLnSpc="1">
                  <a:prstTxWarp prst="textNoShape">
                    <a:avLst/>
                  </a:prstTxWarp>
                </a:bodyPr>
                <a:lstStyle/>
                <a:p>
                  <a:pPr algn="ctr" defTabSz="1726336" fontAlgn="base" hangingPunct="1">
                    <a:spcBef>
                      <a:spcPct val="0"/>
                    </a:spcBef>
                    <a:spcAft>
                      <a:spcPct val="0"/>
                    </a:spcAft>
                  </a:pPr>
                  <a:endParaRPr lang="en-DK" sz="3598" kern="1200" dirty="0">
                    <a:solidFill>
                      <a:sysClr val="windowText" lastClr="000000"/>
                    </a:solidFill>
                    <a:latin typeface="Trebuchet MS" panose="020B0703020202090204" pitchFamily="34" charset="0"/>
                  </a:endParaRPr>
                </a:p>
                <a:p>
                  <a:pPr algn="ctr" defTabSz="1726336" fontAlgn="base" hangingPunct="1">
                    <a:spcBef>
                      <a:spcPct val="0"/>
                    </a:spcBef>
                    <a:spcAft>
                      <a:spcPct val="0"/>
                    </a:spcAft>
                  </a:pPr>
                  <a:endParaRPr lang="en-DK" sz="3598" kern="1200" dirty="0">
                    <a:solidFill>
                      <a:sysClr val="windowText" lastClr="000000"/>
                    </a:solidFill>
                    <a:latin typeface="Trebuchet MS" panose="020B0703020202090204" pitchFamily="34" charset="0"/>
                  </a:endParaRPr>
                </a:p>
                <a:p>
                  <a:pPr algn="ctr" defTabSz="1726336" fontAlgn="base" hangingPunct="1">
                    <a:spcBef>
                      <a:spcPct val="0"/>
                    </a:spcBef>
                    <a:spcAft>
                      <a:spcPct val="0"/>
                    </a:spcAft>
                  </a:pPr>
                  <a:endParaRPr lang="en-DK" sz="3598" kern="1200" dirty="0">
                    <a:solidFill>
                      <a:sysClr val="windowText" lastClr="000000"/>
                    </a:solidFill>
                    <a:latin typeface="Trebuchet MS" panose="020B0703020202090204" pitchFamily="34" charset="0"/>
                  </a:endParaRPr>
                </a:p>
                <a:p>
                  <a:pPr algn="ctr" defTabSz="1726336" fontAlgn="base" hangingPunct="1">
                    <a:spcBef>
                      <a:spcPct val="0"/>
                    </a:spcBef>
                    <a:spcAft>
                      <a:spcPct val="0"/>
                    </a:spcAft>
                  </a:pPr>
                  <a:endParaRPr lang="en-DK" sz="3598" kern="1200" dirty="0">
                    <a:solidFill>
                      <a:sysClr val="windowText" lastClr="000000"/>
                    </a:solidFill>
                    <a:latin typeface="Trebuchet MS" panose="020B0703020202090204" pitchFamily="34" charset="0"/>
                  </a:endParaRPr>
                </a:p>
                <a:p>
                  <a:pPr algn="ctr" defTabSz="1726336" fontAlgn="base" hangingPunct="1">
                    <a:spcBef>
                      <a:spcPct val="0"/>
                    </a:spcBef>
                    <a:spcAft>
                      <a:spcPct val="0"/>
                    </a:spcAft>
                  </a:pPr>
                  <a:endParaRPr lang="en-DK" sz="3598" kern="1200" dirty="0">
                    <a:solidFill>
                      <a:sysClr val="windowText" lastClr="000000"/>
                    </a:solidFill>
                    <a:latin typeface="Trebuchet MS" panose="020B0703020202090204" pitchFamily="34" charset="0"/>
                  </a:endParaRPr>
                </a:p>
                <a:p>
                  <a:pPr algn="ctr" defTabSz="1726336" fontAlgn="base" hangingPunct="1">
                    <a:spcBef>
                      <a:spcPct val="0"/>
                    </a:spcBef>
                    <a:spcAft>
                      <a:spcPct val="0"/>
                    </a:spcAft>
                  </a:pPr>
                  <a:r>
                    <a:rPr lang="en-DK" sz="3598" kern="1200" dirty="0">
                      <a:solidFill>
                        <a:sysClr val="windowText" lastClr="000000"/>
                      </a:solidFill>
                      <a:latin typeface="Trebuchet MS" panose="020B0703020202090204" pitchFamily="34" charset="0"/>
                    </a:rPr>
                    <a:t>Compute-heavy tasks</a:t>
                  </a:r>
                </a:p>
              </p:txBody>
            </p:sp>
            <p:grpSp>
              <p:nvGrpSpPr>
                <p:cNvPr id="273" name="Graphic 271">
                  <a:extLst>
                    <a:ext uri="{FF2B5EF4-FFF2-40B4-BE49-F238E27FC236}">
                      <a16:creationId xmlns:a16="http://schemas.microsoft.com/office/drawing/2014/main" id="{8FAE86B3-F90E-5F56-DCAF-E700333146DD}"/>
                    </a:ext>
                  </a:extLst>
                </p:cNvPr>
                <p:cNvGrpSpPr/>
                <p:nvPr/>
              </p:nvGrpSpPr>
              <p:grpSpPr>
                <a:xfrm rot="5400000">
                  <a:off x="10407133" y="4300188"/>
                  <a:ext cx="1329660" cy="1231167"/>
                  <a:chOff x="10406745" y="4300188"/>
                  <a:chExt cx="1329660" cy="1231167"/>
                </a:xfrm>
                <a:noFill/>
              </p:grpSpPr>
              <p:sp>
                <p:nvSpPr>
                  <p:cNvPr id="274" name="Freeform 273">
                    <a:extLst>
                      <a:ext uri="{FF2B5EF4-FFF2-40B4-BE49-F238E27FC236}">
                        <a16:creationId xmlns:a16="http://schemas.microsoft.com/office/drawing/2014/main" id="{89E73AF9-86CE-CDDA-2CEB-CEED63C8DB8E}"/>
                      </a:ext>
                    </a:extLst>
                  </p:cNvPr>
                  <p:cNvSpPr/>
                  <p:nvPr/>
                </p:nvSpPr>
                <p:spPr>
                  <a:xfrm>
                    <a:off x="10849965" y="4644915"/>
                    <a:ext cx="640206" cy="541713"/>
                  </a:xfrm>
                  <a:custGeom>
                    <a:avLst/>
                    <a:gdLst>
                      <a:gd name="connsiteX0" fmla="*/ 640207 w 640206"/>
                      <a:gd name="connsiteY0" fmla="*/ 0 h 541713"/>
                      <a:gd name="connsiteX1" fmla="*/ 640207 w 640206"/>
                      <a:gd name="connsiteY1" fmla="*/ 147740 h 541713"/>
                      <a:gd name="connsiteX2" fmla="*/ 123117 w 640206"/>
                      <a:gd name="connsiteY2" fmla="*/ 147740 h 541713"/>
                      <a:gd name="connsiteX3" fmla="*/ 0 w 640206"/>
                      <a:gd name="connsiteY3" fmla="*/ 270857 h 541713"/>
                      <a:gd name="connsiteX4" fmla="*/ 123117 w 640206"/>
                      <a:gd name="connsiteY4" fmla="*/ 393974 h 541713"/>
                      <a:gd name="connsiteX5" fmla="*/ 640207 w 640206"/>
                      <a:gd name="connsiteY5" fmla="*/ 393974 h 541713"/>
                      <a:gd name="connsiteX6" fmla="*/ 640207 w 640206"/>
                      <a:gd name="connsiteY6" fmla="*/ 541714 h 541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0206" h="541713">
                        <a:moveTo>
                          <a:pt x="640207" y="0"/>
                        </a:moveTo>
                        <a:lnTo>
                          <a:pt x="640207" y="147740"/>
                        </a:lnTo>
                        <a:lnTo>
                          <a:pt x="123117" y="147740"/>
                        </a:lnTo>
                        <a:cubicBezTo>
                          <a:pt x="55122" y="147740"/>
                          <a:pt x="0" y="202862"/>
                          <a:pt x="0" y="270857"/>
                        </a:cubicBezTo>
                        <a:cubicBezTo>
                          <a:pt x="0" y="338852"/>
                          <a:pt x="55122" y="393974"/>
                          <a:pt x="123117" y="393974"/>
                        </a:cubicBezTo>
                        <a:lnTo>
                          <a:pt x="640207" y="393974"/>
                        </a:lnTo>
                        <a:lnTo>
                          <a:pt x="640207" y="541714"/>
                        </a:lnTo>
                      </a:path>
                    </a:pathLst>
                  </a:custGeom>
                  <a:noFill/>
                  <a:ln w="48986" cap="rnd">
                    <a:solidFill>
                      <a:srgbClr val="37464C"/>
                    </a:solidFill>
                    <a:prstDash val="solid"/>
                    <a:round/>
                  </a:ln>
                </p:spPr>
                <p:txBody>
                  <a:bodyPr rtlCol="0" anchor="ctr"/>
                  <a:lstStyle/>
                  <a:p>
                    <a:pPr defTabSz="1827886" eaLnBrk="0" fontAlgn="base">
                      <a:spcBef>
                        <a:spcPct val="0"/>
                      </a:spcBef>
                      <a:spcAft>
                        <a:spcPct val="0"/>
                      </a:spcAft>
                    </a:pPr>
                    <a:endParaRPr lang="en-DK" sz="4598" kern="1200">
                      <a:solidFill>
                        <a:srgbClr val="000000"/>
                      </a:solidFill>
                      <a:latin typeface="Times New Roman" panose="02020603050405020304" pitchFamily="18" charset="0"/>
                    </a:endParaRPr>
                  </a:p>
                </p:txBody>
              </p:sp>
              <p:sp>
                <p:nvSpPr>
                  <p:cNvPr id="275" name="Freeform 274">
                    <a:extLst>
                      <a:ext uri="{FF2B5EF4-FFF2-40B4-BE49-F238E27FC236}">
                        <a16:creationId xmlns:a16="http://schemas.microsoft.com/office/drawing/2014/main" id="{868F4210-BFC5-8F81-ED91-2B94E38D5FBC}"/>
                      </a:ext>
                    </a:extLst>
                  </p:cNvPr>
                  <p:cNvSpPr/>
                  <p:nvPr/>
                </p:nvSpPr>
                <p:spPr>
                  <a:xfrm>
                    <a:off x="10702225" y="4447928"/>
                    <a:ext cx="590960" cy="935687"/>
                  </a:xfrm>
                  <a:custGeom>
                    <a:avLst/>
                    <a:gdLst>
                      <a:gd name="connsiteX0" fmla="*/ 590960 w 590960"/>
                      <a:gd name="connsiteY0" fmla="*/ 0 h 935687"/>
                      <a:gd name="connsiteX1" fmla="*/ 590960 w 590960"/>
                      <a:gd name="connsiteY1" fmla="*/ 196987 h 935687"/>
                      <a:gd name="connsiteX2" fmla="*/ 270857 w 590960"/>
                      <a:gd name="connsiteY2" fmla="*/ 196987 h 935687"/>
                      <a:gd name="connsiteX3" fmla="*/ 0 w 590960"/>
                      <a:gd name="connsiteY3" fmla="*/ 467844 h 935687"/>
                      <a:gd name="connsiteX4" fmla="*/ 270857 w 590960"/>
                      <a:gd name="connsiteY4" fmla="*/ 738700 h 935687"/>
                      <a:gd name="connsiteX5" fmla="*/ 590960 w 590960"/>
                      <a:gd name="connsiteY5" fmla="*/ 738700 h 935687"/>
                      <a:gd name="connsiteX6" fmla="*/ 590960 w 590960"/>
                      <a:gd name="connsiteY6" fmla="*/ 935687 h 935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0960" h="935687">
                        <a:moveTo>
                          <a:pt x="590960" y="0"/>
                        </a:moveTo>
                        <a:lnTo>
                          <a:pt x="590960" y="196987"/>
                        </a:lnTo>
                        <a:lnTo>
                          <a:pt x="270857" y="196987"/>
                        </a:lnTo>
                        <a:cubicBezTo>
                          <a:pt x="121267" y="196987"/>
                          <a:pt x="0" y="318254"/>
                          <a:pt x="0" y="467844"/>
                        </a:cubicBezTo>
                        <a:cubicBezTo>
                          <a:pt x="0" y="617433"/>
                          <a:pt x="121267" y="738700"/>
                          <a:pt x="270857" y="738700"/>
                        </a:cubicBezTo>
                        <a:lnTo>
                          <a:pt x="590960" y="738700"/>
                        </a:lnTo>
                        <a:lnTo>
                          <a:pt x="590960" y="935687"/>
                        </a:lnTo>
                      </a:path>
                    </a:pathLst>
                  </a:custGeom>
                  <a:noFill/>
                  <a:ln w="48986" cap="rnd">
                    <a:solidFill>
                      <a:srgbClr val="37464C"/>
                    </a:solidFill>
                    <a:prstDash val="solid"/>
                    <a:round/>
                  </a:ln>
                </p:spPr>
                <p:txBody>
                  <a:bodyPr rtlCol="0" anchor="ctr"/>
                  <a:lstStyle/>
                  <a:p>
                    <a:pPr defTabSz="1827886" eaLnBrk="0" fontAlgn="base">
                      <a:spcBef>
                        <a:spcPct val="0"/>
                      </a:spcBef>
                      <a:spcAft>
                        <a:spcPct val="0"/>
                      </a:spcAft>
                    </a:pPr>
                    <a:endParaRPr lang="en-DK" sz="4598" kern="1200">
                      <a:solidFill>
                        <a:srgbClr val="000000"/>
                      </a:solidFill>
                      <a:latin typeface="Times New Roman" panose="02020603050405020304" pitchFamily="18" charset="0"/>
                    </a:endParaRPr>
                  </a:p>
                </p:txBody>
              </p:sp>
              <p:sp>
                <p:nvSpPr>
                  <p:cNvPr id="276" name="Freeform 275">
                    <a:extLst>
                      <a:ext uri="{FF2B5EF4-FFF2-40B4-BE49-F238E27FC236}">
                        <a16:creationId xmlns:a16="http://schemas.microsoft.com/office/drawing/2014/main" id="{0CEDBF36-9895-9B69-2AE0-040B27793625}"/>
                      </a:ext>
                    </a:extLst>
                  </p:cNvPr>
                  <p:cNvSpPr/>
                  <p:nvPr/>
                </p:nvSpPr>
                <p:spPr>
                  <a:xfrm>
                    <a:off x="11219315" y="4300188"/>
                    <a:ext cx="147740" cy="147740"/>
                  </a:xfrm>
                  <a:custGeom>
                    <a:avLst/>
                    <a:gdLst>
                      <a:gd name="connsiteX0" fmla="*/ 147740 w 147740"/>
                      <a:gd name="connsiteY0" fmla="*/ 73870 h 147740"/>
                      <a:gd name="connsiteX1" fmla="*/ 73870 w 147740"/>
                      <a:gd name="connsiteY1" fmla="*/ 147740 h 147740"/>
                      <a:gd name="connsiteX2" fmla="*/ 0 w 147740"/>
                      <a:gd name="connsiteY2" fmla="*/ 73870 h 147740"/>
                      <a:gd name="connsiteX3" fmla="*/ 73870 w 147740"/>
                      <a:gd name="connsiteY3" fmla="*/ 0 h 147740"/>
                      <a:gd name="connsiteX4" fmla="*/ 147740 w 147740"/>
                      <a:gd name="connsiteY4" fmla="*/ 73870 h 147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740" h="147740">
                        <a:moveTo>
                          <a:pt x="147740" y="73870"/>
                        </a:moveTo>
                        <a:cubicBezTo>
                          <a:pt x="147740" y="114667"/>
                          <a:pt x="114667" y="147740"/>
                          <a:pt x="73870" y="147740"/>
                        </a:cubicBezTo>
                        <a:cubicBezTo>
                          <a:pt x="33073" y="147740"/>
                          <a:pt x="0" y="114667"/>
                          <a:pt x="0" y="73870"/>
                        </a:cubicBezTo>
                        <a:cubicBezTo>
                          <a:pt x="0" y="33073"/>
                          <a:pt x="33073" y="0"/>
                          <a:pt x="73870" y="0"/>
                        </a:cubicBezTo>
                        <a:cubicBezTo>
                          <a:pt x="114667" y="0"/>
                          <a:pt x="147740" y="33073"/>
                          <a:pt x="147740" y="73870"/>
                        </a:cubicBezTo>
                        <a:close/>
                      </a:path>
                    </a:pathLst>
                  </a:custGeom>
                  <a:noFill/>
                  <a:ln w="48986" cap="rnd">
                    <a:solidFill>
                      <a:srgbClr val="37464C"/>
                    </a:solidFill>
                    <a:prstDash val="solid"/>
                    <a:round/>
                  </a:ln>
                </p:spPr>
                <p:txBody>
                  <a:bodyPr rtlCol="0" anchor="ctr"/>
                  <a:lstStyle/>
                  <a:p>
                    <a:pPr defTabSz="1827886" eaLnBrk="0" fontAlgn="base">
                      <a:spcBef>
                        <a:spcPct val="0"/>
                      </a:spcBef>
                      <a:spcAft>
                        <a:spcPct val="0"/>
                      </a:spcAft>
                    </a:pPr>
                    <a:endParaRPr lang="en-DK" sz="4598" kern="1200">
                      <a:solidFill>
                        <a:srgbClr val="000000"/>
                      </a:solidFill>
                      <a:latin typeface="Times New Roman" panose="02020603050405020304" pitchFamily="18" charset="0"/>
                    </a:endParaRPr>
                  </a:p>
                </p:txBody>
              </p:sp>
              <p:sp>
                <p:nvSpPr>
                  <p:cNvPr id="277" name="Freeform 276">
                    <a:extLst>
                      <a:ext uri="{FF2B5EF4-FFF2-40B4-BE49-F238E27FC236}">
                        <a16:creationId xmlns:a16="http://schemas.microsoft.com/office/drawing/2014/main" id="{014D059F-A12F-3475-FFDF-B855421DA36F}"/>
                      </a:ext>
                    </a:extLst>
                  </p:cNvPr>
                  <p:cNvSpPr/>
                  <p:nvPr/>
                </p:nvSpPr>
                <p:spPr>
                  <a:xfrm>
                    <a:off x="11416302" y="4497175"/>
                    <a:ext cx="147740" cy="147740"/>
                  </a:xfrm>
                  <a:custGeom>
                    <a:avLst/>
                    <a:gdLst>
                      <a:gd name="connsiteX0" fmla="*/ 147740 w 147740"/>
                      <a:gd name="connsiteY0" fmla="*/ 73870 h 147740"/>
                      <a:gd name="connsiteX1" fmla="*/ 73870 w 147740"/>
                      <a:gd name="connsiteY1" fmla="*/ 147740 h 147740"/>
                      <a:gd name="connsiteX2" fmla="*/ 0 w 147740"/>
                      <a:gd name="connsiteY2" fmla="*/ 73870 h 147740"/>
                      <a:gd name="connsiteX3" fmla="*/ 73870 w 147740"/>
                      <a:gd name="connsiteY3" fmla="*/ 0 h 147740"/>
                      <a:gd name="connsiteX4" fmla="*/ 147740 w 147740"/>
                      <a:gd name="connsiteY4" fmla="*/ 73870 h 147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740" h="147740">
                        <a:moveTo>
                          <a:pt x="147740" y="73870"/>
                        </a:moveTo>
                        <a:cubicBezTo>
                          <a:pt x="147740" y="114667"/>
                          <a:pt x="114667" y="147740"/>
                          <a:pt x="73870" y="147740"/>
                        </a:cubicBezTo>
                        <a:cubicBezTo>
                          <a:pt x="33073" y="147740"/>
                          <a:pt x="0" y="114667"/>
                          <a:pt x="0" y="73870"/>
                        </a:cubicBezTo>
                        <a:cubicBezTo>
                          <a:pt x="0" y="33073"/>
                          <a:pt x="33073" y="0"/>
                          <a:pt x="73870" y="0"/>
                        </a:cubicBezTo>
                        <a:cubicBezTo>
                          <a:pt x="114667" y="0"/>
                          <a:pt x="147740" y="33073"/>
                          <a:pt x="147740" y="73870"/>
                        </a:cubicBezTo>
                        <a:close/>
                      </a:path>
                    </a:pathLst>
                  </a:custGeom>
                  <a:noFill/>
                  <a:ln w="48986" cap="rnd">
                    <a:solidFill>
                      <a:srgbClr val="37464C"/>
                    </a:solidFill>
                    <a:prstDash val="solid"/>
                    <a:round/>
                  </a:ln>
                </p:spPr>
                <p:txBody>
                  <a:bodyPr rtlCol="0" anchor="ctr"/>
                  <a:lstStyle/>
                  <a:p>
                    <a:pPr defTabSz="1827886" eaLnBrk="0" fontAlgn="base">
                      <a:spcBef>
                        <a:spcPct val="0"/>
                      </a:spcBef>
                      <a:spcAft>
                        <a:spcPct val="0"/>
                      </a:spcAft>
                    </a:pPr>
                    <a:endParaRPr lang="en-DK" sz="4598" kern="1200">
                      <a:solidFill>
                        <a:srgbClr val="000000"/>
                      </a:solidFill>
                      <a:latin typeface="Times New Roman" panose="02020603050405020304" pitchFamily="18" charset="0"/>
                    </a:endParaRPr>
                  </a:p>
                </p:txBody>
              </p:sp>
              <p:sp>
                <p:nvSpPr>
                  <p:cNvPr id="278" name="Freeform 277">
                    <a:extLst>
                      <a:ext uri="{FF2B5EF4-FFF2-40B4-BE49-F238E27FC236}">
                        <a16:creationId xmlns:a16="http://schemas.microsoft.com/office/drawing/2014/main" id="{AE9E73D5-20B9-2978-0A8C-71D36138142E}"/>
                      </a:ext>
                    </a:extLst>
                  </p:cNvPr>
                  <p:cNvSpPr/>
                  <p:nvPr/>
                </p:nvSpPr>
                <p:spPr>
                  <a:xfrm>
                    <a:off x="11588665" y="4841901"/>
                    <a:ext cx="147740" cy="147740"/>
                  </a:xfrm>
                  <a:custGeom>
                    <a:avLst/>
                    <a:gdLst>
                      <a:gd name="connsiteX0" fmla="*/ 147740 w 147740"/>
                      <a:gd name="connsiteY0" fmla="*/ 73870 h 147740"/>
                      <a:gd name="connsiteX1" fmla="*/ 73870 w 147740"/>
                      <a:gd name="connsiteY1" fmla="*/ 147740 h 147740"/>
                      <a:gd name="connsiteX2" fmla="*/ 0 w 147740"/>
                      <a:gd name="connsiteY2" fmla="*/ 73870 h 147740"/>
                      <a:gd name="connsiteX3" fmla="*/ 73870 w 147740"/>
                      <a:gd name="connsiteY3" fmla="*/ 0 h 147740"/>
                      <a:gd name="connsiteX4" fmla="*/ 147740 w 147740"/>
                      <a:gd name="connsiteY4" fmla="*/ 73870 h 147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740" h="147740">
                        <a:moveTo>
                          <a:pt x="147740" y="73870"/>
                        </a:moveTo>
                        <a:cubicBezTo>
                          <a:pt x="147740" y="114667"/>
                          <a:pt x="114667" y="147740"/>
                          <a:pt x="73870" y="147740"/>
                        </a:cubicBezTo>
                        <a:cubicBezTo>
                          <a:pt x="33073" y="147740"/>
                          <a:pt x="0" y="114667"/>
                          <a:pt x="0" y="73870"/>
                        </a:cubicBezTo>
                        <a:cubicBezTo>
                          <a:pt x="0" y="33073"/>
                          <a:pt x="33073" y="0"/>
                          <a:pt x="73870" y="0"/>
                        </a:cubicBezTo>
                        <a:cubicBezTo>
                          <a:pt x="114667" y="0"/>
                          <a:pt x="147740" y="33073"/>
                          <a:pt x="147740" y="73870"/>
                        </a:cubicBezTo>
                        <a:close/>
                      </a:path>
                    </a:pathLst>
                  </a:custGeom>
                  <a:noFill/>
                  <a:ln w="48986" cap="rnd">
                    <a:solidFill>
                      <a:srgbClr val="37464C"/>
                    </a:solidFill>
                    <a:prstDash val="solid"/>
                    <a:round/>
                  </a:ln>
                </p:spPr>
                <p:txBody>
                  <a:bodyPr rtlCol="0" anchor="ctr"/>
                  <a:lstStyle/>
                  <a:p>
                    <a:pPr defTabSz="1827886" eaLnBrk="0" fontAlgn="base">
                      <a:spcBef>
                        <a:spcPct val="0"/>
                      </a:spcBef>
                      <a:spcAft>
                        <a:spcPct val="0"/>
                      </a:spcAft>
                    </a:pPr>
                    <a:endParaRPr lang="en-DK" sz="4598" kern="1200">
                      <a:solidFill>
                        <a:srgbClr val="000000"/>
                      </a:solidFill>
                      <a:latin typeface="Times New Roman" panose="02020603050405020304" pitchFamily="18" charset="0"/>
                    </a:endParaRPr>
                  </a:p>
                </p:txBody>
              </p:sp>
              <p:sp>
                <p:nvSpPr>
                  <p:cNvPr id="279" name="Freeform 278">
                    <a:extLst>
                      <a:ext uri="{FF2B5EF4-FFF2-40B4-BE49-F238E27FC236}">
                        <a16:creationId xmlns:a16="http://schemas.microsoft.com/office/drawing/2014/main" id="{742F683F-C8C4-E7A1-0B37-49EC8B6DCDAB}"/>
                      </a:ext>
                    </a:extLst>
                  </p:cNvPr>
                  <p:cNvSpPr/>
                  <p:nvPr/>
                </p:nvSpPr>
                <p:spPr>
                  <a:xfrm>
                    <a:off x="11416302" y="5186628"/>
                    <a:ext cx="147740" cy="147740"/>
                  </a:xfrm>
                  <a:custGeom>
                    <a:avLst/>
                    <a:gdLst>
                      <a:gd name="connsiteX0" fmla="*/ 147740 w 147740"/>
                      <a:gd name="connsiteY0" fmla="*/ 73870 h 147740"/>
                      <a:gd name="connsiteX1" fmla="*/ 73870 w 147740"/>
                      <a:gd name="connsiteY1" fmla="*/ 147740 h 147740"/>
                      <a:gd name="connsiteX2" fmla="*/ 0 w 147740"/>
                      <a:gd name="connsiteY2" fmla="*/ 73870 h 147740"/>
                      <a:gd name="connsiteX3" fmla="*/ 73870 w 147740"/>
                      <a:gd name="connsiteY3" fmla="*/ 0 h 147740"/>
                      <a:gd name="connsiteX4" fmla="*/ 147740 w 147740"/>
                      <a:gd name="connsiteY4" fmla="*/ 73870 h 147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740" h="147740">
                        <a:moveTo>
                          <a:pt x="147740" y="73870"/>
                        </a:moveTo>
                        <a:cubicBezTo>
                          <a:pt x="147740" y="114667"/>
                          <a:pt x="114667" y="147740"/>
                          <a:pt x="73870" y="147740"/>
                        </a:cubicBezTo>
                        <a:cubicBezTo>
                          <a:pt x="33073" y="147740"/>
                          <a:pt x="0" y="114667"/>
                          <a:pt x="0" y="73870"/>
                        </a:cubicBezTo>
                        <a:cubicBezTo>
                          <a:pt x="0" y="33073"/>
                          <a:pt x="33073" y="0"/>
                          <a:pt x="73870" y="0"/>
                        </a:cubicBezTo>
                        <a:cubicBezTo>
                          <a:pt x="114667" y="0"/>
                          <a:pt x="147740" y="33073"/>
                          <a:pt x="147740" y="73870"/>
                        </a:cubicBezTo>
                        <a:close/>
                      </a:path>
                    </a:pathLst>
                  </a:custGeom>
                  <a:noFill/>
                  <a:ln w="48986" cap="rnd">
                    <a:solidFill>
                      <a:srgbClr val="37464C"/>
                    </a:solidFill>
                    <a:prstDash val="solid"/>
                    <a:round/>
                  </a:ln>
                </p:spPr>
                <p:txBody>
                  <a:bodyPr rtlCol="0" anchor="ctr"/>
                  <a:lstStyle/>
                  <a:p>
                    <a:pPr defTabSz="1827886" eaLnBrk="0" fontAlgn="base">
                      <a:spcBef>
                        <a:spcPct val="0"/>
                      </a:spcBef>
                      <a:spcAft>
                        <a:spcPct val="0"/>
                      </a:spcAft>
                    </a:pPr>
                    <a:endParaRPr lang="en-DK" sz="4598" kern="1200">
                      <a:solidFill>
                        <a:srgbClr val="000000"/>
                      </a:solidFill>
                      <a:latin typeface="Times New Roman" panose="02020603050405020304" pitchFamily="18" charset="0"/>
                    </a:endParaRPr>
                  </a:p>
                </p:txBody>
              </p:sp>
              <p:sp>
                <p:nvSpPr>
                  <p:cNvPr id="280" name="Freeform 279">
                    <a:extLst>
                      <a:ext uri="{FF2B5EF4-FFF2-40B4-BE49-F238E27FC236}">
                        <a16:creationId xmlns:a16="http://schemas.microsoft.com/office/drawing/2014/main" id="{772D7D4C-4406-A00C-64AB-E22AE60D8C86}"/>
                      </a:ext>
                    </a:extLst>
                  </p:cNvPr>
                  <p:cNvSpPr/>
                  <p:nvPr/>
                </p:nvSpPr>
                <p:spPr>
                  <a:xfrm>
                    <a:off x="11219315" y="5383615"/>
                    <a:ext cx="147740" cy="147740"/>
                  </a:xfrm>
                  <a:custGeom>
                    <a:avLst/>
                    <a:gdLst>
                      <a:gd name="connsiteX0" fmla="*/ 147740 w 147740"/>
                      <a:gd name="connsiteY0" fmla="*/ 73870 h 147740"/>
                      <a:gd name="connsiteX1" fmla="*/ 73870 w 147740"/>
                      <a:gd name="connsiteY1" fmla="*/ 147740 h 147740"/>
                      <a:gd name="connsiteX2" fmla="*/ 0 w 147740"/>
                      <a:gd name="connsiteY2" fmla="*/ 73870 h 147740"/>
                      <a:gd name="connsiteX3" fmla="*/ 73870 w 147740"/>
                      <a:gd name="connsiteY3" fmla="*/ 0 h 147740"/>
                      <a:gd name="connsiteX4" fmla="*/ 147740 w 147740"/>
                      <a:gd name="connsiteY4" fmla="*/ 73870 h 147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740" h="147740">
                        <a:moveTo>
                          <a:pt x="147740" y="73870"/>
                        </a:moveTo>
                        <a:cubicBezTo>
                          <a:pt x="147740" y="114667"/>
                          <a:pt x="114667" y="147740"/>
                          <a:pt x="73870" y="147740"/>
                        </a:cubicBezTo>
                        <a:cubicBezTo>
                          <a:pt x="33073" y="147740"/>
                          <a:pt x="0" y="114667"/>
                          <a:pt x="0" y="73870"/>
                        </a:cubicBezTo>
                        <a:cubicBezTo>
                          <a:pt x="0" y="33073"/>
                          <a:pt x="33073" y="0"/>
                          <a:pt x="73870" y="0"/>
                        </a:cubicBezTo>
                        <a:cubicBezTo>
                          <a:pt x="114667" y="0"/>
                          <a:pt x="147740" y="33073"/>
                          <a:pt x="147740" y="73870"/>
                        </a:cubicBezTo>
                        <a:close/>
                      </a:path>
                    </a:pathLst>
                  </a:custGeom>
                  <a:noFill/>
                  <a:ln w="48986" cap="rnd">
                    <a:solidFill>
                      <a:srgbClr val="37464C"/>
                    </a:solidFill>
                    <a:prstDash val="solid"/>
                    <a:round/>
                  </a:ln>
                </p:spPr>
                <p:txBody>
                  <a:bodyPr rtlCol="0" anchor="ctr"/>
                  <a:lstStyle/>
                  <a:p>
                    <a:pPr defTabSz="1827886" eaLnBrk="0" fontAlgn="base">
                      <a:spcBef>
                        <a:spcPct val="0"/>
                      </a:spcBef>
                      <a:spcAft>
                        <a:spcPct val="0"/>
                      </a:spcAft>
                    </a:pPr>
                    <a:endParaRPr lang="en-DK" sz="4598" kern="1200">
                      <a:solidFill>
                        <a:srgbClr val="000000"/>
                      </a:solidFill>
                      <a:latin typeface="Times New Roman" panose="02020603050405020304" pitchFamily="18" charset="0"/>
                    </a:endParaRPr>
                  </a:p>
                </p:txBody>
              </p:sp>
              <p:sp>
                <p:nvSpPr>
                  <p:cNvPr id="281" name="Freeform 280">
                    <a:extLst>
                      <a:ext uri="{FF2B5EF4-FFF2-40B4-BE49-F238E27FC236}">
                        <a16:creationId xmlns:a16="http://schemas.microsoft.com/office/drawing/2014/main" id="{3AAFB36D-D2DC-2624-0854-02AAF06DB816}"/>
                      </a:ext>
                    </a:extLst>
                  </p:cNvPr>
                  <p:cNvSpPr/>
                  <p:nvPr/>
                </p:nvSpPr>
                <p:spPr>
                  <a:xfrm>
                    <a:off x="10973082" y="4915772"/>
                    <a:ext cx="615583" cy="24623"/>
                  </a:xfrm>
                  <a:custGeom>
                    <a:avLst/>
                    <a:gdLst>
                      <a:gd name="connsiteX0" fmla="*/ 0 w 615583"/>
                      <a:gd name="connsiteY0" fmla="*/ 0 h 24623"/>
                      <a:gd name="connsiteX1" fmla="*/ 615584 w 615583"/>
                      <a:gd name="connsiteY1" fmla="*/ 0 h 24623"/>
                    </a:gdLst>
                    <a:ahLst/>
                    <a:cxnLst>
                      <a:cxn ang="0">
                        <a:pos x="connsiteX0" y="connsiteY0"/>
                      </a:cxn>
                      <a:cxn ang="0">
                        <a:pos x="connsiteX1" y="connsiteY1"/>
                      </a:cxn>
                    </a:cxnLst>
                    <a:rect l="l" t="t" r="r" b="b"/>
                    <a:pathLst>
                      <a:path w="615583" h="24623">
                        <a:moveTo>
                          <a:pt x="0" y="0"/>
                        </a:moveTo>
                        <a:lnTo>
                          <a:pt x="615584" y="0"/>
                        </a:lnTo>
                      </a:path>
                    </a:pathLst>
                  </a:custGeom>
                  <a:ln w="48986" cap="rnd">
                    <a:solidFill>
                      <a:srgbClr val="37464C"/>
                    </a:solidFill>
                    <a:prstDash val="solid"/>
                    <a:round/>
                  </a:ln>
                </p:spPr>
                <p:txBody>
                  <a:bodyPr rtlCol="0" anchor="ctr"/>
                  <a:lstStyle/>
                  <a:p>
                    <a:pPr defTabSz="1827886" eaLnBrk="0" fontAlgn="base">
                      <a:spcBef>
                        <a:spcPct val="0"/>
                      </a:spcBef>
                      <a:spcAft>
                        <a:spcPct val="0"/>
                      </a:spcAft>
                    </a:pPr>
                    <a:endParaRPr lang="en-DK" sz="4598" kern="1200">
                      <a:solidFill>
                        <a:srgbClr val="000000"/>
                      </a:solidFill>
                      <a:latin typeface="Times New Roman" panose="02020603050405020304" pitchFamily="18" charset="0"/>
                    </a:endParaRPr>
                  </a:p>
                </p:txBody>
              </p:sp>
              <p:sp>
                <p:nvSpPr>
                  <p:cNvPr id="282" name="Freeform 281">
                    <a:extLst>
                      <a:ext uri="{FF2B5EF4-FFF2-40B4-BE49-F238E27FC236}">
                        <a16:creationId xmlns:a16="http://schemas.microsoft.com/office/drawing/2014/main" id="{9D5F6B42-98A3-D300-E45A-4AC1055415CF}"/>
                      </a:ext>
                    </a:extLst>
                  </p:cNvPr>
                  <p:cNvSpPr/>
                  <p:nvPr/>
                </p:nvSpPr>
                <p:spPr>
                  <a:xfrm>
                    <a:off x="10406745" y="4349435"/>
                    <a:ext cx="738700" cy="1132673"/>
                  </a:xfrm>
                  <a:custGeom>
                    <a:avLst/>
                    <a:gdLst>
                      <a:gd name="connsiteX0" fmla="*/ 738700 w 738700"/>
                      <a:gd name="connsiteY0" fmla="*/ 147740 h 1132673"/>
                      <a:gd name="connsiteX1" fmla="*/ 681574 w 738700"/>
                      <a:gd name="connsiteY1" fmla="*/ 128534 h 1132673"/>
                      <a:gd name="connsiteX2" fmla="*/ 656951 w 738700"/>
                      <a:gd name="connsiteY2" fmla="*/ 95785 h 1132673"/>
                      <a:gd name="connsiteX3" fmla="*/ 656951 w 738700"/>
                      <a:gd name="connsiteY3" fmla="*/ 33980 h 1132673"/>
                      <a:gd name="connsiteX4" fmla="*/ 622970 w 738700"/>
                      <a:gd name="connsiteY4" fmla="*/ 0 h 1132673"/>
                      <a:gd name="connsiteX5" fmla="*/ 509703 w 738700"/>
                      <a:gd name="connsiteY5" fmla="*/ 0 h 1132673"/>
                      <a:gd name="connsiteX6" fmla="*/ 475723 w 738700"/>
                      <a:gd name="connsiteY6" fmla="*/ 33980 h 1132673"/>
                      <a:gd name="connsiteX7" fmla="*/ 475723 w 738700"/>
                      <a:gd name="connsiteY7" fmla="*/ 95292 h 1132673"/>
                      <a:gd name="connsiteX8" fmla="*/ 451100 w 738700"/>
                      <a:gd name="connsiteY8" fmla="*/ 128041 h 1132673"/>
                      <a:gd name="connsiteX9" fmla="*/ 338078 w 738700"/>
                      <a:gd name="connsiteY9" fmla="*/ 175072 h 1132673"/>
                      <a:gd name="connsiteX10" fmla="*/ 297450 w 738700"/>
                      <a:gd name="connsiteY10" fmla="*/ 169409 h 1132673"/>
                      <a:gd name="connsiteX11" fmla="*/ 253867 w 738700"/>
                      <a:gd name="connsiteY11" fmla="*/ 125825 h 1132673"/>
                      <a:gd name="connsiteX12" fmla="*/ 205827 w 738700"/>
                      <a:gd name="connsiteY12" fmla="*/ 124619 h 1132673"/>
                      <a:gd name="connsiteX13" fmla="*/ 204620 w 738700"/>
                      <a:gd name="connsiteY13" fmla="*/ 125825 h 1132673"/>
                      <a:gd name="connsiteX14" fmla="*/ 125825 w 738700"/>
                      <a:gd name="connsiteY14" fmla="*/ 205851 h 1132673"/>
                      <a:gd name="connsiteX15" fmla="*/ 124619 w 738700"/>
                      <a:gd name="connsiteY15" fmla="*/ 253891 h 1132673"/>
                      <a:gd name="connsiteX16" fmla="*/ 125825 w 738700"/>
                      <a:gd name="connsiteY16" fmla="*/ 255098 h 1132673"/>
                      <a:gd name="connsiteX17" fmla="*/ 169409 w 738700"/>
                      <a:gd name="connsiteY17" fmla="*/ 298681 h 1132673"/>
                      <a:gd name="connsiteX18" fmla="*/ 175072 w 738700"/>
                      <a:gd name="connsiteY18" fmla="*/ 339310 h 1132673"/>
                      <a:gd name="connsiteX19" fmla="*/ 128041 w 738700"/>
                      <a:gd name="connsiteY19" fmla="*/ 451100 h 1132673"/>
                      <a:gd name="connsiteX20" fmla="*/ 95292 w 738700"/>
                      <a:gd name="connsiteY20" fmla="*/ 475723 h 1132673"/>
                      <a:gd name="connsiteX21" fmla="*/ 33980 w 738700"/>
                      <a:gd name="connsiteY21" fmla="*/ 475723 h 1132673"/>
                      <a:gd name="connsiteX22" fmla="*/ 0 w 738700"/>
                      <a:gd name="connsiteY22" fmla="*/ 509703 h 1132673"/>
                      <a:gd name="connsiteX23" fmla="*/ 0 w 738700"/>
                      <a:gd name="connsiteY23" fmla="*/ 622971 h 1132673"/>
                      <a:gd name="connsiteX24" fmla="*/ 33980 w 738700"/>
                      <a:gd name="connsiteY24" fmla="*/ 656951 h 1132673"/>
                      <a:gd name="connsiteX25" fmla="*/ 95292 w 738700"/>
                      <a:gd name="connsiteY25" fmla="*/ 656951 h 1132673"/>
                      <a:gd name="connsiteX26" fmla="*/ 128041 w 738700"/>
                      <a:gd name="connsiteY26" fmla="*/ 681574 h 1132673"/>
                      <a:gd name="connsiteX27" fmla="*/ 175072 w 738700"/>
                      <a:gd name="connsiteY27" fmla="*/ 794595 h 1132673"/>
                      <a:gd name="connsiteX28" fmla="*/ 169409 w 738700"/>
                      <a:gd name="connsiteY28" fmla="*/ 835224 h 1132673"/>
                      <a:gd name="connsiteX29" fmla="*/ 125825 w 738700"/>
                      <a:gd name="connsiteY29" fmla="*/ 878807 h 1132673"/>
                      <a:gd name="connsiteX30" fmla="*/ 124619 w 738700"/>
                      <a:gd name="connsiteY30" fmla="*/ 926847 h 1132673"/>
                      <a:gd name="connsiteX31" fmla="*/ 125825 w 738700"/>
                      <a:gd name="connsiteY31" fmla="*/ 928054 h 1132673"/>
                      <a:gd name="connsiteX32" fmla="*/ 205851 w 738700"/>
                      <a:gd name="connsiteY32" fmla="*/ 1008080 h 1132673"/>
                      <a:gd name="connsiteX33" fmla="*/ 253891 w 738700"/>
                      <a:gd name="connsiteY33" fmla="*/ 1009286 h 1132673"/>
                      <a:gd name="connsiteX34" fmla="*/ 255098 w 738700"/>
                      <a:gd name="connsiteY34" fmla="*/ 1008080 h 1132673"/>
                      <a:gd name="connsiteX35" fmla="*/ 298681 w 738700"/>
                      <a:gd name="connsiteY35" fmla="*/ 964496 h 1132673"/>
                      <a:gd name="connsiteX36" fmla="*/ 339310 w 738700"/>
                      <a:gd name="connsiteY36" fmla="*/ 958833 h 1132673"/>
                      <a:gd name="connsiteX37" fmla="*/ 452331 w 738700"/>
                      <a:gd name="connsiteY37" fmla="*/ 1005864 h 1132673"/>
                      <a:gd name="connsiteX38" fmla="*/ 476954 w 738700"/>
                      <a:gd name="connsiteY38" fmla="*/ 1038613 h 1132673"/>
                      <a:gd name="connsiteX39" fmla="*/ 476954 w 738700"/>
                      <a:gd name="connsiteY39" fmla="*/ 1099925 h 1132673"/>
                      <a:gd name="connsiteX40" fmla="*/ 509703 w 738700"/>
                      <a:gd name="connsiteY40" fmla="*/ 1132674 h 1132673"/>
                      <a:gd name="connsiteX41" fmla="*/ 622970 w 738700"/>
                      <a:gd name="connsiteY41" fmla="*/ 1132674 h 1132673"/>
                      <a:gd name="connsiteX42" fmla="*/ 656951 w 738700"/>
                      <a:gd name="connsiteY42" fmla="*/ 1098694 h 1132673"/>
                      <a:gd name="connsiteX43" fmla="*/ 656951 w 738700"/>
                      <a:gd name="connsiteY43" fmla="*/ 1037382 h 1132673"/>
                      <a:gd name="connsiteX44" fmla="*/ 681574 w 738700"/>
                      <a:gd name="connsiteY44" fmla="*/ 1004633 h 1132673"/>
                      <a:gd name="connsiteX45" fmla="*/ 738700 w 738700"/>
                      <a:gd name="connsiteY45" fmla="*/ 984934 h 1132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738700" h="1132673">
                        <a:moveTo>
                          <a:pt x="738700" y="147740"/>
                        </a:moveTo>
                        <a:cubicBezTo>
                          <a:pt x="720100" y="140090"/>
                          <a:pt x="701017" y="133674"/>
                          <a:pt x="681574" y="128534"/>
                        </a:cubicBezTo>
                        <a:cubicBezTo>
                          <a:pt x="666867" y="124498"/>
                          <a:pt x="656744" y="111035"/>
                          <a:pt x="656951" y="95785"/>
                        </a:cubicBezTo>
                        <a:lnTo>
                          <a:pt x="656951" y="33980"/>
                        </a:lnTo>
                        <a:cubicBezTo>
                          <a:pt x="656951" y="15214"/>
                          <a:pt x="641738" y="0"/>
                          <a:pt x="622970" y="0"/>
                        </a:cubicBezTo>
                        <a:lnTo>
                          <a:pt x="509703" y="0"/>
                        </a:lnTo>
                        <a:cubicBezTo>
                          <a:pt x="490935" y="0"/>
                          <a:pt x="475723" y="15214"/>
                          <a:pt x="475723" y="33980"/>
                        </a:cubicBezTo>
                        <a:lnTo>
                          <a:pt x="475723" y="95292"/>
                        </a:lnTo>
                        <a:cubicBezTo>
                          <a:pt x="475930" y="110542"/>
                          <a:pt x="465807" y="124006"/>
                          <a:pt x="451100" y="128041"/>
                        </a:cubicBezTo>
                        <a:cubicBezTo>
                          <a:pt x="411471" y="138530"/>
                          <a:pt x="373450" y="154352"/>
                          <a:pt x="338078" y="175072"/>
                        </a:cubicBezTo>
                        <a:cubicBezTo>
                          <a:pt x="324811" y="182582"/>
                          <a:pt x="308159" y="180260"/>
                          <a:pt x="297450" y="169409"/>
                        </a:cubicBezTo>
                        <a:lnTo>
                          <a:pt x="253867" y="125825"/>
                        </a:lnTo>
                        <a:cubicBezTo>
                          <a:pt x="240934" y="112226"/>
                          <a:pt x="219426" y="111686"/>
                          <a:pt x="205827" y="124619"/>
                        </a:cubicBezTo>
                        <a:cubicBezTo>
                          <a:pt x="205414" y="125011"/>
                          <a:pt x="205012" y="125413"/>
                          <a:pt x="204620" y="125825"/>
                        </a:cubicBezTo>
                        <a:lnTo>
                          <a:pt x="125825" y="205851"/>
                        </a:lnTo>
                        <a:cubicBezTo>
                          <a:pt x="112226" y="218783"/>
                          <a:pt x="111686" y="240292"/>
                          <a:pt x="124619" y="253891"/>
                        </a:cubicBezTo>
                        <a:cubicBezTo>
                          <a:pt x="125011" y="254303"/>
                          <a:pt x="125413" y="254706"/>
                          <a:pt x="125825" y="255098"/>
                        </a:cubicBezTo>
                        <a:lnTo>
                          <a:pt x="169409" y="298681"/>
                        </a:lnTo>
                        <a:cubicBezTo>
                          <a:pt x="180260" y="309390"/>
                          <a:pt x="182581" y="326043"/>
                          <a:pt x="175072" y="339310"/>
                        </a:cubicBezTo>
                        <a:cubicBezTo>
                          <a:pt x="154453" y="374295"/>
                          <a:pt x="138635" y="411897"/>
                          <a:pt x="128041" y="451100"/>
                        </a:cubicBezTo>
                        <a:cubicBezTo>
                          <a:pt x="124006" y="465807"/>
                          <a:pt x="110542" y="475930"/>
                          <a:pt x="95292" y="475723"/>
                        </a:cubicBezTo>
                        <a:lnTo>
                          <a:pt x="33980" y="475723"/>
                        </a:lnTo>
                        <a:cubicBezTo>
                          <a:pt x="15214" y="475723"/>
                          <a:pt x="0" y="490935"/>
                          <a:pt x="0" y="509703"/>
                        </a:cubicBezTo>
                        <a:lnTo>
                          <a:pt x="0" y="622971"/>
                        </a:lnTo>
                        <a:cubicBezTo>
                          <a:pt x="0" y="641739"/>
                          <a:pt x="15214" y="656951"/>
                          <a:pt x="33980" y="656951"/>
                        </a:cubicBezTo>
                        <a:lnTo>
                          <a:pt x="95292" y="656951"/>
                        </a:lnTo>
                        <a:cubicBezTo>
                          <a:pt x="110542" y="656744"/>
                          <a:pt x="124006" y="666867"/>
                          <a:pt x="128041" y="681574"/>
                        </a:cubicBezTo>
                        <a:cubicBezTo>
                          <a:pt x="138530" y="721203"/>
                          <a:pt x="154352" y="759224"/>
                          <a:pt x="175072" y="794595"/>
                        </a:cubicBezTo>
                        <a:cubicBezTo>
                          <a:pt x="182581" y="807862"/>
                          <a:pt x="180260" y="824515"/>
                          <a:pt x="169409" y="835224"/>
                        </a:cubicBezTo>
                        <a:lnTo>
                          <a:pt x="125825" y="878807"/>
                        </a:lnTo>
                        <a:cubicBezTo>
                          <a:pt x="112226" y="891739"/>
                          <a:pt x="111686" y="913248"/>
                          <a:pt x="124619" y="926847"/>
                        </a:cubicBezTo>
                        <a:cubicBezTo>
                          <a:pt x="125011" y="927259"/>
                          <a:pt x="125413" y="927662"/>
                          <a:pt x="125825" y="928054"/>
                        </a:cubicBezTo>
                        <a:lnTo>
                          <a:pt x="205851" y="1008080"/>
                        </a:lnTo>
                        <a:cubicBezTo>
                          <a:pt x="218784" y="1021679"/>
                          <a:pt x="240292" y="1022219"/>
                          <a:pt x="253891" y="1009286"/>
                        </a:cubicBezTo>
                        <a:cubicBezTo>
                          <a:pt x="254302" y="1008895"/>
                          <a:pt x="254706" y="1008491"/>
                          <a:pt x="255098" y="1008080"/>
                        </a:cubicBezTo>
                        <a:lnTo>
                          <a:pt x="298681" y="964496"/>
                        </a:lnTo>
                        <a:cubicBezTo>
                          <a:pt x="309390" y="953645"/>
                          <a:pt x="326043" y="951323"/>
                          <a:pt x="339310" y="958833"/>
                        </a:cubicBezTo>
                        <a:cubicBezTo>
                          <a:pt x="374681" y="979554"/>
                          <a:pt x="412702" y="995374"/>
                          <a:pt x="452331" y="1005864"/>
                        </a:cubicBezTo>
                        <a:cubicBezTo>
                          <a:pt x="467038" y="1009900"/>
                          <a:pt x="477161" y="1023364"/>
                          <a:pt x="476954" y="1038613"/>
                        </a:cubicBezTo>
                        <a:lnTo>
                          <a:pt x="476954" y="1099925"/>
                        </a:lnTo>
                        <a:cubicBezTo>
                          <a:pt x="477589" y="1117742"/>
                          <a:pt x="491886" y="1132039"/>
                          <a:pt x="509703" y="1132674"/>
                        </a:cubicBezTo>
                        <a:lnTo>
                          <a:pt x="622970" y="1132674"/>
                        </a:lnTo>
                        <a:cubicBezTo>
                          <a:pt x="641738" y="1132674"/>
                          <a:pt x="656951" y="1117462"/>
                          <a:pt x="656951" y="1098694"/>
                        </a:cubicBezTo>
                        <a:lnTo>
                          <a:pt x="656951" y="1037382"/>
                        </a:lnTo>
                        <a:cubicBezTo>
                          <a:pt x="656744" y="1022132"/>
                          <a:pt x="666867" y="1008668"/>
                          <a:pt x="681574" y="1004633"/>
                        </a:cubicBezTo>
                        <a:cubicBezTo>
                          <a:pt x="701029" y="999331"/>
                          <a:pt x="720112" y="992752"/>
                          <a:pt x="738700" y="984934"/>
                        </a:cubicBezTo>
                      </a:path>
                    </a:pathLst>
                  </a:custGeom>
                  <a:noFill/>
                  <a:ln w="48986" cap="rnd">
                    <a:solidFill>
                      <a:schemeClr val="accent1"/>
                    </a:solidFill>
                    <a:prstDash val="solid"/>
                    <a:round/>
                  </a:ln>
                </p:spPr>
                <p:txBody>
                  <a:bodyPr rtlCol="0" anchor="ctr"/>
                  <a:lstStyle/>
                  <a:p>
                    <a:pPr defTabSz="1827886" eaLnBrk="0" fontAlgn="base">
                      <a:spcBef>
                        <a:spcPct val="0"/>
                      </a:spcBef>
                      <a:spcAft>
                        <a:spcPct val="0"/>
                      </a:spcAft>
                    </a:pPr>
                    <a:endParaRPr lang="en-DK" sz="4598" kern="1200">
                      <a:solidFill>
                        <a:srgbClr val="000000"/>
                      </a:solidFill>
                      <a:latin typeface="Times New Roman" panose="02020603050405020304" pitchFamily="18" charset="0"/>
                    </a:endParaRPr>
                  </a:p>
                </p:txBody>
              </p:sp>
            </p:grpSp>
          </p:grpSp>
        </p:grpSp>
        <p:pic>
          <p:nvPicPr>
            <p:cNvPr id="291" name="Graphic 290">
              <a:extLst>
                <a:ext uri="{FF2B5EF4-FFF2-40B4-BE49-F238E27FC236}">
                  <a16:creationId xmlns:a16="http://schemas.microsoft.com/office/drawing/2014/main" id="{92932717-8C83-720F-D939-F2E03C28494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546912" y="2526859"/>
              <a:ext cx="1076442" cy="538221"/>
            </a:xfrm>
            <a:prstGeom prst="rect">
              <a:avLst/>
            </a:prstGeom>
          </p:spPr>
        </p:pic>
      </p:grpSp>
      <p:sp>
        <p:nvSpPr>
          <p:cNvPr id="292" name="Google Shape;170;p3">
            <a:extLst>
              <a:ext uri="{FF2B5EF4-FFF2-40B4-BE49-F238E27FC236}">
                <a16:creationId xmlns:a16="http://schemas.microsoft.com/office/drawing/2014/main" id="{73B9B11D-B3B9-7AE3-39A2-9A2F14313327}"/>
              </a:ext>
            </a:extLst>
          </p:cNvPr>
          <p:cNvSpPr/>
          <p:nvPr/>
        </p:nvSpPr>
        <p:spPr>
          <a:xfrm>
            <a:off x="1495057" y="3723987"/>
            <a:ext cx="10690593" cy="7547042"/>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676" tIns="45676" rIns="45676" bIns="45676" numCol="1" anchor="t">
            <a:spAutoFit/>
          </a:bodyPr>
          <a:lstStyle/>
          <a:p>
            <a:pPr defTabSz="1827886" eaLnBrk="0" fontAlgn="base">
              <a:spcBef>
                <a:spcPct val="0"/>
              </a:spcBef>
              <a:spcAft>
                <a:spcPct val="0"/>
              </a:spcAft>
              <a:defRPr sz="3000">
                <a:solidFill>
                  <a:srgbClr val="FFFFFF"/>
                </a:solidFill>
                <a:latin typeface="Helvetica Neue"/>
                <a:ea typeface="Helvetica Neue"/>
                <a:cs typeface="Helvetica Neue"/>
                <a:sym typeface="Helvetica Neue"/>
              </a:defRPr>
            </a:pPr>
            <a:r>
              <a:rPr lang="en-US" sz="4798" kern="1200" dirty="0">
                <a:solidFill>
                  <a:srgbClr val="000000"/>
                </a:solidFill>
                <a:latin typeface="Trebuchet MS" panose="020B0703020202090204" pitchFamily="34" charset="0"/>
                <a:ea typeface="Helvetica Neue"/>
                <a:cs typeface="Helvetica Neue"/>
                <a:sym typeface="Helvetica Neue"/>
              </a:rPr>
              <a:t>Using a supercomputer or cluster of computers to perform jobs too computationally intensive for a personal computer</a:t>
            </a:r>
          </a:p>
          <a:p>
            <a:pPr marL="685457" indent="-685457" defTabSz="1827886" eaLnBrk="0" fontAlgn="base">
              <a:lnSpc>
                <a:spcPct val="150000"/>
              </a:lnSpc>
              <a:spcBef>
                <a:spcPct val="0"/>
              </a:spcBef>
              <a:spcAft>
                <a:spcPct val="0"/>
              </a:spcAft>
              <a:buFont typeface="Arial" panose="020B0604020202020204" pitchFamily="34" charset="0"/>
              <a:buChar char="•"/>
              <a:defRPr sz="3000">
                <a:solidFill>
                  <a:srgbClr val="FFFFFF"/>
                </a:solidFill>
                <a:latin typeface="Helvetica Neue"/>
                <a:ea typeface="Helvetica Neue"/>
                <a:cs typeface="Helvetica Neue"/>
                <a:sym typeface="Helvetica Neue"/>
              </a:defRPr>
            </a:pPr>
            <a:r>
              <a:rPr lang="en-US" sz="3998" kern="1200" dirty="0">
                <a:solidFill>
                  <a:srgbClr val="000000"/>
                </a:solidFill>
                <a:latin typeface="Trebuchet MS" panose="020B0703020202090204" pitchFamily="34" charset="0"/>
                <a:ea typeface="Helvetica Neue"/>
                <a:cs typeface="Helvetica Neue"/>
                <a:sym typeface="Helvetica Neue"/>
              </a:rPr>
              <a:t>Quantum mechanics</a:t>
            </a:r>
          </a:p>
          <a:p>
            <a:pPr marL="685457" indent="-685457" defTabSz="1827886" eaLnBrk="0" fontAlgn="base">
              <a:lnSpc>
                <a:spcPct val="150000"/>
              </a:lnSpc>
              <a:spcBef>
                <a:spcPct val="0"/>
              </a:spcBef>
              <a:spcAft>
                <a:spcPct val="0"/>
              </a:spcAft>
              <a:buFont typeface="Arial" panose="020B0604020202020204" pitchFamily="34" charset="0"/>
              <a:buChar char="•"/>
              <a:defRPr sz="3000">
                <a:solidFill>
                  <a:srgbClr val="FFFFFF"/>
                </a:solidFill>
                <a:latin typeface="Helvetica Neue"/>
                <a:ea typeface="Helvetica Neue"/>
                <a:cs typeface="Helvetica Neue"/>
                <a:sym typeface="Helvetica Neue"/>
              </a:defRPr>
            </a:pPr>
            <a:r>
              <a:rPr lang="en-US" sz="3998" kern="1200" dirty="0">
                <a:solidFill>
                  <a:srgbClr val="000000"/>
                </a:solidFill>
                <a:latin typeface="Trebuchet MS" panose="020B0703020202090204" pitchFamily="34" charset="0"/>
                <a:ea typeface="Helvetica Neue"/>
                <a:cs typeface="Helvetica Neue"/>
                <a:sym typeface="Helvetica Neue"/>
              </a:rPr>
              <a:t>Complex physical simulations (CFD)</a:t>
            </a:r>
          </a:p>
          <a:p>
            <a:pPr marL="685457" indent="-685457" defTabSz="1827886" eaLnBrk="0" fontAlgn="base">
              <a:lnSpc>
                <a:spcPct val="150000"/>
              </a:lnSpc>
              <a:spcBef>
                <a:spcPct val="0"/>
              </a:spcBef>
              <a:spcAft>
                <a:spcPct val="0"/>
              </a:spcAft>
              <a:buFont typeface="Arial" panose="020B0604020202020204" pitchFamily="34" charset="0"/>
              <a:buChar char="•"/>
              <a:defRPr sz="3000">
                <a:solidFill>
                  <a:srgbClr val="FFFFFF"/>
                </a:solidFill>
                <a:latin typeface="Helvetica Neue"/>
                <a:ea typeface="Helvetica Neue"/>
                <a:cs typeface="Helvetica Neue"/>
                <a:sym typeface="Helvetica Neue"/>
              </a:defRPr>
            </a:pPr>
            <a:r>
              <a:rPr lang="en-US" sz="3998" kern="1200" dirty="0">
                <a:solidFill>
                  <a:srgbClr val="000000"/>
                </a:solidFill>
                <a:latin typeface="Trebuchet MS" panose="020B0703020202090204" pitchFamily="34" charset="0"/>
                <a:ea typeface="Helvetica Neue"/>
                <a:cs typeface="Helvetica Neue"/>
                <a:sym typeface="Helvetica Neue"/>
              </a:rPr>
              <a:t>Weather forecasting</a:t>
            </a:r>
          </a:p>
          <a:p>
            <a:pPr marL="685457" indent="-685457" defTabSz="1827886" eaLnBrk="0" fontAlgn="base">
              <a:lnSpc>
                <a:spcPct val="150000"/>
              </a:lnSpc>
              <a:spcBef>
                <a:spcPct val="0"/>
              </a:spcBef>
              <a:spcAft>
                <a:spcPct val="0"/>
              </a:spcAft>
              <a:buFont typeface="Arial" panose="020B0604020202020204" pitchFamily="34" charset="0"/>
              <a:buChar char="•"/>
              <a:defRPr sz="3000">
                <a:solidFill>
                  <a:srgbClr val="FFFFFF"/>
                </a:solidFill>
                <a:latin typeface="Helvetica Neue"/>
                <a:ea typeface="Helvetica Neue"/>
                <a:cs typeface="Helvetica Neue"/>
                <a:sym typeface="Helvetica Neue"/>
              </a:defRPr>
            </a:pPr>
            <a:r>
              <a:rPr lang="en-US" sz="3998" kern="1200" dirty="0">
                <a:solidFill>
                  <a:srgbClr val="000000"/>
                </a:solidFill>
                <a:latin typeface="Trebuchet MS" panose="020B0703020202090204" pitchFamily="34" charset="0"/>
                <a:ea typeface="Helvetica Neue"/>
                <a:cs typeface="Helvetica Neue"/>
                <a:sym typeface="Helvetica Neue"/>
              </a:rPr>
              <a:t>Molecular modeling</a:t>
            </a:r>
          </a:p>
          <a:p>
            <a:pPr marL="685457" indent="-685457" defTabSz="1827886" eaLnBrk="0" fontAlgn="base">
              <a:lnSpc>
                <a:spcPct val="150000"/>
              </a:lnSpc>
              <a:spcBef>
                <a:spcPct val="0"/>
              </a:spcBef>
              <a:spcAft>
                <a:spcPct val="0"/>
              </a:spcAft>
              <a:buFont typeface="Arial" panose="020B0604020202020204" pitchFamily="34" charset="0"/>
              <a:buChar char="•"/>
              <a:defRPr sz="3000">
                <a:solidFill>
                  <a:srgbClr val="FFFFFF"/>
                </a:solidFill>
                <a:latin typeface="Helvetica Neue"/>
                <a:ea typeface="Helvetica Neue"/>
                <a:cs typeface="Helvetica Neue"/>
                <a:sym typeface="Helvetica Neue"/>
              </a:defRPr>
            </a:pPr>
            <a:r>
              <a:rPr lang="en-US" sz="3998" b="1" kern="1200" dirty="0">
                <a:solidFill>
                  <a:srgbClr val="000000"/>
                </a:solidFill>
                <a:latin typeface="Trebuchet MS" panose="020B0703020202090204" pitchFamily="34" charset="0"/>
                <a:ea typeface="Helvetica Neue"/>
                <a:cs typeface="Helvetica Neue"/>
                <a:sym typeface="Helvetica Neue"/>
              </a:rPr>
              <a:t>Machine learning / LLMs</a:t>
            </a:r>
          </a:p>
        </p:txBody>
      </p:sp>
    </p:spTree>
    <p:extLst>
      <p:ext uri="{BB962C8B-B14F-4D97-AF65-F5344CB8AC3E}">
        <p14:creationId xmlns:p14="http://schemas.microsoft.com/office/powerpoint/2010/main" val="81552944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3" name="Rectangle"/>
          <p:cNvSpPr/>
          <p:nvPr/>
        </p:nvSpPr>
        <p:spPr>
          <a:xfrm>
            <a:off x="-29388" y="-53314"/>
            <a:ext cx="24430076" cy="4005392"/>
          </a:xfrm>
          <a:prstGeom prst="rect">
            <a:avLst/>
          </a:prstGeom>
          <a:solidFill>
            <a:srgbClr val="81A489"/>
          </a:solidFill>
          <a:ln w="12700">
            <a:miter lim="400000"/>
          </a:ln>
        </p:spPr>
        <p:txBody>
          <a:bodyPr lIns="45719" rIns="45719" anchor="ctr"/>
          <a:lstStyle/>
          <a:p>
            <a:endParaRPr/>
          </a:p>
        </p:txBody>
      </p:sp>
      <p:sp>
        <p:nvSpPr>
          <p:cNvPr id="1884" name="Oval 16"/>
          <p:cNvSpPr/>
          <p:nvPr/>
        </p:nvSpPr>
        <p:spPr>
          <a:xfrm rot="5400000" flipH="1">
            <a:off x="14997186" y="14325748"/>
            <a:ext cx="182788" cy="177330"/>
          </a:xfrm>
          <a:prstGeom prst="ellipse">
            <a:avLst/>
          </a:prstGeom>
          <a:solidFill>
            <a:srgbClr val="00ADB5"/>
          </a:solidFill>
          <a:ln w="12700">
            <a:miter lim="400000"/>
          </a:ln>
        </p:spPr>
        <p:txBody>
          <a:bodyPr lIns="45719" rIns="45719"/>
          <a:lstStyle/>
          <a:p>
            <a:pPr defTabSz="914400">
              <a:defRPr sz="1800">
                <a:solidFill>
                  <a:srgbClr val="414042"/>
                </a:solidFill>
                <a:latin typeface="Helvetica"/>
                <a:ea typeface="Helvetica"/>
                <a:cs typeface="Helvetica"/>
                <a:sym typeface="Helvetica"/>
              </a:defRPr>
            </a:pPr>
            <a:endParaRPr/>
          </a:p>
        </p:txBody>
      </p:sp>
      <p:sp>
        <p:nvSpPr>
          <p:cNvPr id="1885" name="34"/>
          <p:cNvSpPr txBox="1"/>
          <p:nvPr/>
        </p:nvSpPr>
        <p:spPr>
          <a:xfrm>
            <a:off x="374649" y="12998449"/>
            <a:ext cx="665164" cy="1409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defRPr sz="2600">
                <a:solidFill>
                  <a:srgbClr val="374556"/>
                </a:solidFill>
                <a:latin typeface="Helvetica"/>
                <a:ea typeface="Helvetica"/>
                <a:cs typeface="Helvetica"/>
                <a:sym typeface="Helvetica"/>
              </a:defRPr>
            </a:pPr>
            <a:r>
              <a:t>34</a:t>
            </a:r>
          </a:p>
          <a:p>
            <a:pPr lvl="1">
              <a:defRPr sz="3000">
                <a:solidFill>
                  <a:srgbClr val="EBEBEB"/>
                </a:solidFill>
                <a:latin typeface="Helvetica"/>
                <a:ea typeface="Helvetica"/>
                <a:cs typeface="Helvetica"/>
                <a:sym typeface="Helvetica"/>
              </a:defRPr>
            </a:pPr>
            <a:endParaRPr/>
          </a:p>
        </p:txBody>
      </p:sp>
      <p:grpSp>
        <p:nvGrpSpPr>
          <p:cNvPr id="1889" name="Group"/>
          <p:cNvGrpSpPr/>
          <p:nvPr/>
        </p:nvGrpSpPr>
        <p:grpSpPr>
          <a:xfrm>
            <a:off x="2116354" y="1013301"/>
            <a:ext cx="24208200" cy="2461604"/>
            <a:chOff x="-5924214" y="212886"/>
            <a:chExt cx="24208198" cy="2461602"/>
          </a:xfrm>
        </p:grpSpPr>
        <p:sp>
          <p:nvSpPr>
            <p:cNvPr id="1886" name="STATS  CHEAT SHEET"/>
            <p:cNvSpPr txBox="1"/>
            <p:nvPr/>
          </p:nvSpPr>
          <p:spPr>
            <a:xfrm>
              <a:off x="-1" y="1442734"/>
              <a:ext cx="8290163" cy="123175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noAutofit/>
            </a:bodyPr>
            <a:lstStyle/>
            <a:p>
              <a:pPr algn="ctr">
                <a:defRPr sz="5000" b="1">
                  <a:solidFill>
                    <a:srgbClr val="FFFFFF"/>
                  </a:solidFill>
                  <a:latin typeface="Helvetica"/>
                  <a:ea typeface="Helvetica"/>
                  <a:cs typeface="Helvetica"/>
                  <a:sym typeface="Helvetica"/>
                </a:defRPr>
              </a:pPr>
              <a:r>
                <a:t>STATS</a:t>
              </a:r>
              <a:r>
                <a:rPr sz="1200">
                  <a:solidFill>
                    <a:srgbClr val="000000"/>
                  </a:solidFill>
                  <a:latin typeface="Times Roman"/>
                  <a:ea typeface="Times Roman"/>
                  <a:cs typeface="Times Roman"/>
                  <a:sym typeface="Times Roman"/>
                </a:rPr>
                <a:t> </a:t>
              </a:r>
              <a:r>
                <a:t> CHEAT SHEET </a:t>
              </a:r>
            </a:p>
          </p:txBody>
        </p:sp>
        <p:sp>
          <p:nvSpPr>
            <p:cNvPr id="1887" name="https://rstudio.com/resources/cheatsheets/ for various relevant cheat sheets.…"/>
            <p:cNvSpPr txBox="1"/>
            <p:nvPr/>
          </p:nvSpPr>
          <p:spPr>
            <a:xfrm>
              <a:off x="-4004834" y="212886"/>
              <a:ext cx="22288819" cy="237842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noAutofit/>
            </a:bodyPr>
            <a:lstStyle/>
            <a:p>
              <a:pPr>
                <a:defRPr sz="2200" spc="412">
                  <a:solidFill>
                    <a:srgbClr val="FFFFFF"/>
                  </a:solidFill>
                  <a:latin typeface="Helvetica"/>
                  <a:ea typeface="Helvetica"/>
                  <a:cs typeface="Helvetica"/>
                  <a:sym typeface="Helvetica"/>
                </a:defRPr>
              </a:pPr>
              <a:r>
                <a:t>https://rstudio.com/resources/cheatsheets/ for various relevant cheat sheets.</a:t>
              </a:r>
              <a:endParaRPr sz="1200" spc="225">
                <a:solidFill>
                  <a:srgbClr val="000000"/>
                </a:solidFill>
                <a:latin typeface="Times Roman"/>
                <a:ea typeface="Times Roman"/>
                <a:cs typeface="Times Roman"/>
                <a:sym typeface="Times Roman"/>
              </a:endParaRPr>
            </a:p>
            <a:p>
              <a:pPr>
                <a:defRPr sz="2200" spc="412">
                  <a:solidFill>
                    <a:srgbClr val="FFFFFF"/>
                  </a:solidFill>
                  <a:latin typeface="Helvetica"/>
                  <a:ea typeface="Helvetica"/>
                  <a:cs typeface="Helvetica"/>
                  <a:sym typeface="Helvetica"/>
                </a:defRPr>
              </a:pPr>
              <a:r>
                <a:t>Other example: https://www.dummies.com/programming/r/statistical-analysis-with-r-for-dummies-cheat-sheet/</a:t>
              </a:r>
              <a:endParaRPr sz="1200" spc="225">
                <a:solidFill>
                  <a:srgbClr val="000000"/>
                </a:solidFill>
                <a:latin typeface="Times Roman"/>
                <a:ea typeface="Times Roman"/>
                <a:cs typeface="Times Roman"/>
                <a:sym typeface="Times Roman"/>
              </a:endParaRPr>
            </a:p>
          </p:txBody>
        </p:sp>
        <p:sp>
          <p:nvSpPr>
            <p:cNvPr id="1888" name="Line"/>
            <p:cNvSpPr/>
            <p:nvPr/>
          </p:nvSpPr>
          <p:spPr>
            <a:xfrm>
              <a:off x="-5924215" y="403636"/>
              <a:ext cx="1490287" cy="1"/>
            </a:xfrm>
            <a:prstGeom prst="line">
              <a:avLst/>
            </a:prstGeom>
            <a:noFill/>
            <a:ln w="88900" cap="flat">
              <a:solidFill>
                <a:srgbClr val="FFFFFF"/>
              </a:solidFill>
              <a:prstDash val="solid"/>
              <a:miter lim="400000"/>
            </a:ln>
            <a:effectLst/>
          </p:spPr>
          <p:txBody>
            <a:bodyPr wrap="square" lIns="0" tIns="0" rIns="0" bIns="0" numCol="1" anchor="t">
              <a:noAutofit/>
            </a:bodyPr>
            <a:lstStyle/>
            <a:p>
              <a:pPr defTabSz="457200">
                <a:defRPr sz="1200">
                  <a:solidFill>
                    <a:srgbClr val="000000"/>
                  </a:solidFill>
                  <a:latin typeface="Helvetica"/>
                  <a:ea typeface="Helvetica"/>
                  <a:cs typeface="Helvetica"/>
                  <a:sym typeface="Helvetica"/>
                </a:defRPr>
              </a:pPr>
              <a:endParaRPr/>
            </a:p>
          </p:txBody>
        </p:sp>
      </p:grpSp>
      <p:grpSp>
        <p:nvGrpSpPr>
          <p:cNvPr id="1894" name="Group"/>
          <p:cNvGrpSpPr/>
          <p:nvPr/>
        </p:nvGrpSpPr>
        <p:grpSpPr>
          <a:xfrm>
            <a:off x="18905029" y="4605484"/>
            <a:ext cx="5219309" cy="8202499"/>
            <a:chOff x="0" y="0"/>
            <a:chExt cx="5219308" cy="8202497"/>
          </a:xfrm>
        </p:grpSpPr>
        <p:sp>
          <p:nvSpPr>
            <p:cNvPr id="1890" name="Freeform 51"/>
            <p:cNvSpPr/>
            <p:nvPr/>
          </p:nvSpPr>
          <p:spPr>
            <a:xfrm>
              <a:off x="0" y="6458800"/>
              <a:ext cx="3646366" cy="174369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13976" y="21600"/>
                  </a:lnTo>
                  <a:lnTo>
                    <a:pt x="21600" y="0"/>
                  </a:lnTo>
                  <a:lnTo>
                    <a:pt x="0" y="0"/>
                  </a:lnTo>
                  <a:close/>
                </a:path>
              </a:pathLst>
            </a:custGeom>
            <a:solidFill>
              <a:srgbClr val="7893B7"/>
            </a:solidFill>
            <a:ln w="12700" cap="flat">
              <a:noFill/>
              <a:miter lim="400000"/>
            </a:ln>
            <a:effectLst/>
          </p:spPr>
          <p:txBody>
            <a:bodyPr wrap="square" lIns="45719" tIns="45719" rIns="45719" bIns="45719" numCol="1" anchor="t">
              <a:noAutofit/>
            </a:bodyPr>
            <a:lstStyle/>
            <a:p>
              <a:pPr defTabSz="914400">
                <a:defRPr sz="1600">
                  <a:solidFill>
                    <a:srgbClr val="242524"/>
                  </a:solidFill>
                </a:defRPr>
              </a:pPr>
              <a:endParaRPr/>
            </a:p>
          </p:txBody>
        </p:sp>
        <p:sp>
          <p:nvSpPr>
            <p:cNvPr id="1891" name="Freeform 52"/>
            <p:cNvSpPr/>
            <p:nvPr/>
          </p:nvSpPr>
          <p:spPr>
            <a:xfrm>
              <a:off x="0" y="4305874"/>
              <a:ext cx="5219309" cy="174369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16274" y="21600"/>
                  </a:lnTo>
                  <a:lnTo>
                    <a:pt x="21600" y="0"/>
                  </a:lnTo>
                  <a:lnTo>
                    <a:pt x="0" y="0"/>
                  </a:lnTo>
                  <a:lnTo>
                    <a:pt x="0" y="21600"/>
                  </a:lnTo>
                  <a:close/>
                </a:path>
              </a:pathLst>
            </a:custGeom>
            <a:solidFill>
              <a:srgbClr val="B39C85"/>
            </a:solidFill>
            <a:ln w="12700" cap="flat">
              <a:noFill/>
              <a:miter lim="400000"/>
            </a:ln>
            <a:effectLst/>
          </p:spPr>
          <p:txBody>
            <a:bodyPr wrap="square" lIns="45719" tIns="45719" rIns="45719" bIns="45719" numCol="1" anchor="t">
              <a:noAutofit/>
            </a:bodyPr>
            <a:lstStyle/>
            <a:p>
              <a:pPr defTabSz="914400">
                <a:defRPr sz="1600">
                  <a:solidFill>
                    <a:srgbClr val="242524"/>
                  </a:solidFill>
                </a:defRPr>
              </a:pPr>
              <a:endParaRPr/>
            </a:p>
          </p:txBody>
        </p:sp>
        <p:sp>
          <p:nvSpPr>
            <p:cNvPr id="1892" name="Freeform 53"/>
            <p:cNvSpPr/>
            <p:nvPr/>
          </p:nvSpPr>
          <p:spPr>
            <a:xfrm>
              <a:off x="0" y="2152937"/>
              <a:ext cx="5219309" cy="1761489"/>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16274" y="0"/>
                  </a:lnTo>
                  <a:lnTo>
                    <a:pt x="0" y="0"/>
                  </a:lnTo>
                  <a:lnTo>
                    <a:pt x="0" y="21600"/>
                  </a:lnTo>
                  <a:close/>
                </a:path>
              </a:pathLst>
            </a:custGeom>
            <a:solidFill>
              <a:srgbClr val="F3C290">
                <a:alpha val="95258"/>
              </a:srgbClr>
            </a:solidFill>
            <a:ln w="12700" cap="flat">
              <a:noFill/>
              <a:miter lim="400000"/>
            </a:ln>
            <a:effectLst/>
          </p:spPr>
          <p:txBody>
            <a:bodyPr wrap="square" lIns="45719" tIns="45719" rIns="45719" bIns="45719" numCol="1" anchor="t">
              <a:noAutofit/>
            </a:bodyPr>
            <a:lstStyle/>
            <a:p>
              <a:pPr defTabSz="914400">
                <a:defRPr sz="1600">
                  <a:solidFill>
                    <a:srgbClr val="242524"/>
                  </a:solidFill>
                </a:defRPr>
              </a:pPr>
              <a:endParaRPr/>
            </a:p>
          </p:txBody>
        </p:sp>
        <p:sp>
          <p:nvSpPr>
            <p:cNvPr id="1893" name="Freeform 54"/>
            <p:cNvSpPr/>
            <p:nvPr/>
          </p:nvSpPr>
          <p:spPr>
            <a:xfrm>
              <a:off x="0" y="0"/>
              <a:ext cx="3646366" cy="1761488"/>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3976" y="0"/>
                  </a:lnTo>
                  <a:lnTo>
                    <a:pt x="0" y="0"/>
                  </a:lnTo>
                  <a:lnTo>
                    <a:pt x="0" y="21600"/>
                  </a:lnTo>
                  <a:lnTo>
                    <a:pt x="21600" y="21600"/>
                  </a:lnTo>
                  <a:close/>
                </a:path>
              </a:pathLst>
            </a:custGeom>
            <a:solidFill>
              <a:srgbClr val="880C0A">
                <a:alpha val="67831"/>
              </a:srgbClr>
            </a:solidFill>
            <a:ln w="12700" cap="flat">
              <a:noFill/>
              <a:miter lim="400000"/>
            </a:ln>
            <a:effectLst/>
          </p:spPr>
          <p:txBody>
            <a:bodyPr wrap="square" lIns="45719" tIns="45719" rIns="45719" bIns="45719" numCol="1" anchor="t">
              <a:noAutofit/>
            </a:bodyPr>
            <a:lstStyle/>
            <a:p>
              <a:pPr defTabSz="914400">
                <a:defRPr sz="1600">
                  <a:solidFill>
                    <a:srgbClr val="242524"/>
                  </a:solidFill>
                </a:defRPr>
              </a:pPr>
              <a:endParaRPr/>
            </a:p>
          </p:txBody>
        </p:sp>
      </p:grpSp>
      <p:grpSp>
        <p:nvGrpSpPr>
          <p:cNvPr id="1906" name="Group"/>
          <p:cNvGrpSpPr/>
          <p:nvPr/>
        </p:nvGrpSpPr>
        <p:grpSpPr>
          <a:xfrm>
            <a:off x="1736161" y="4596970"/>
            <a:ext cx="16887740" cy="8271296"/>
            <a:chOff x="-12699" y="0"/>
            <a:chExt cx="16887738" cy="8271295"/>
          </a:xfrm>
        </p:grpSpPr>
        <p:sp>
          <p:nvSpPr>
            <p:cNvPr id="1895" name="Группа 36"/>
            <p:cNvSpPr/>
            <p:nvPr/>
          </p:nvSpPr>
          <p:spPr>
            <a:xfrm>
              <a:off x="0" y="0"/>
              <a:ext cx="16875039" cy="1788800"/>
            </a:xfrm>
            <a:prstGeom prst="rect">
              <a:avLst/>
            </a:prstGeom>
            <a:solidFill>
              <a:srgbClr val="F2F2F2"/>
            </a:solidFill>
            <a:ln w="12700" cap="flat">
              <a:noFill/>
              <a:miter lim="400000"/>
            </a:ln>
            <a:effectLst/>
          </p:spPr>
          <p:txBody>
            <a:bodyPr wrap="square" lIns="45719" tIns="45719" rIns="45719" bIns="45719" numCol="1" anchor="b">
              <a:noAutofit/>
            </a:bodyPr>
            <a:lstStyle/>
            <a:p>
              <a:pPr defTabSz="914400">
                <a:spcBef>
                  <a:spcPts val="2400"/>
                </a:spcBef>
                <a:defRPr sz="1000">
                  <a:solidFill>
                    <a:srgbClr val="242524">
                      <a:alpha val="70000"/>
                    </a:srgbClr>
                  </a:solidFill>
                </a:defRPr>
              </a:pPr>
              <a:endParaRPr/>
            </a:p>
          </p:txBody>
        </p:sp>
        <p:sp>
          <p:nvSpPr>
            <p:cNvPr id="1896" name="Группа 54"/>
            <p:cNvSpPr/>
            <p:nvPr/>
          </p:nvSpPr>
          <p:spPr>
            <a:xfrm>
              <a:off x="-12700" y="2160832"/>
              <a:ext cx="16875039" cy="1788801"/>
            </a:xfrm>
            <a:prstGeom prst="rect">
              <a:avLst/>
            </a:prstGeom>
            <a:solidFill>
              <a:srgbClr val="F2F2F2"/>
            </a:solidFill>
            <a:ln w="12700" cap="flat">
              <a:noFill/>
              <a:miter lim="400000"/>
            </a:ln>
            <a:effectLst/>
          </p:spPr>
          <p:txBody>
            <a:bodyPr wrap="square" lIns="45719" tIns="45719" rIns="45719" bIns="45719" numCol="1" anchor="b">
              <a:noAutofit/>
            </a:bodyPr>
            <a:lstStyle/>
            <a:p>
              <a:pPr defTabSz="914400">
                <a:spcBef>
                  <a:spcPts val="2400"/>
                </a:spcBef>
                <a:defRPr sz="1000">
                  <a:solidFill>
                    <a:srgbClr val="242524">
                      <a:alpha val="70000"/>
                    </a:srgbClr>
                  </a:solidFill>
                </a:defRPr>
              </a:pPr>
              <a:endParaRPr/>
            </a:p>
          </p:txBody>
        </p:sp>
        <p:sp>
          <p:nvSpPr>
            <p:cNvPr id="1897" name="Группа 63"/>
            <p:cNvSpPr/>
            <p:nvPr/>
          </p:nvSpPr>
          <p:spPr>
            <a:xfrm>
              <a:off x="0" y="4321664"/>
              <a:ext cx="16875039" cy="1788801"/>
            </a:xfrm>
            <a:prstGeom prst="rect">
              <a:avLst/>
            </a:prstGeom>
            <a:solidFill>
              <a:srgbClr val="F2F2F2"/>
            </a:solidFill>
            <a:ln w="12700" cap="flat">
              <a:noFill/>
              <a:miter lim="400000"/>
            </a:ln>
            <a:effectLst/>
          </p:spPr>
          <p:txBody>
            <a:bodyPr wrap="square" lIns="45719" tIns="45719" rIns="45719" bIns="45719" numCol="1" anchor="b">
              <a:noAutofit/>
            </a:bodyPr>
            <a:lstStyle/>
            <a:p>
              <a:pPr defTabSz="914400">
                <a:spcBef>
                  <a:spcPts val="2400"/>
                </a:spcBef>
                <a:defRPr sz="1000">
                  <a:solidFill>
                    <a:srgbClr val="242524">
                      <a:alpha val="70000"/>
                    </a:srgbClr>
                  </a:solidFill>
                </a:defRPr>
              </a:pPr>
              <a:endParaRPr/>
            </a:p>
          </p:txBody>
        </p:sp>
        <p:sp>
          <p:nvSpPr>
            <p:cNvPr id="1898" name="Группа 69"/>
            <p:cNvSpPr/>
            <p:nvPr/>
          </p:nvSpPr>
          <p:spPr>
            <a:xfrm>
              <a:off x="0" y="6482495"/>
              <a:ext cx="16875039" cy="1788801"/>
            </a:xfrm>
            <a:prstGeom prst="rect">
              <a:avLst/>
            </a:prstGeom>
            <a:solidFill>
              <a:srgbClr val="F2F2F2"/>
            </a:solidFill>
            <a:ln w="12700" cap="flat">
              <a:noFill/>
              <a:miter lim="400000"/>
            </a:ln>
            <a:effectLst/>
          </p:spPr>
          <p:txBody>
            <a:bodyPr wrap="square" lIns="45719" tIns="45719" rIns="45719" bIns="45719" numCol="1" anchor="b">
              <a:noAutofit/>
            </a:bodyPr>
            <a:lstStyle/>
            <a:p>
              <a:pPr defTabSz="914400">
                <a:spcBef>
                  <a:spcPts val="2400"/>
                </a:spcBef>
                <a:defRPr sz="1000">
                  <a:solidFill>
                    <a:srgbClr val="242524">
                      <a:alpha val="70000"/>
                    </a:srgbClr>
                  </a:solidFill>
                </a:defRPr>
              </a:pPr>
              <a:endParaRPr/>
            </a:p>
          </p:txBody>
        </p:sp>
        <p:sp>
          <p:nvSpPr>
            <p:cNvPr id="1899" name="Line"/>
            <p:cNvSpPr/>
            <p:nvPr/>
          </p:nvSpPr>
          <p:spPr>
            <a:xfrm flipV="1">
              <a:off x="5709033" y="119943"/>
              <a:ext cx="1" cy="1548914"/>
            </a:xfrm>
            <a:prstGeom prst="line">
              <a:avLst/>
            </a:prstGeom>
            <a:noFill/>
            <a:ln w="50800" cap="flat">
              <a:solidFill>
                <a:srgbClr val="880C0A">
                  <a:alpha val="67831"/>
                </a:srgbClr>
              </a:solidFill>
              <a:prstDash val="solid"/>
              <a:miter lim="400000"/>
            </a:ln>
            <a:effectLst/>
          </p:spPr>
          <p:txBody>
            <a:bodyPr wrap="square" lIns="0" tIns="0" rIns="0" bIns="0" numCol="1" anchor="t">
              <a:noAutofit/>
            </a:bodyPr>
            <a:lstStyle/>
            <a:p>
              <a:endParaRPr/>
            </a:p>
          </p:txBody>
        </p:sp>
        <p:sp>
          <p:nvSpPr>
            <p:cNvPr id="1900" name="Line"/>
            <p:cNvSpPr/>
            <p:nvPr/>
          </p:nvSpPr>
          <p:spPr>
            <a:xfrm flipV="1">
              <a:off x="4016005" y="2300532"/>
              <a:ext cx="1" cy="1548914"/>
            </a:xfrm>
            <a:prstGeom prst="line">
              <a:avLst/>
            </a:prstGeom>
            <a:noFill/>
            <a:ln w="50800" cap="flat">
              <a:solidFill>
                <a:srgbClr val="F3C290"/>
              </a:solidFill>
              <a:prstDash val="solid"/>
              <a:miter lim="400000"/>
            </a:ln>
            <a:effectLst/>
          </p:spPr>
          <p:txBody>
            <a:bodyPr wrap="square" lIns="0" tIns="0" rIns="0" bIns="0" numCol="1" anchor="t">
              <a:noAutofit/>
            </a:bodyPr>
            <a:lstStyle/>
            <a:p>
              <a:endParaRPr/>
            </a:p>
          </p:txBody>
        </p:sp>
        <p:sp>
          <p:nvSpPr>
            <p:cNvPr id="1901" name="Line"/>
            <p:cNvSpPr/>
            <p:nvPr/>
          </p:nvSpPr>
          <p:spPr>
            <a:xfrm flipV="1">
              <a:off x="7020727" y="2300532"/>
              <a:ext cx="1" cy="1548914"/>
            </a:xfrm>
            <a:prstGeom prst="line">
              <a:avLst/>
            </a:prstGeom>
            <a:noFill/>
            <a:ln w="50800" cap="flat">
              <a:solidFill>
                <a:srgbClr val="F3C290"/>
              </a:solidFill>
              <a:prstDash val="solid"/>
              <a:miter lim="400000"/>
            </a:ln>
            <a:effectLst/>
          </p:spPr>
          <p:txBody>
            <a:bodyPr wrap="square" lIns="0" tIns="0" rIns="0" bIns="0" numCol="1" anchor="t">
              <a:noAutofit/>
            </a:bodyPr>
            <a:lstStyle/>
            <a:p>
              <a:endParaRPr/>
            </a:p>
          </p:txBody>
        </p:sp>
        <p:sp>
          <p:nvSpPr>
            <p:cNvPr id="1902" name="Line"/>
            <p:cNvSpPr/>
            <p:nvPr/>
          </p:nvSpPr>
          <p:spPr>
            <a:xfrm flipV="1">
              <a:off x="9475901" y="4441608"/>
              <a:ext cx="1" cy="1548914"/>
            </a:xfrm>
            <a:prstGeom prst="line">
              <a:avLst/>
            </a:prstGeom>
            <a:noFill/>
            <a:ln w="50800" cap="flat">
              <a:solidFill>
                <a:srgbClr val="B39C85"/>
              </a:solidFill>
              <a:prstDash val="solid"/>
              <a:miter lim="400000"/>
            </a:ln>
            <a:effectLst/>
          </p:spPr>
          <p:txBody>
            <a:bodyPr wrap="square" lIns="0" tIns="0" rIns="0" bIns="0" numCol="1" anchor="t">
              <a:noAutofit/>
            </a:bodyPr>
            <a:lstStyle/>
            <a:p>
              <a:endParaRPr/>
            </a:p>
          </p:txBody>
        </p:sp>
        <p:sp>
          <p:nvSpPr>
            <p:cNvPr id="1903" name="Line"/>
            <p:cNvSpPr/>
            <p:nvPr/>
          </p:nvSpPr>
          <p:spPr>
            <a:xfrm flipV="1">
              <a:off x="6774096" y="6582682"/>
              <a:ext cx="1" cy="1548914"/>
            </a:xfrm>
            <a:prstGeom prst="line">
              <a:avLst/>
            </a:prstGeom>
            <a:noFill/>
            <a:ln w="50800" cap="flat">
              <a:solidFill>
                <a:srgbClr val="7893B7"/>
              </a:solidFill>
              <a:prstDash val="solid"/>
              <a:miter lim="400000"/>
            </a:ln>
            <a:effectLst/>
          </p:spPr>
          <p:txBody>
            <a:bodyPr wrap="square" lIns="0" tIns="0" rIns="0" bIns="0" numCol="1" anchor="t">
              <a:noAutofit/>
            </a:bodyPr>
            <a:lstStyle/>
            <a:p>
              <a:endParaRPr/>
            </a:p>
          </p:txBody>
        </p:sp>
        <p:sp>
          <p:nvSpPr>
            <p:cNvPr id="1904" name="Line"/>
            <p:cNvSpPr/>
            <p:nvPr/>
          </p:nvSpPr>
          <p:spPr>
            <a:xfrm flipV="1">
              <a:off x="10885442" y="2300532"/>
              <a:ext cx="1" cy="1548914"/>
            </a:xfrm>
            <a:prstGeom prst="line">
              <a:avLst/>
            </a:prstGeom>
            <a:noFill/>
            <a:ln w="50800" cap="flat">
              <a:solidFill>
                <a:srgbClr val="F3C290"/>
              </a:solidFill>
              <a:prstDash val="solid"/>
              <a:miter lim="400000"/>
            </a:ln>
            <a:effectLst/>
          </p:spPr>
          <p:txBody>
            <a:bodyPr wrap="square" lIns="0" tIns="0" rIns="0" bIns="0" numCol="1" anchor="t">
              <a:noAutofit/>
            </a:bodyPr>
            <a:lstStyle/>
            <a:p>
              <a:endParaRPr/>
            </a:p>
          </p:txBody>
        </p:sp>
        <p:sp>
          <p:nvSpPr>
            <p:cNvPr id="1905" name="Line"/>
            <p:cNvSpPr/>
            <p:nvPr/>
          </p:nvSpPr>
          <p:spPr>
            <a:xfrm flipV="1">
              <a:off x="4349240" y="4441609"/>
              <a:ext cx="1" cy="1548914"/>
            </a:xfrm>
            <a:prstGeom prst="line">
              <a:avLst/>
            </a:prstGeom>
            <a:noFill/>
            <a:ln w="50800" cap="flat">
              <a:solidFill>
                <a:srgbClr val="B39C85"/>
              </a:solidFill>
              <a:prstDash val="solid"/>
              <a:miter lim="400000"/>
            </a:ln>
            <a:effectLst/>
          </p:spPr>
          <p:txBody>
            <a:bodyPr wrap="square" lIns="0" tIns="0" rIns="0" bIns="0" numCol="1" anchor="t">
              <a:noAutofit/>
            </a:bodyPr>
            <a:lstStyle/>
            <a:p>
              <a:endParaRPr/>
            </a:p>
          </p:txBody>
        </p:sp>
      </p:grpSp>
      <p:sp>
        <p:nvSpPr>
          <p:cNvPr id="1907" name="GET STARTED"/>
          <p:cNvSpPr txBox="1"/>
          <p:nvPr/>
        </p:nvSpPr>
        <p:spPr>
          <a:xfrm>
            <a:off x="19569093" y="4957490"/>
            <a:ext cx="2005190" cy="1016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sz="3000" b="1">
                <a:solidFill>
                  <a:srgbClr val="FFFFFF"/>
                </a:solidFill>
                <a:latin typeface="Helvetica"/>
                <a:ea typeface="Helvetica"/>
                <a:cs typeface="Helvetica"/>
                <a:sym typeface="Helvetica"/>
              </a:defRPr>
            </a:lvl1pPr>
          </a:lstStyle>
          <a:p>
            <a:r>
              <a:t>GET STARTED</a:t>
            </a:r>
          </a:p>
        </p:txBody>
      </p:sp>
      <p:sp>
        <p:nvSpPr>
          <p:cNvPr id="1908" name="REGRESSION MODELS"/>
          <p:cNvSpPr txBox="1"/>
          <p:nvPr/>
        </p:nvSpPr>
        <p:spPr>
          <a:xfrm>
            <a:off x="19815658" y="7062112"/>
            <a:ext cx="2784979" cy="1193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sz="3000" b="1">
                <a:solidFill>
                  <a:srgbClr val="FFFFFF"/>
                </a:solidFill>
                <a:latin typeface="Helvetica"/>
                <a:ea typeface="Helvetica"/>
                <a:cs typeface="Helvetica"/>
                <a:sym typeface="Helvetica"/>
              </a:defRPr>
            </a:lvl1pPr>
          </a:lstStyle>
          <a:p>
            <a:r>
              <a:t>REGRESSION MODELS</a:t>
            </a:r>
            <a:endParaRPr sz="1200">
              <a:solidFill>
                <a:srgbClr val="000000"/>
              </a:solidFill>
              <a:latin typeface="Times Roman"/>
              <a:ea typeface="Times Roman"/>
              <a:cs typeface="Times Roman"/>
              <a:sym typeface="Times Roman"/>
            </a:endParaRPr>
          </a:p>
        </p:txBody>
      </p:sp>
      <p:sp>
        <p:nvSpPr>
          <p:cNvPr id="1909" name="VARIABLES"/>
          <p:cNvSpPr txBox="1"/>
          <p:nvPr/>
        </p:nvSpPr>
        <p:spPr>
          <a:xfrm>
            <a:off x="19219005" y="11668586"/>
            <a:ext cx="2278134" cy="558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defRPr sz="3000" b="1">
                <a:solidFill>
                  <a:srgbClr val="FFFFFF"/>
                </a:solidFill>
                <a:latin typeface="Helvetica"/>
                <a:ea typeface="Helvetica"/>
                <a:cs typeface="Helvetica"/>
                <a:sym typeface="Helvetica"/>
              </a:defRPr>
            </a:pPr>
            <a:r>
              <a:t>VARIABLES</a:t>
            </a:r>
            <a:r>
              <a:rPr sz="1200">
                <a:solidFill>
                  <a:srgbClr val="000000"/>
                </a:solidFill>
                <a:latin typeface="Times Roman"/>
                <a:ea typeface="Times Roman"/>
                <a:cs typeface="Times Roman"/>
                <a:sym typeface="Times Roman"/>
              </a:rPr>
              <a:t> </a:t>
            </a:r>
          </a:p>
        </p:txBody>
      </p:sp>
      <p:sp>
        <p:nvSpPr>
          <p:cNvPr id="1910" name="Import Data:"/>
          <p:cNvSpPr txBox="1"/>
          <p:nvPr/>
        </p:nvSpPr>
        <p:spPr>
          <a:xfrm>
            <a:off x="2029364" y="4718849"/>
            <a:ext cx="2278134" cy="5461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sz="2900" b="1">
                <a:solidFill>
                  <a:srgbClr val="374556"/>
                </a:solidFill>
                <a:latin typeface="Helvetica"/>
                <a:ea typeface="Helvetica"/>
                <a:cs typeface="Helvetica"/>
                <a:sym typeface="Helvetica"/>
              </a:defRPr>
            </a:lvl1pPr>
          </a:lstStyle>
          <a:p>
            <a:r>
              <a:t>Import Data:</a:t>
            </a:r>
          </a:p>
        </p:txBody>
      </p:sp>
      <p:sp>
        <p:nvSpPr>
          <p:cNvPr id="1911" name="summary(my.data)…"/>
          <p:cNvSpPr txBox="1"/>
          <p:nvPr/>
        </p:nvSpPr>
        <p:spPr>
          <a:xfrm>
            <a:off x="11938295" y="5074033"/>
            <a:ext cx="3231681" cy="863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defRPr sz="2500" spc="-200">
                <a:solidFill>
                  <a:srgbClr val="000000"/>
                </a:solidFill>
                <a:latin typeface="Courier"/>
                <a:ea typeface="Courier"/>
                <a:cs typeface="Courier"/>
                <a:sym typeface="Courier"/>
              </a:defRPr>
            </a:pPr>
            <a:r>
              <a:t>summary(my.data)</a:t>
            </a:r>
            <a:endParaRPr sz="1200" spc="-96">
              <a:latin typeface="Times Roman"/>
              <a:ea typeface="Times Roman"/>
              <a:cs typeface="Times Roman"/>
              <a:sym typeface="Times Roman"/>
            </a:endParaRPr>
          </a:p>
          <a:p>
            <a:pPr>
              <a:defRPr sz="2500" spc="-200">
                <a:solidFill>
                  <a:srgbClr val="000000"/>
                </a:solidFill>
                <a:latin typeface="Courier"/>
                <a:ea typeface="Courier"/>
                <a:cs typeface="Courier"/>
                <a:sym typeface="Courier"/>
              </a:defRPr>
            </a:pPr>
            <a:r>
              <a:t>nrow(my.data)</a:t>
            </a:r>
          </a:p>
        </p:txBody>
      </p:sp>
      <p:sp>
        <p:nvSpPr>
          <p:cNvPr id="1912" name="length(my.data)…"/>
          <p:cNvSpPr txBox="1"/>
          <p:nvPr/>
        </p:nvSpPr>
        <p:spPr>
          <a:xfrm>
            <a:off x="15245943" y="5074033"/>
            <a:ext cx="3377958" cy="863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defRPr sz="2500" spc="-200">
                <a:solidFill>
                  <a:srgbClr val="000000"/>
                </a:solidFill>
                <a:latin typeface="Courier"/>
                <a:ea typeface="Courier"/>
                <a:cs typeface="Courier"/>
                <a:sym typeface="Courier"/>
              </a:defRPr>
            </a:pPr>
            <a:r>
              <a:t>length(my.data)</a:t>
            </a:r>
          </a:p>
          <a:p>
            <a:pPr>
              <a:defRPr sz="2500" spc="-200">
                <a:solidFill>
                  <a:srgbClr val="000000"/>
                </a:solidFill>
                <a:latin typeface="Courier"/>
                <a:ea typeface="Courier"/>
                <a:cs typeface="Courier"/>
                <a:sym typeface="Courier"/>
              </a:defRPr>
            </a:pPr>
            <a:r>
              <a:t>names(my.data)</a:t>
            </a:r>
          </a:p>
        </p:txBody>
      </p:sp>
      <p:sp>
        <p:nvSpPr>
          <p:cNvPr id="1913" name="Overview of Data:"/>
          <p:cNvSpPr txBox="1"/>
          <p:nvPr/>
        </p:nvSpPr>
        <p:spPr>
          <a:xfrm>
            <a:off x="8375087" y="4718849"/>
            <a:ext cx="3377957" cy="5461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sz="2900" b="1">
                <a:solidFill>
                  <a:srgbClr val="374556"/>
                </a:solidFill>
                <a:latin typeface="Helvetica"/>
                <a:ea typeface="Helvetica"/>
                <a:cs typeface="Helvetica"/>
                <a:sym typeface="Helvetica"/>
              </a:defRPr>
            </a:lvl1pPr>
          </a:lstStyle>
          <a:p>
            <a:r>
              <a:t>Overview of Data:</a:t>
            </a:r>
          </a:p>
        </p:txBody>
      </p:sp>
      <p:sp>
        <p:nvSpPr>
          <p:cNvPr id="1914" name="read_excel(“my.data.xlsx”)"/>
          <p:cNvSpPr txBox="1"/>
          <p:nvPr/>
        </p:nvSpPr>
        <p:spPr>
          <a:xfrm>
            <a:off x="2052238" y="5329691"/>
            <a:ext cx="4553789" cy="1244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defRPr sz="2500" spc="-200">
                <a:solidFill>
                  <a:srgbClr val="000000"/>
                </a:solidFill>
                <a:latin typeface="Courier"/>
                <a:ea typeface="Courier"/>
                <a:cs typeface="Courier"/>
                <a:sym typeface="Courier"/>
              </a:defRPr>
            </a:pPr>
            <a:r>
              <a:t>read_excel(“my.data.xlsx”)</a:t>
            </a:r>
            <a:endParaRPr sz="1200" spc="-96">
              <a:latin typeface="Times Roman"/>
              <a:ea typeface="Times Roman"/>
              <a:cs typeface="Times Roman"/>
              <a:sym typeface="Times Roman"/>
            </a:endParaRPr>
          </a:p>
          <a:p>
            <a:pPr>
              <a:defRPr sz="2500" spc="-200">
                <a:solidFill>
                  <a:srgbClr val="000000"/>
                </a:solidFill>
                <a:latin typeface="Courier"/>
                <a:ea typeface="Courier"/>
                <a:cs typeface="Courier"/>
                <a:sym typeface="Courier"/>
              </a:defRPr>
            </a:pPr>
            <a:endParaRPr sz="1200" spc="-96">
              <a:latin typeface="Times Roman"/>
              <a:ea typeface="Times Roman"/>
              <a:cs typeface="Times Roman"/>
              <a:sym typeface="Times Roman"/>
            </a:endParaRPr>
          </a:p>
        </p:txBody>
      </p:sp>
      <p:sp>
        <p:nvSpPr>
          <p:cNvPr id="1915" name="Linear:"/>
          <p:cNvSpPr txBox="1"/>
          <p:nvPr/>
        </p:nvSpPr>
        <p:spPr>
          <a:xfrm>
            <a:off x="1966822" y="6837791"/>
            <a:ext cx="2633367" cy="5461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sz="2900" b="1">
                <a:solidFill>
                  <a:srgbClr val="374556"/>
                </a:solidFill>
                <a:latin typeface="Helvetica"/>
                <a:ea typeface="Helvetica"/>
                <a:cs typeface="Helvetica"/>
                <a:sym typeface="Helvetica"/>
              </a:defRPr>
            </a:lvl1pPr>
          </a:lstStyle>
          <a:p>
            <a:r>
              <a:t>Linear:</a:t>
            </a:r>
          </a:p>
        </p:txBody>
      </p:sp>
      <p:sp>
        <p:nvSpPr>
          <p:cNvPr id="1916" name="Logistic:"/>
          <p:cNvSpPr txBox="1"/>
          <p:nvPr/>
        </p:nvSpPr>
        <p:spPr>
          <a:xfrm>
            <a:off x="6063088" y="6837791"/>
            <a:ext cx="3568241" cy="5461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sz="2900" b="1">
                <a:solidFill>
                  <a:srgbClr val="374556"/>
                </a:solidFill>
                <a:latin typeface="Helvetica"/>
                <a:ea typeface="Helvetica"/>
                <a:cs typeface="Helvetica"/>
                <a:sym typeface="Helvetica"/>
              </a:defRPr>
            </a:lvl1pPr>
          </a:lstStyle>
          <a:p>
            <a:r>
              <a:t>Logistic:</a:t>
            </a:r>
          </a:p>
        </p:txBody>
      </p:sp>
      <p:sp>
        <p:nvSpPr>
          <p:cNvPr id="1917" name="lm(y~x, data=my.data)…"/>
          <p:cNvSpPr txBox="1"/>
          <p:nvPr/>
        </p:nvSpPr>
        <p:spPr>
          <a:xfrm>
            <a:off x="1963210" y="7435162"/>
            <a:ext cx="3806358" cy="1041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defRPr sz="2500" spc="-200">
                <a:solidFill>
                  <a:srgbClr val="000000"/>
                </a:solidFill>
                <a:latin typeface="Courier"/>
                <a:ea typeface="Courier"/>
                <a:cs typeface="Courier"/>
                <a:sym typeface="Courier"/>
              </a:defRPr>
            </a:pPr>
            <a:r>
              <a:t>lm(y~x, data=my.data)</a:t>
            </a:r>
            <a:endParaRPr sz="1200" spc="-96">
              <a:latin typeface="Times Roman"/>
              <a:ea typeface="Times Roman"/>
              <a:cs typeface="Times Roman"/>
              <a:sym typeface="Times Roman"/>
            </a:endParaRPr>
          </a:p>
          <a:p>
            <a:pPr>
              <a:defRPr sz="2500" spc="-200">
                <a:solidFill>
                  <a:srgbClr val="000000"/>
                </a:solidFill>
                <a:latin typeface="Courier"/>
                <a:ea typeface="Courier"/>
                <a:cs typeface="Courier"/>
                <a:sym typeface="Courier"/>
              </a:defRPr>
            </a:pPr>
            <a:r>
              <a:t>confint(model)</a:t>
            </a:r>
            <a:endParaRPr sz="1200" spc="-96">
              <a:latin typeface="Times Roman"/>
              <a:ea typeface="Times Roman"/>
              <a:cs typeface="Times Roman"/>
              <a:sym typeface="Times Roman"/>
            </a:endParaRPr>
          </a:p>
        </p:txBody>
      </p:sp>
      <p:sp>
        <p:nvSpPr>
          <p:cNvPr id="1918" name="glm(y~x,…"/>
          <p:cNvSpPr txBox="1"/>
          <p:nvPr/>
        </p:nvSpPr>
        <p:spPr>
          <a:xfrm>
            <a:off x="6267992" y="7435162"/>
            <a:ext cx="3806357" cy="1041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defRPr sz="2500" spc="-200">
                <a:solidFill>
                  <a:srgbClr val="000000"/>
                </a:solidFill>
                <a:latin typeface="Courier"/>
                <a:ea typeface="Courier"/>
                <a:cs typeface="Courier"/>
                <a:sym typeface="Courier"/>
              </a:defRPr>
            </a:pPr>
            <a:r>
              <a:t>glm(y~x, </a:t>
            </a:r>
          </a:p>
          <a:p>
            <a:pPr>
              <a:defRPr sz="2500" spc="-200">
                <a:solidFill>
                  <a:srgbClr val="000000"/>
                </a:solidFill>
                <a:latin typeface="Courier"/>
                <a:ea typeface="Courier"/>
                <a:cs typeface="Courier"/>
                <a:sym typeface="Courier"/>
              </a:defRPr>
            </a:pPr>
            <a:r>
              <a:t>data=my.data)</a:t>
            </a:r>
            <a:endParaRPr sz="1200" spc="-96">
              <a:latin typeface="Times Roman"/>
              <a:ea typeface="Times Roman"/>
              <a:cs typeface="Times Roman"/>
              <a:sym typeface="Times Roman"/>
            </a:endParaRPr>
          </a:p>
        </p:txBody>
      </p:sp>
      <p:sp>
        <p:nvSpPr>
          <p:cNvPr id="1919" name="Linear Mixed:"/>
          <p:cNvSpPr txBox="1"/>
          <p:nvPr/>
        </p:nvSpPr>
        <p:spPr>
          <a:xfrm>
            <a:off x="8989671" y="6837791"/>
            <a:ext cx="3121231" cy="5461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sz="2900" b="1">
                <a:solidFill>
                  <a:srgbClr val="374556"/>
                </a:solidFill>
                <a:latin typeface="Helvetica"/>
                <a:ea typeface="Helvetica"/>
                <a:cs typeface="Helvetica"/>
                <a:sym typeface="Helvetica"/>
              </a:defRPr>
            </a:lvl1pPr>
          </a:lstStyle>
          <a:p>
            <a:r>
              <a:t>Linear Mixed:</a:t>
            </a:r>
          </a:p>
        </p:txBody>
      </p:sp>
      <p:sp>
        <p:nvSpPr>
          <p:cNvPr id="1920" name="lmer(y~x + (1|z), data=my.data)"/>
          <p:cNvSpPr txBox="1"/>
          <p:nvPr/>
        </p:nvSpPr>
        <p:spPr>
          <a:xfrm>
            <a:off x="9383903" y="7524062"/>
            <a:ext cx="3059286" cy="863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sz="2500" spc="-200">
                <a:solidFill>
                  <a:srgbClr val="000000"/>
                </a:solidFill>
                <a:latin typeface="Courier"/>
                <a:ea typeface="Courier"/>
                <a:cs typeface="Courier"/>
                <a:sym typeface="Courier"/>
              </a:defRPr>
            </a:lvl1pPr>
          </a:lstStyle>
          <a:p>
            <a:r>
              <a:t>lmer(y~x + (1|z), data=my.data)</a:t>
            </a:r>
          </a:p>
        </p:txBody>
      </p:sp>
      <p:sp>
        <p:nvSpPr>
          <p:cNvPr id="1921" name="Emmeans:"/>
          <p:cNvSpPr txBox="1"/>
          <p:nvPr/>
        </p:nvSpPr>
        <p:spPr>
          <a:xfrm>
            <a:off x="11996152" y="9021533"/>
            <a:ext cx="2633367" cy="5461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sz="2900" b="1">
                <a:solidFill>
                  <a:srgbClr val="374556"/>
                </a:solidFill>
                <a:latin typeface="Helvetica"/>
                <a:ea typeface="Helvetica"/>
                <a:cs typeface="Helvetica"/>
                <a:sym typeface="Helvetica"/>
              </a:defRPr>
            </a:lvl1pPr>
          </a:lstStyle>
          <a:p>
            <a:r>
              <a:t>Emmeans:</a:t>
            </a:r>
          </a:p>
        </p:txBody>
      </p:sp>
      <p:sp>
        <p:nvSpPr>
          <p:cNvPr id="1922" name="emmeans(model,~x)…"/>
          <p:cNvSpPr txBox="1"/>
          <p:nvPr/>
        </p:nvSpPr>
        <p:spPr>
          <a:xfrm>
            <a:off x="14025698" y="9539784"/>
            <a:ext cx="4281552" cy="863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defRPr sz="2500" spc="-200">
                <a:solidFill>
                  <a:srgbClr val="000000"/>
                </a:solidFill>
                <a:latin typeface="Courier"/>
                <a:ea typeface="Courier"/>
                <a:cs typeface="Courier"/>
                <a:sym typeface="Courier"/>
              </a:defRPr>
            </a:pPr>
            <a:r>
              <a:t>emmeans(model,~x)</a:t>
            </a:r>
            <a:endParaRPr sz="1200" spc="-96">
              <a:latin typeface="Times Roman"/>
              <a:ea typeface="Times Roman"/>
              <a:cs typeface="Times Roman"/>
              <a:sym typeface="Times Roman"/>
            </a:endParaRPr>
          </a:p>
          <a:p>
            <a:pPr>
              <a:defRPr sz="2500" spc="-200">
                <a:solidFill>
                  <a:srgbClr val="000000"/>
                </a:solidFill>
                <a:latin typeface="Courier"/>
                <a:ea typeface="Courier"/>
                <a:cs typeface="Courier"/>
                <a:sym typeface="Courier"/>
              </a:defRPr>
            </a:pPr>
            <a:r>
              <a:t>pairs(emmeans(model,~x))</a:t>
            </a:r>
          </a:p>
        </p:txBody>
      </p:sp>
      <p:sp>
        <p:nvSpPr>
          <p:cNvPr id="1923" name="table(my.data$x)…"/>
          <p:cNvSpPr txBox="1"/>
          <p:nvPr/>
        </p:nvSpPr>
        <p:spPr>
          <a:xfrm>
            <a:off x="4352477" y="11492476"/>
            <a:ext cx="4553789" cy="1244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defRPr sz="2500" spc="-200">
                <a:solidFill>
                  <a:srgbClr val="000000"/>
                </a:solidFill>
                <a:latin typeface="Courier"/>
                <a:ea typeface="Courier"/>
                <a:cs typeface="Courier"/>
                <a:sym typeface="Courier"/>
              </a:defRPr>
            </a:pPr>
            <a:r>
              <a:t>table(my.data$x)</a:t>
            </a:r>
            <a:endParaRPr sz="1200" spc="-96">
              <a:latin typeface="Times Roman"/>
              <a:ea typeface="Times Roman"/>
              <a:cs typeface="Times Roman"/>
              <a:sym typeface="Times Roman"/>
            </a:endParaRPr>
          </a:p>
          <a:p>
            <a:pPr>
              <a:defRPr sz="2500" spc="-200">
                <a:solidFill>
                  <a:srgbClr val="000000"/>
                </a:solidFill>
                <a:latin typeface="Courier"/>
                <a:ea typeface="Courier"/>
                <a:cs typeface="Courier"/>
                <a:sym typeface="Courier"/>
              </a:defRPr>
            </a:pPr>
            <a:r>
              <a:t>is.numeric(my.data$x)</a:t>
            </a:r>
            <a:endParaRPr sz="1200" spc="-96">
              <a:latin typeface="Times Roman"/>
              <a:ea typeface="Times Roman"/>
              <a:cs typeface="Times Roman"/>
              <a:sym typeface="Times Roman"/>
            </a:endParaRPr>
          </a:p>
          <a:p>
            <a:pPr>
              <a:defRPr sz="2500" spc="-200">
                <a:solidFill>
                  <a:srgbClr val="000000"/>
                </a:solidFill>
                <a:latin typeface="Courier"/>
                <a:ea typeface="Courier"/>
                <a:cs typeface="Courier"/>
                <a:sym typeface="Courier"/>
              </a:defRPr>
            </a:pPr>
            <a:r>
              <a:t>is.factor(my.data$x)</a:t>
            </a:r>
          </a:p>
        </p:txBody>
      </p:sp>
      <p:sp>
        <p:nvSpPr>
          <p:cNvPr id="1924" name="my.data &lt;- mutate(my.data, x = factor(x))…"/>
          <p:cNvSpPr txBox="1"/>
          <p:nvPr/>
        </p:nvSpPr>
        <p:spPr>
          <a:xfrm>
            <a:off x="11485470" y="11594076"/>
            <a:ext cx="7135756" cy="1041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defRPr sz="2500" spc="-200">
                <a:solidFill>
                  <a:srgbClr val="000000"/>
                </a:solidFill>
                <a:latin typeface="Courier"/>
                <a:ea typeface="Courier"/>
                <a:cs typeface="Courier"/>
                <a:sym typeface="Courier"/>
              </a:defRPr>
            </a:pPr>
            <a:r>
              <a:t>my.data &lt;- mutate(my.data, x = factor(x))</a:t>
            </a:r>
            <a:endParaRPr sz="1200" spc="-96">
              <a:latin typeface="Times Roman"/>
              <a:ea typeface="Times Roman"/>
              <a:cs typeface="Times Roman"/>
              <a:sym typeface="Times Roman"/>
            </a:endParaRPr>
          </a:p>
          <a:p>
            <a:pPr>
              <a:defRPr sz="2500" spc="-200">
                <a:solidFill>
                  <a:srgbClr val="000000"/>
                </a:solidFill>
                <a:latin typeface="Courier"/>
                <a:ea typeface="Courier"/>
                <a:cs typeface="Courier"/>
                <a:sym typeface="Courier"/>
              </a:defRPr>
            </a:pPr>
            <a:r>
              <a:t>my.data$z &lt;- as.numeric(my.data$z)</a:t>
            </a:r>
            <a:endParaRPr sz="1200" spc="-96">
              <a:latin typeface="Times Roman"/>
              <a:ea typeface="Times Roman"/>
              <a:cs typeface="Times Roman"/>
              <a:sym typeface="Times Roman"/>
            </a:endParaRPr>
          </a:p>
        </p:txBody>
      </p:sp>
      <p:sp>
        <p:nvSpPr>
          <p:cNvPr id="1925" name="anova(model2, model1)"/>
          <p:cNvSpPr txBox="1"/>
          <p:nvPr/>
        </p:nvSpPr>
        <p:spPr>
          <a:xfrm>
            <a:off x="1996631" y="9760199"/>
            <a:ext cx="7808858" cy="660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sz="2500" spc="-200">
                <a:solidFill>
                  <a:srgbClr val="000000"/>
                </a:solidFill>
                <a:latin typeface="Courier"/>
                <a:ea typeface="Courier"/>
                <a:cs typeface="Courier"/>
                <a:sym typeface="Courier"/>
              </a:defRPr>
            </a:lvl1pPr>
          </a:lstStyle>
          <a:p>
            <a:r>
              <a:t>anova(model2, model1)</a:t>
            </a:r>
            <a:endParaRPr sz="1200" spc="-96">
              <a:latin typeface="Times Roman"/>
              <a:ea typeface="Times Roman"/>
              <a:cs typeface="Times Roman"/>
              <a:sym typeface="Times Roman"/>
            </a:endParaRPr>
          </a:p>
        </p:txBody>
      </p:sp>
      <p:sp>
        <p:nvSpPr>
          <p:cNvPr id="1926" name="ANOVA:"/>
          <p:cNvSpPr txBox="1"/>
          <p:nvPr/>
        </p:nvSpPr>
        <p:spPr>
          <a:xfrm>
            <a:off x="1966822" y="9021533"/>
            <a:ext cx="2633367" cy="5461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sz="2900" b="1">
                <a:solidFill>
                  <a:srgbClr val="374556"/>
                </a:solidFill>
                <a:latin typeface="Helvetica"/>
                <a:ea typeface="Helvetica"/>
                <a:cs typeface="Helvetica"/>
                <a:sym typeface="Helvetica"/>
              </a:defRPr>
            </a:lvl1pPr>
          </a:lstStyle>
          <a:p>
            <a:r>
              <a:t>ANOVA:</a:t>
            </a:r>
          </a:p>
        </p:txBody>
      </p:sp>
      <p:sp>
        <p:nvSpPr>
          <p:cNvPr id="1927" name="Check Type:"/>
          <p:cNvSpPr txBox="1"/>
          <p:nvPr/>
        </p:nvSpPr>
        <p:spPr>
          <a:xfrm>
            <a:off x="1968941" y="11205274"/>
            <a:ext cx="2271980" cy="5461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sz="2900" b="1">
                <a:solidFill>
                  <a:srgbClr val="374556"/>
                </a:solidFill>
                <a:latin typeface="Helvetica"/>
                <a:ea typeface="Helvetica"/>
                <a:cs typeface="Helvetica"/>
                <a:sym typeface="Helvetica"/>
              </a:defRPr>
            </a:lvl1pPr>
          </a:lstStyle>
          <a:p>
            <a:r>
              <a:t>Check Type:</a:t>
            </a:r>
          </a:p>
        </p:txBody>
      </p:sp>
      <p:sp>
        <p:nvSpPr>
          <p:cNvPr id="1928" name="TESTS/COMPARISONS"/>
          <p:cNvSpPr txBox="1"/>
          <p:nvPr/>
        </p:nvSpPr>
        <p:spPr>
          <a:xfrm>
            <a:off x="19595369" y="9255634"/>
            <a:ext cx="3377958" cy="1193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sz="3000" b="1">
                <a:solidFill>
                  <a:srgbClr val="FFFFFF"/>
                </a:solidFill>
                <a:latin typeface="Helvetica"/>
                <a:ea typeface="Helvetica"/>
                <a:cs typeface="Helvetica"/>
                <a:sym typeface="Helvetica"/>
              </a:defRPr>
            </a:lvl1pPr>
          </a:lstStyle>
          <a:p>
            <a:r>
              <a:t>TESTS/COMPARISONS</a:t>
            </a:r>
            <a:endParaRPr sz="1200">
              <a:solidFill>
                <a:srgbClr val="000000"/>
              </a:solidFill>
              <a:latin typeface="Times Roman"/>
              <a:ea typeface="Times Roman"/>
              <a:cs typeface="Times Roman"/>
              <a:sym typeface="Times Roman"/>
            </a:endParaRPr>
          </a:p>
        </p:txBody>
      </p:sp>
      <p:sp>
        <p:nvSpPr>
          <p:cNvPr id="1929" name="Change Type:"/>
          <p:cNvSpPr txBox="1"/>
          <p:nvPr/>
        </p:nvSpPr>
        <p:spPr>
          <a:xfrm>
            <a:off x="8929082" y="11204113"/>
            <a:ext cx="3568241" cy="5461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sz="2900" b="1">
                <a:solidFill>
                  <a:srgbClr val="374556"/>
                </a:solidFill>
                <a:latin typeface="Helvetica"/>
                <a:ea typeface="Helvetica"/>
                <a:cs typeface="Helvetica"/>
                <a:sym typeface="Helvetica"/>
              </a:defRPr>
            </a:lvl1pPr>
          </a:lstStyle>
          <a:p>
            <a:r>
              <a:t>Change Type:</a:t>
            </a:r>
          </a:p>
        </p:txBody>
      </p:sp>
      <p:sp>
        <p:nvSpPr>
          <p:cNvPr id="1930" name="Check Model:"/>
          <p:cNvSpPr txBox="1"/>
          <p:nvPr/>
        </p:nvSpPr>
        <p:spPr>
          <a:xfrm>
            <a:off x="12922787" y="6837791"/>
            <a:ext cx="3121232" cy="5461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sz="2900" b="1">
                <a:solidFill>
                  <a:srgbClr val="374556"/>
                </a:solidFill>
                <a:latin typeface="Helvetica"/>
                <a:ea typeface="Helvetica"/>
                <a:cs typeface="Helvetica"/>
                <a:sym typeface="Helvetica"/>
              </a:defRPr>
            </a:lvl1pPr>
          </a:lstStyle>
          <a:p>
            <a:r>
              <a:t>Check Model:</a:t>
            </a:r>
          </a:p>
        </p:txBody>
      </p:sp>
      <p:sp>
        <p:nvSpPr>
          <p:cNvPr id="1931" name="F-Test:"/>
          <p:cNvSpPr txBox="1"/>
          <p:nvPr/>
        </p:nvSpPr>
        <p:spPr>
          <a:xfrm>
            <a:off x="6917987" y="9021533"/>
            <a:ext cx="2633367" cy="5461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sz="2900" b="1">
                <a:solidFill>
                  <a:srgbClr val="374556"/>
                </a:solidFill>
                <a:latin typeface="Helvetica"/>
                <a:ea typeface="Helvetica"/>
                <a:cs typeface="Helvetica"/>
                <a:sym typeface="Helvetica"/>
              </a:defRPr>
            </a:lvl1pPr>
          </a:lstStyle>
          <a:p>
            <a:r>
              <a:t>F-Test:</a:t>
            </a:r>
          </a:p>
        </p:txBody>
      </p:sp>
      <p:sp>
        <p:nvSpPr>
          <p:cNvPr id="1932" name="summary(model) par(mfrow=c(2,2))…"/>
          <p:cNvSpPr txBox="1"/>
          <p:nvPr/>
        </p:nvSpPr>
        <p:spPr>
          <a:xfrm>
            <a:off x="15405279" y="7028762"/>
            <a:ext cx="3059287" cy="1422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defRPr sz="2500" spc="-200">
                <a:solidFill>
                  <a:srgbClr val="000000"/>
                </a:solidFill>
                <a:latin typeface="Courier"/>
                <a:ea typeface="Courier"/>
                <a:cs typeface="Courier"/>
                <a:sym typeface="Courier"/>
              </a:defRPr>
            </a:pPr>
            <a:r>
              <a:t>summary(model)</a:t>
            </a:r>
            <a:r>
              <a:rPr sz="1200" spc="-96">
                <a:latin typeface="Times Roman"/>
                <a:ea typeface="Times Roman"/>
                <a:cs typeface="Times Roman"/>
                <a:sym typeface="Times Roman"/>
              </a:rPr>
              <a:t> </a:t>
            </a:r>
            <a:r>
              <a:t>par(mfrow=c(2,2))</a:t>
            </a:r>
            <a:endParaRPr sz="1200" spc="-96">
              <a:latin typeface="Times Roman"/>
              <a:ea typeface="Times Roman"/>
              <a:cs typeface="Times Roman"/>
              <a:sym typeface="Times Roman"/>
            </a:endParaRPr>
          </a:p>
          <a:p>
            <a:pPr>
              <a:defRPr sz="2500" spc="-200">
                <a:solidFill>
                  <a:srgbClr val="000000"/>
                </a:solidFill>
                <a:latin typeface="Courier"/>
                <a:ea typeface="Courier"/>
                <a:cs typeface="Courier"/>
                <a:sym typeface="Courier"/>
              </a:defRPr>
            </a:pPr>
            <a:r>
              <a:t>plot(model)</a:t>
            </a:r>
            <a:endParaRPr sz="1200" spc="-96">
              <a:latin typeface="Times Roman"/>
              <a:ea typeface="Times Roman"/>
              <a:cs typeface="Times Roman"/>
              <a:sym typeface="Times Roman"/>
            </a:endParaRPr>
          </a:p>
        </p:txBody>
      </p:sp>
      <p:sp>
        <p:nvSpPr>
          <p:cNvPr id="1933" name="drop1(model, test=&quot;F&quot;)"/>
          <p:cNvSpPr txBox="1"/>
          <p:nvPr/>
        </p:nvSpPr>
        <p:spPr>
          <a:xfrm>
            <a:off x="6884974" y="9760199"/>
            <a:ext cx="7808858" cy="838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defRPr sz="2500" spc="-200">
                <a:solidFill>
                  <a:srgbClr val="000000"/>
                </a:solidFill>
                <a:latin typeface="Courier"/>
                <a:ea typeface="Courier"/>
                <a:cs typeface="Courier"/>
                <a:sym typeface="Courier"/>
              </a:defRPr>
            </a:pPr>
            <a:r>
              <a:t>drop1(model, test="F")</a:t>
            </a:r>
            <a:endParaRPr sz="1200" spc="-96">
              <a:latin typeface="Times Roman"/>
              <a:ea typeface="Times Roman"/>
              <a:cs typeface="Times Roman"/>
              <a:sym typeface="Times Roman"/>
            </a:endParaRPr>
          </a:p>
          <a:p>
            <a:pPr>
              <a:defRPr sz="2500" spc="-200">
                <a:solidFill>
                  <a:srgbClr val="000000"/>
                </a:solidFill>
                <a:latin typeface="Courier"/>
                <a:ea typeface="Courier"/>
                <a:cs typeface="Courier"/>
                <a:sym typeface="Courier"/>
              </a:defRPr>
            </a:pPr>
            <a:endParaRPr sz="1200" spc="-96">
              <a:latin typeface="Times Roman"/>
              <a:ea typeface="Times Roman"/>
              <a:cs typeface="Times Roman"/>
              <a:sym typeface="Times Roman"/>
            </a:endParaRPr>
          </a:p>
        </p:txBody>
      </p:sp>
    </p:spTree>
  </p:cSld>
  <p:clrMapOvr>
    <a:masterClrMapping/>
  </p:clrMapOvr>
  <p:transition spd="me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09" name="bioinformatics_illustration_web.jpg" descr="bioinformatics_illustration_web.jpg"/>
          <p:cNvPicPr>
            <a:picLocks noChangeAspect="1"/>
          </p:cNvPicPr>
          <p:nvPr/>
        </p:nvPicPr>
        <p:blipFill>
          <a:blip r:embed="rId2">
            <a:alphaModFix amt="50140"/>
          </a:blip>
          <a:srcRect t="105" r="2318" b="29361"/>
          <a:stretch>
            <a:fillRect/>
          </a:stretch>
        </p:blipFill>
        <p:spPr>
          <a:xfrm>
            <a:off x="-23545" y="10077522"/>
            <a:ext cx="14318437" cy="3635050"/>
          </a:xfrm>
          <a:prstGeom prst="rect">
            <a:avLst/>
          </a:prstGeom>
          <a:ln w="12700">
            <a:miter lim="400000"/>
          </a:ln>
        </p:spPr>
      </p:pic>
      <p:pic>
        <p:nvPicPr>
          <p:cNvPr id="2510" name="bioinformatics_illustration_web.jpg" descr="bioinformatics_illustration_web.jpg"/>
          <p:cNvPicPr>
            <a:picLocks noChangeAspect="1"/>
          </p:cNvPicPr>
          <p:nvPr/>
        </p:nvPicPr>
        <p:blipFill>
          <a:blip r:embed="rId2">
            <a:alphaModFix amt="50156"/>
          </a:blip>
          <a:srcRect l="13368" t="28409" r="20249" b="954"/>
          <a:stretch>
            <a:fillRect/>
          </a:stretch>
        </p:blipFill>
        <p:spPr>
          <a:xfrm rot="10800000">
            <a:off x="14300739" y="9938753"/>
            <a:ext cx="10114545" cy="3784068"/>
          </a:xfrm>
          <a:prstGeom prst="rect">
            <a:avLst/>
          </a:prstGeom>
          <a:ln w="12700">
            <a:miter lim="400000"/>
          </a:ln>
        </p:spPr>
      </p:pic>
      <p:sp>
        <p:nvSpPr>
          <p:cNvPr id="2511" name="Rectangle"/>
          <p:cNvSpPr/>
          <p:nvPr/>
        </p:nvSpPr>
        <p:spPr>
          <a:xfrm flipH="1">
            <a:off x="-3174" y="-566231"/>
            <a:ext cx="24377648" cy="11141150"/>
          </a:xfrm>
          <a:prstGeom prst="rect">
            <a:avLst/>
          </a:prstGeom>
          <a:solidFill>
            <a:srgbClr val="374556"/>
          </a:solidFill>
          <a:ln w="12700">
            <a:miter lim="400000"/>
          </a:ln>
        </p:spPr>
        <p:txBody>
          <a:bodyPr lIns="45719" rIns="45719" anchor="ctr"/>
          <a:lstStyle/>
          <a:p>
            <a:pPr algn="ctr">
              <a:defRPr>
                <a:solidFill>
                  <a:srgbClr val="FFFFFF"/>
                </a:solidFill>
              </a:defRPr>
            </a:pPr>
            <a:endParaRPr/>
          </a:p>
        </p:txBody>
      </p:sp>
      <p:sp>
        <p:nvSpPr>
          <p:cNvPr id="2512" name="This keynote presentation was created by Thilde Terkelsen, Data Scientist, Center for Health Data Science, SUND, KU.…"/>
          <p:cNvSpPr txBox="1"/>
          <p:nvPr/>
        </p:nvSpPr>
        <p:spPr>
          <a:xfrm>
            <a:off x="15590370" y="12379222"/>
            <a:ext cx="8961441" cy="1422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lvl="1">
              <a:defRPr sz="2200">
                <a:solidFill>
                  <a:srgbClr val="374556"/>
                </a:solidFill>
                <a:latin typeface="Helvetica"/>
                <a:ea typeface="Helvetica"/>
                <a:cs typeface="Helvetica"/>
                <a:sym typeface="Helvetica"/>
              </a:defRPr>
            </a:pPr>
            <a:r>
              <a:t>This keynote presentation was created by Thilde Terkelsen, Data Scientist, Center for Health Data Science, SUND, KU.</a:t>
            </a:r>
          </a:p>
          <a:p>
            <a:pPr lvl="1">
              <a:defRPr sz="2200">
                <a:solidFill>
                  <a:srgbClr val="374556"/>
                </a:solidFill>
                <a:latin typeface="Helvetica"/>
                <a:ea typeface="Helvetica"/>
                <a:cs typeface="Helvetica"/>
                <a:sym typeface="Helvetica"/>
              </a:defRPr>
            </a:pPr>
            <a:r>
              <a:t>For internal use at KU only, do not distribute commercially.</a:t>
            </a:r>
          </a:p>
        </p:txBody>
      </p:sp>
      <p:sp>
        <p:nvSpPr>
          <p:cNvPr id="2513" name="THANK YOU FOR LISTENING"/>
          <p:cNvSpPr txBox="1"/>
          <p:nvPr/>
        </p:nvSpPr>
        <p:spPr>
          <a:xfrm>
            <a:off x="8119202" y="1799094"/>
            <a:ext cx="9115029" cy="863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nSpc>
                <a:spcPct val="140000"/>
              </a:lnSpc>
              <a:defRPr sz="5000" b="1">
                <a:solidFill>
                  <a:srgbClr val="FFFFFF"/>
                </a:solidFill>
                <a:latin typeface="Helvetica"/>
                <a:ea typeface="Helvetica"/>
                <a:cs typeface="Helvetica"/>
                <a:sym typeface="Helvetica"/>
              </a:defRPr>
            </a:lvl1pPr>
          </a:lstStyle>
          <a:p>
            <a:r>
              <a:t>THANK YOU FOR LISTENING</a:t>
            </a:r>
          </a:p>
        </p:txBody>
      </p:sp>
      <p:grpSp>
        <p:nvGrpSpPr>
          <p:cNvPr id="2521" name="Group"/>
          <p:cNvGrpSpPr/>
          <p:nvPr/>
        </p:nvGrpSpPr>
        <p:grpSpPr>
          <a:xfrm>
            <a:off x="7256081" y="3240039"/>
            <a:ext cx="10841271" cy="6260138"/>
            <a:chOff x="0" y="0"/>
            <a:chExt cx="10841270" cy="6260137"/>
          </a:xfrm>
        </p:grpSpPr>
        <p:grpSp>
          <p:nvGrpSpPr>
            <p:cNvPr id="2519" name="Group"/>
            <p:cNvGrpSpPr/>
            <p:nvPr/>
          </p:nvGrpSpPr>
          <p:grpSpPr>
            <a:xfrm>
              <a:off x="-1" y="0"/>
              <a:ext cx="10841272" cy="6260138"/>
              <a:chOff x="0" y="0"/>
              <a:chExt cx="10841270" cy="6260137"/>
            </a:xfrm>
          </p:grpSpPr>
          <p:sp>
            <p:nvSpPr>
              <p:cNvPr id="2514" name="Freeform 395"/>
              <p:cNvSpPr/>
              <p:nvPr/>
            </p:nvSpPr>
            <p:spPr>
              <a:xfrm>
                <a:off x="993976" y="0"/>
                <a:ext cx="8849467" cy="6074078"/>
              </a:xfrm>
              <a:custGeom>
                <a:avLst/>
                <a:gdLst/>
                <a:ahLst/>
                <a:cxnLst>
                  <a:cxn ang="0">
                    <a:pos x="wd2" y="hd2"/>
                  </a:cxn>
                  <a:cxn ang="5400000">
                    <a:pos x="wd2" y="hd2"/>
                  </a:cxn>
                  <a:cxn ang="10800000">
                    <a:pos x="wd2" y="hd2"/>
                  </a:cxn>
                  <a:cxn ang="16200000">
                    <a:pos x="wd2" y="hd2"/>
                  </a:cxn>
                </a:cxnLst>
                <a:rect l="0" t="0" r="r" b="b"/>
                <a:pathLst>
                  <a:path w="21600" h="21600" extrusionOk="0">
                    <a:moveTo>
                      <a:pt x="21284" y="21600"/>
                    </a:moveTo>
                    <a:cubicBezTo>
                      <a:pt x="316" y="21600"/>
                      <a:pt x="316" y="21600"/>
                      <a:pt x="316" y="21600"/>
                    </a:cubicBezTo>
                    <a:cubicBezTo>
                      <a:pt x="158" y="21600"/>
                      <a:pt x="0" y="21402"/>
                      <a:pt x="0" y="21137"/>
                    </a:cubicBezTo>
                    <a:cubicBezTo>
                      <a:pt x="0" y="1025"/>
                      <a:pt x="0" y="1025"/>
                      <a:pt x="0" y="1025"/>
                    </a:cubicBezTo>
                    <a:cubicBezTo>
                      <a:pt x="0" y="463"/>
                      <a:pt x="316" y="0"/>
                      <a:pt x="699" y="0"/>
                    </a:cubicBezTo>
                    <a:cubicBezTo>
                      <a:pt x="20901" y="0"/>
                      <a:pt x="20901" y="0"/>
                      <a:pt x="20901" y="0"/>
                    </a:cubicBezTo>
                    <a:cubicBezTo>
                      <a:pt x="21284" y="0"/>
                      <a:pt x="21600" y="463"/>
                      <a:pt x="21600" y="1025"/>
                    </a:cubicBezTo>
                    <a:cubicBezTo>
                      <a:pt x="21600" y="21137"/>
                      <a:pt x="21600" y="21137"/>
                      <a:pt x="21600" y="21137"/>
                    </a:cubicBezTo>
                    <a:cubicBezTo>
                      <a:pt x="21600" y="21402"/>
                      <a:pt x="21442" y="21600"/>
                      <a:pt x="21284" y="21600"/>
                    </a:cubicBezTo>
                    <a:close/>
                  </a:path>
                </a:pathLst>
              </a:custGeom>
              <a:solidFill>
                <a:srgbClr val="EBEBEB"/>
              </a:solidFill>
              <a:ln w="12700" cap="flat">
                <a:noFill/>
                <a:miter lim="400000"/>
              </a:ln>
              <a:effectLst/>
            </p:spPr>
            <p:txBody>
              <a:bodyPr wrap="square" lIns="45719" tIns="45719" rIns="45719" bIns="45719" numCol="1" anchor="t">
                <a:noAutofit/>
              </a:bodyPr>
              <a:lstStyle/>
              <a:p>
                <a:pPr defTabSz="914400">
                  <a:defRPr sz="1800">
                    <a:solidFill>
                      <a:srgbClr val="000000"/>
                    </a:solidFill>
                    <a:latin typeface="Helvetica"/>
                    <a:ea typeface="Helvetica"/>
                    <a:cs typeface="Helvetica"/>
                    <a:sym typeface="Helvetica"/>
                  </a:defRPr>
                </a:pPr>
                <a:endParaRPr/>
              </a:p>
            </p:txBody>
          </p:sp>
          <p:sp>
            <p:nvSpPr>
              <p:cNvPr id="2515" name="Freeform 396"/>
              <p:cNvSpPr/>
              <p:nvPr/>
            </p:nvSpPr>
            <p:spPr>
              <a:xfrm>
                <a:off x="993976" y="5814367"/>
                <a:ext cx="8849467" cy="25971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0" y="10800"/>
                      <a:pt x="0" y="10800"/>
                      <a:pt x="0" y="10800"/>
                    </a:cubicBezTo>
                    <a:cubicBezTo>
                      <a:pt x="0" y="16971"/>
                      <a:pt x="158" y="21600"/>
                      <a:pt x="316" y="21600"/>
                    </a:cubicBezTo>
                    <a:cubicBezTo>
                      <a:pt x="21284" y="21600"/>
                      <a:pt x="21284" y="21600"/>
                      <a:pt x="21284" y="21600"/>
                    </a:cubicBezTo>
                    <a:cubicBezTo>
                      <a:pt x="21442" y="21600"/>
                      <a:pt x="21600" y="16971"/>
                      <a:pt x="21600" y="10800"/>
                    </a:cubicBezTo>
                    <a:cubicBezTo>
                      <a:pt x="21600" y="0"/>
                      <a:pt x="21600" y="0"/>
                      <a:pt x="21600" y="0"/>
                    </a:cubicBezTo>
                    <a:lnTo>
                      <a:pt x="0" y="0"/>
                    </a:lnTo>
                    <a:close/>
                  </a:path>
                </a:pathLst>
              </a:custGeom>
              <a:solidFill>
                <a:srgbClr val="F5F5F5"/>
              </a:solidFill>
              <a:ln w="12700" cap="flat">
                <a:noFill/>
                <a:miter lim="400000"/>
              </a:ln>
              <a:effectLst/>
            </p:spPr>
            <p:txBody>
              <a:bodyPr wrap="square" lIns="45719" tIns="45719" rIns="45719" bIns="45719" numCol="1" anchor="t">
                <a:noAutofit/>
              </a:bodyPr>
              <a:lstStyle/>
              <a:p>
                <a:pPr defTabSz="914400">
                  <a:defRPr sz="1800">
                    <a:solidFill>
                      <a:srgbClr val="000000"/>
                    </a:solidFill>
                    <a:latin typeface="Helvetica"/>
                    <a:ea typeface="Helvetica"/>
                    <a:cs typeface="Helvetica"/>
                    <a:sym typeface="Helvetica"/>
                  </a:defRPr>
                </a:pPr>
                <a:endParaRPr/>
              </a:p>
            </p:txBody>
          </p:sp>
          <p:sp>
            <p:nvSpPr>
              <p:cNvPr id="2516" name="Rectangle 397"/>
              <p:cNvSpPr/>
              <p:nvPr/>
            </p:nvSpPr>
            <p:spPr>
              <a:xfrm>
                <a:off x="1348416" y="430261"/>
                <a:ext cx="8144438" cy="5139903"/>
              </a:xfrm>
              <a:prstGeom prst="rect">
                <a:avLst/>
              </a:prstGeom>
              <a:solidFill>
                <a:srgbClr val="374556"/>
              </a:solidFill>
              <a:ln w="12700" cap="flat">
                <a:noFill/>
                <a:miter lim="400000"/>
              </a:ln>
              <a:effectLst/>
            </p:spPr>
            <p:txBody>
              <a:bodyPr wrap="square" lIns="45719" tIns="45719" rIns="45719" bIns="45719" numCol="1" anchor="t">
                <a:noAutofit/>
              </a:bodyPr>
              <a:lstStyle/>
              <a:p>
                <a:pPr defTabSz="914400">
                  <a:defRPr sz="1800">
                    <a:solidFill>
                      <a:srgbClr val="000000"/>
                    </a:solidFill>
                    <a:latin typeface="Helvetica"/>
                    <a:ea typeface="Helvetica"/>
                    <a:cs typeface="Helvetica"/>
                    <a:sym typeface="Helvetica"/>
                  </a:defRPr>
                </a:pPr>
                <a:endParaRPr/>
              </a:p>
            </p:txBody>
          </p:sp>
          <p:sp>
            <p:nvSpPr>
              <p:cNvPr id="2517" name="Freeform 398"/>
              <p:cNvSpPr/>
              <p:nvPr/>
            </p:nvSpPr>
            <p:spPr>
              <a:xfrm>
                <a:off x="0" y="6101210"/>
                <a:ext cx="10841270" cy="15892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0" y="0"/>
                      <a:pt x="405" y="21600"/>
                      <a:pt x="2741" y="21600"/>
                    </a:cubicBezTo>
                    <a:cubicBezTo>
                      <a:pt x="5096" y="21600"/>
                      <a:pt x="16504" y="21600"/>
                      <a:pt x="18840" y="21600"/>
                    </a:cubicBezTo>
                    <a:cubicBezTo>
                      <a:pt x="21195" y="21600"/>
                      <a:pt x="21600" y="0"/>
                      <a:pt x="21600" y="0"/>
                    </a:cubicBezTo>
                    <a:lnTo>
                      <a:pt x="0" y="0"/>
                    </a:lnTo>
                    <a:close/>
                  </a:path>
                </a:pathLst>
              </a:custGeom>
              <a:solidFill>
                <a:srgbClr val="EBEBEB"/>
              </a:solidFill>
              <a:ln w="12700" cap="flat">
                <a:noFill/>
                <a:miter lim="400000"/>
              </a:ln>
              <a:effectLst/>
            </p:spPr>
            <p:txBody>
              <a:bodyPr wrap="square" lIns="45719" tIns="45719" rIns="45719" bIns="45719" numCol="1" anchor="t">
                <a:noAutofit/>
              </a:bodyPr>
              <a:lstStyle/>
              <a:p>
                <a:pPr defTabSz="914400">
                  <a:defRPr sz="1800">
                    <a:solidFill>
                      <a:srgbClr val="000000"/>
                    </a:solidFill>
                    <a:latin typeface="Helvetica"/>
                    <a:ea typeface="Helvetica"/>
                    <a:cs typeface="Helvetica"/>
                    <a:sym typeface="Helvetica"/>
                  </a:defRPr>
                </a:pPr>
                <a:endParaRPr/>
              </a:p>
            </p:txBody>
          </p:sp>
          <p:sp>
            <p:nvSpPr>
              <p:cNvPr id="2518" name="Rectangle 399"/>
              <p:cNvSpPr/>
              <p:nvPr/>
            </p:nvSpPr>
            <p:spPr>
              <a:xfrm>
                <a:off x="0" y="6035313"/>
                <a:ext cx="10841271" cy="65898"/>
              </a:xfrm>
              <a:prstGeom prst="rect">
                <a:avLst/>
              </a:prstGeom>
              <a:solidFill>
                <a:srgbClr val="FFFFFF"/>
              </a:solidFill>
              <a:ln w="12700" cap="flat">
                <a:noFill/>
                <a:miter lim="400000"/>
              </a:ln>
              <a:effectLst/>
            </p:spPr>
            <p:txBody>
              <a:bodyPr wrap="square" lIns="45719" tIns="45719" rIns="45719" bIns="45719" numCol="1" anchor="t">
                <a:noAutofit/>
              </a:bodyPr>
              <a:lstStyle/>
              <a:p>
                <a:pPr defTabSz="914400">
                  <a:defRPr sz="1800">
                    <a:solidFill>
                      <a:srgbClr val="000000"/>
                    </a:solidFill>
                    <a:latin typeface="Helvetica"/>
                    <a:ea typeface="Helvetica"/>
                    <a:cs typeface="Helvetica"/>
                    <a:sym typeface="Helvetica"/>
                  </a:defRPr>
                </a:pPr>
                <a:endParaRPr/>
              </a:p>
            </p:txBody>
          </p:sp>
        </p:grpSp>
        <p:pic>
          <p:nvPicPr>
            <p:cNvPr id="2520" name="aqN005R_460s.jpg" descr="aqN005R_460s.jpg"/>
            <p:cNvPicPr>
              <a:picLocks noChangeAspect="1"/>
            </p:cNvPicPr>
            <p:nvPr/>
          </p:nvPicPr>
          <p:blipFill>
            <a:blip r:embed="rId3"/>
            <a:stretch>
              <a:fillRect/>
            </a:stretch>
          </p:blipFill>
          <p:spPr>
            <a:xfrm>
              <a:off x="2113967" y="516777"/>
              <a:ext cx="6727402" cy="5045552"/>
            </a:xfrm>
            <a:prstGeom prst="rect">
              <a:avLst/>
            </a:prstGeom>
            <a:ln w="12700" cap="flat">
              <a:noFill/>
              <a:miter lim="400000"/>
            </a:ln>
            <a:effectLst/>
          </p:spPr>
        </p:pic>
      </p:grpSp>
    </p:spTree>
  </p:cSld>
  <p:clrMapOvr>
    <a:masterClrMapping/>
  </p:clrMapOvr>
  <p:transition spd="me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4">
            <a:extLst>
              <a:ext uri="{FF2B5EF4-FFF2-40B4-BE49-F238E27FC236}">
                <a16:creationId xmlns:a16="http://schemas.microsoft.com/office/drawing/2014/main" id="{CE195895-A69E-388B-D910-FC8A7231CCD5}"/>
              </a:ext>
            </a:extLst>
          </p:cNvPr>
          <p:cNvSpPr/>
          <p:nvPr/>
        </p:nvSpPr>
        <p:spPr>
          <a:xfrm>
            <a:off x="-10155" y="-26892"/>
            <a:ext cx="24371300" cy="2538677"/>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sz="4797"/>
          </a:p>
        </p:txBody>
      </p:sp>
      <p:pic>
        <p:nvPicPr>
          <p:cNvPr id="11" name="Picture 10" descr="A blue and black logo&#10;&#10;Description automatically generated">
            <a:extLst>
              <a:ext uri="{FF2B5EF4-FFF2-40B4-BE49-F238E27FC236}">
                <a16:creationId xmlns:a16="http://schemas.microsoft.com/office/drawing/2014/main" id="{6804DD0A-6FFE-6155-78EA-FDD5D0A4D1A2}"/>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23152735" y="12326192"/>
            <a:ext cx="1015471" cy="1233916"/>
          </a:xfrm>
          <a:prstGeom prst="rect">
            <a:avLst/>
          </a:prstGeom>
        </p:spPr>
      </p:pic>
      <p:sp>
        <p:nvSpPr>
          <p:cNvPr id="4" name="TextBox 8">
            <a:extLst>
              <a:ext uri="{FF2B5EF4-FFF2-40B4-BE49-F238E27FC236}">
                <a16:creationId xmlns:a16="http://schemas.microsoft.com/office/drawing/2014/main" id="{A390473F-5693-9874-3990-7976F6CEDA2C}"/>
              </a:ext>
            </a:extLst>
          </p:cNvPr>
          <p:cNvSpPr txBox="1"/>
          <p:nvPr/>
        </p:nvSpPr>
        <p:spPr>
          <a:xfrm>
            <a:off x="1008610" y="3405399"/>
            <a:ext cx="11166885" cy="9150710"/>
          </a:xfrm>
          <a:prstGeom prst="rect">
            <a:avLst/>
          </a:prstGeom>
        </p:spPr>
        <p:txBody>
          <a:bodyPr wrap="square" lIns="0" tIns="0" rIns="0" bIns="0" rtlCol="0" anchor="t">
            <a:spAutoFit/>
          </a:bodyPr>
          <a:lstStyle/>
          <a:p>
            <a:pPr marL="609265" indent="-609265">
              <a:lnSpc>
                <a:spcPts val="5970"/>
              </a:lnSpc>
              <a:buFont typeface="Arial" panose="020B0604020202020204" pitchFamily="34" charset="0"/>
              <a:buChar char="•"/>
            </a:pPr>
            <a:r>
              <a:rPr lang="en-US" sz="3465" b="1" dirty="0">
                <a:solidFill>
                  <a:srgbClr val="404040"/>
                </a:solidFill>
                <a:latin typeface="Montserrat" pitchFamily="2" charset="77"/>
              </a:rPr>
              <a:t>Unsupervised Classification: </a:t>
            </a:r>
            <a:r>
              <a:rPr lang="en-US" sz="3465" dirty="0">
                <a:solidFill>
                  <a:srgbClr val="404040"/>
                </a:solidFill>
                <a:latin typeface="Montserrat" pitchFamily="2" charset="77"/>
              </a:rPr>
              <a:t>Group observations into clusters. </a:t>
            </a:r>
          </a:p>
          <a:p>
            <a:pPr>
              <a:lnSpc>
                <a:spcPts val="5970"/>
              </a:lnSpc>
            </a:pPr>
            <a:endParaRPr lang="en-US" sz="3465" dirty="0">
              <a:solidFill>
                <a:srgbClr val="404040"/>
              </a:solidFill>
              <a:latin typeface="Montserrat" pitchFamily="2" charset="77"/>
            </a:endParaRPr>
          </a:p>
          <a:p>
            <a:pPr marL="609265" indent="-609265">
              <a:lnSpc>
                <a:spcPts val="5970"/>
              </a:lnSpc>
              <a:buFont typeface="Arial" panose="020B0604020202020204" pitchFamily="34" charset="0"/>
              <a:buChar char="•"/>
            </a:pPr>
            <a:r>
              <a:rPr lang="en-US" sz="3465" dirty="0">
                <a:solidFill>
                  <a:srgbClr val="404040"/>
                </a:solidFill>
                <a:latin typeface="Montserrat" pitchFamily="2" charset="77"/>
              </a:rPr>
              <a:t>What if we do not know the groups our data partition into, </a:t>
            </a:r>
            <a:r>
              <a:rPr lang="en-US" sz="3465" b="1" dirty="0">
                <a:solidFill>
                  <a:srgbClr val="404040"/>
                </a:solidFill>
                <a:latin typeface="Montserrat" pitchFamily="2" charset="77"/>
              </a:rPr>
              <a:t>no labels</a:t>
            </a:r>
            <a:r>
              <a:rPr lang="en-US" sz="3465" dirty="0">
                <a:solidFill>
                  <a:srgbClr val="404040"/>
                </a:solidFill>
                <a:latin typeface="Montserrat" pitchFamily="2" charset="77"/>
              </a:rPr>
              <a:t>…</a:t>
            </a:r>
          </a:p>
          <a:p>
            <a:pPr marL="609265" indent="-609265">
              <a:lnSpc>
                <a:spcPts val="5970"/>
              </a:lnSpc>
              <a:buFont typeface="Arial" panose="020B0604020202020204" pitchFamily="34" charset="0"/>
              <a:buChar char="•"/>
            </a:pPr>
            <a:endParaRPr lang="en-US" sz="3465" dirty="0">
              <a:solidFill>
                <a:srgbClr val="404040"/>
              </a:solidFill>
              <a:latin typeface="Montserrat" pitchFamily="2" charset="77"/>
            </a:endParaRPr>
          </a:p>
          <a:p>
            <a:pPr marL="609265" indent="-609265">
              <a:lnSpc>
                <a:spcPts val="5970"/>
              </a:lnSpc>
              <a:buFont typeface="Arial" panose="020B0604020202020204" pitchFamily="34" charset="0"/>
              <a:buChar char="•"/>
            </a:pPr>
            <a:r>
              <a:rPr lang="en-US" sz="3465" dirty="0">
                <a:solidFill>
                  <a:srgbClr val="404040"/>
                </a:solidFill>
                <a:latin typeface="Montserrat" pitchFamily="2" charset="77"/>
              </a:rPr>
              <a:t>A scientific question could be: </a:t>
            </a:r>
            <a:r>
              <a:rPr lang="en-US" sz="3465" i="1" dirty="0">
                <a:solidFill>
                  <a:srgbClr val="404040"/>
                </a:solidFill>
                <a:latin typeface="Montserrat"/>
              </a:rPr>
              <a:t>Do our observations stratify into groups and what data characteristics drive this partitioning?</a:t>
            </a:r>
          </a:p>
          <a:p>
            <a:pPr marL="609265" indent="-609265">
              <a:lnSpc>
                <a:spcPts val="5970"/>
              </a:lnSpc>
              <a:buFont typeface="Arial" panose="020B0604020202020204" pitchFamily="34" charset="0"/>
              <a:buChar char="•"/>
            </a:pPr>
            <a:endParaRPr lang="en-US" sz="3465" i="1" dirty="0">
              <a:solidFill>
                <a:srgbClr val="404040"/>
              </a:solidFill>
              <a:latin typeface="Montserrat" pitchFamily="2" charset="77"/>
            </a:endParaRPr>
          </a:p>
          <a:p>
            <a:pPr marL="609265" indent="-609265">
              <a:lnSpc>
                <a:spcPts val="5970"/>
              </a:lnSpc>
              <a:buFont typeface="Arial" panose="020B0604020202020204" pitchFamily="34" charset="0"/>
              <a:buChar char="•"/>
            </a:pPr>
            <a:r>
              <a:rPr lang="en-US" sz="3465" dirty="0">
                <a:solidFill>
                  <a:srgbClr val="404040"/>
                </a:solidFill>
                <a:latin typeface="Montserrat" pitchFamily="2" charset="77"/>
              </a:rPr>
              <a:t>For this we use </a:t>
            </a:r>
            <a:r>
              <a:rPr lang="en-US" sz="3465" b="1" dirty="0">
                <a:solidFill>
                  <a:srgbClr val="404040"/>
                </a:solidFill>
                <a:latin typeface="Montserrat" pitchFamily="2" charset="77"/>
              </a:rPr>
              <a:t>unsupervised learning </a:t>
            </a:r>
            <a:r>
              <a:rPr lang="en-US" sz="3465" dirty="0">
                <a:solidFill>
                  <a:srgbClr val="404040"/>
                </a:solidFill>
                <a:latin typeface="Montserrat" pitchFamily="2" charset="77"/>
              </a:rPr>
              <a:t>methods (PCA is one example).</a:t>
            </a:r>
          </a:p>
        </p:txBody>
      </p:sp>
      <p:pic>
        <p:nvPicPr>
          <p:cNvPr id="5" name="Picture 4" descr="No alternative text description for this image">
            <a:extLst>
              <a:ext uri="{FF2B5EF4-FFF2-40B4-BE49-F238E27FC236}">
                <a16:creationId xmlns:a16="http://schemas.microsoft.com/office/drawing/2014/main" id="{E034A42C-3982-0268-D45F-D47464B5E18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56974"/>
          <a:stretch/>
        </p:blipFill>
        <p:spPr bwMode="auto">
          <a:xfrm>
            <a:off x="12392038" y="5864934"/>
            <a:ext cx="11166885" cy="535959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7">
            <a:extLst>
              <a:ext uri="{FF2B5EF4-FFF2-40B4-BE49-F238E27FC236}">
                <a16:creationId xmlns:a16="http://schemas.microsoft.com/office/drawing/2014/main" id="{2DFBB7BF-2134-B615-21A8-17E45171431B}"/>
              </a:ext>
            </a:extLst>
          </p:cNvPr>
          <p:cNvSpPr txBox="1"/>
          <p:nvPr/>
        </p:nvSpPr>
        <p:spPr>
          <a:xfrm>
            <a:off x="4508690" y="590067"/>
            <a:ext cx="15333610" cy="1228285"/>
          </a:xfrm>
          <a:prstGeom prst="rect">
            <a:avLst/>
          </a:prstGeom>
        </p:spPr>
        <p:txBody>
          <a:bodyPr wrap="square" lIns="0" tIns="0" rIns="0" bIns="0" rtlCol="0" anchor="t">
            <a:spAutoFit/>
          </a:bodyPr>
          <a:lstStyle/>
          <a:p>
            <a:pPr algn="ctr">
              <a:lnSpc>
                <a:spcPts val="10404"/>
              </a:lnSpc>
              <a:spcBef>
                <a:spcPct val="0"/>
              </a:spcBef>
            </a:pPr>
            <a:r>
              <a:rPr lang="en-US" sz="7196" b="1" dirty="0">
                <a:solidFill>
                  <a:srgbClr val="404040"/>
                </a:solidFill>
                <a:latin typeface="Montserrat" pitchFamily="2" charset="77"/>
              </a:rPr>
              <a:t>UNSUPERVISED LEARNING</a:t>
            </a:r>
          </a:p>
        </p:txBody>
      </p:sp>
    </p:spTree>
    <p:extLst>
      <p:ext uri="{BB962C8B-B14F-4D97-AF65-F5344CB8AC3E}">
        <p14:creationId xmlns:p14="http://schemas.microsoft.com/office/powerpoint/2010/main" val="394851261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4">
            <a:extLst>
              <a:ext uri="{FF2B5EF4-FFF2-40B4-BE49-F238E27FC236}">
                <a16:creationId xmlns:a16="http://schemas.microsoft.com/office/drawing/2014/main" id="{BDADDAA5-3698-5BDC-78F9-ECC7D4C0A3E2}"/>
              </a:ext>
            </a:extLst>
          </p:cNvPr>
          <p:cNvSpPr/>
          <p:nvPr/>
        </p:nvSpPr>
        <p:spPr>
          <a:xfrm>
            <a:off x="0" y="686547"/>
            <a:ext cx="13790094" cy="2679982"/>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pPr defTabSz="1218529" hangingPunct="1"/>
            <a:endParaRPr lang="en-DK" sz="2399" kern="1200">
              <a:solidFill>
                <a:prstClr val="black"/>
              </a:solidFill>
              <a:latin typeface="Calibri"/>
            </a:endParaRPr>
          </a:p>
        </p:txBody>
      </p:sp>
      <p:sp>
        <p:nvSpPr>
          <p:cNvPr id="11" name="Freeform 4">
            <a:extLst>
              <a:ext uri="{FF2B5EF4-FFF2-40B4-BE49-F238E27FC236}">
                <a16:creationId xmlns:a16="http://schemas.microsoft.com/office/drawing/2014/main" id="{85EED54D-E66B-6B1B-9A47-08089AEDA63C}"/>
              </a:ext>
            </a:extLst>
          </p:cNvPr>
          <p:cNvSpPr/>
          <p:nvPr/>
        </p:nvSpPr>
        <p:spPr>
          <a:xfrm>
            <a:off x="13790094" y="3573"/>
            <a:ext cx="10581206" cy="13708856"/>
          </a:xfrm>
          <a:custGeom>
            <a:avLst/>
            <a:gdLst/>
            <a:ahLst/>
            <a:cxnLst/>
            <a:rect l="l" t="t" r="r" b="b"/>
            <a:pathLst>
              <a:path w="220314" h="2861297">
                <a:moveTo>
                  <a:pt x="0" y="0"/>
                </a:moveTo>
                <a:lnTo>
                  <a:pt x="220314" y="0"/>
                </a:lnTo>
                <a:lnTo>
                  <a:pt x="220314" y="2861297"/>
                </a:lnTo>
                <a:lnTo>
                  <a:pt x="0" y="2861297"/>
                </a:lnTo>
                <a:close/>
              </a:path>
            </a:pathLst>
          </a:custGeom>
          <a:solidFill>
            <a:schemeClr val="bg1">
              <a:alpha val="83922"/>
            </a:schemeClr>
          </a:solidFill>
        </p:spPr>
        <p:txBody>
          <a:bodyPr/>
          <a:lstStyle/>
          <a:p>
            <a:pPr defTabSz="1218529" hangingPunct="1"/>
            <a:endParaRPr lang="en-DK" sz="2399" kern="1200" dirty="0">
              <a:solidFill>
                <a:prstClr val="black"/>
              </a:solidFill>
              <a:latin typeface="Calibri"/>
            </a:endParaRPr>
          </a:p>
        </p:txBody>
      </p:sp>
      <p:sp>
        <p:nvSpPr>
          <p:cNvPr id="7" name="TextBox 7"/>
          <p:cNvSpPr txBox="1"/>
          <p:nvPr/>
        </p:nvSpPr>
        <p:spPr>
          <a:xfrm>
            <a:off x="3960336" y="1442823"/>
            <a:ext cx="6194372" cy="1228285"/>
          </a:xfrm>
          <a:prstGeom prst="rect">
            <a:avLst/>
          </a:prstGeom>
        </p:spPr>
        <p:txBody>
          <a:bodyPr wrap="square" lIns="0" tIns="0" rIns="0" bIns="0" rtlCol="0" anchor="t">
            <a:spAutoFit/>
          </a:bodyPr>
          <a:lstStyle/>
          <a:p>
            <a:pPr defTabSz="1218529" hangingPunct="1">
              <a:lnSpc>
                <a:spcPts val="10404"/>
              </a:lnSpc>
              <a:spcBef>
                <a:spcPct val="0"/>
              </a:spcBef>
            </a:pPr>
            <a:r>
              <a:rPr lang="en-US" sz="7196" b="1" kern="1200" dirty="0">
                <a:solidFill>
                  <a:srgbClr val="404040"/>
                </a:solidFill>
                <a:latin typeface="Montserrat" pitchFamily="2" charset="77"/>
              </a:rPr>
              <a:t>CLUSTERING</a:t>
            </a:r>
          </a:p>
        </p:txBody>
      </p:sp>
      <p:sp>
        <p:nvSpPr>
          <p:cNvPr id="6" name="TextBox 8">
            <a:extLst>
              <a:ext uri="{FF2B5EF4-FFF2-40B4-BE49-F238E27FC236}">
                <a16:creationId xmlns:a16="http://schemas.microsoft.com/office/drawing/2014/main" id="{2F1F760B-62FC-CE68-62B3-94BCEA46D455}"/>
              </a:ext>
            </a:extLst>
          </p:cNvPr>
          <p:cNvSpPr txBox="1"/>
          <p:nvPr/>
        </p:nvSpPr>
        <p:spPr>
          <a:xfrm>
            <a:off x="1131772" y="4350984"/>
            <a:ext cx="11980525" cy="8381269"/>
          </a:xfrm>
          <a:prstGeom prst="rect">
            <a:avLst/>
          </a:prstGeom>
        </p:spPr>
        <p:txBody>
          <a:bodyPr wrap="square" lIns="0" tIns="0" rIns="0" bIns="0" rtlCol="0" anchor="t">
            <a:spAutoFit/>
          </a:bodyPr>
          <a:lstStyle/>
          <a:p>
            <a:pPr marL="609265" indent="-609265" defTabSz="1218529" hangingPunct="1">
              <a:lnSpc>
                <a:spcPts val="5970"/>
              </a:lnSpc>
              <a:buFont typeface="Arial" panose="020B0604020202020204" pitchFamily="34" charset="0"/>
              <a:buChar char="•"/>
            </a:pPr>
            <a:r>
              <a:rPr lang="en-US" sz="3465" b="1" kern="1200" dirty="0">
                <a:solidFill>
                  <a:srgbClr val="404040"/>
                </a:solidFill>
                <a:latin typeface="Montserrat" pitchFamily="2" charset="77"/>
              </a:rPr>
              <a:t>Clustering</a:t>
            </a:r>
            <a:r>
              <a:rPr lang="en-US" sz="3465" kern="1200" dirty="0">
                <a:solidFill>
                  <a:srgbClr val="404040"/>
                </a:solidFill>
                <a:latin typeface="Montserrat" pitchFamily="2" charset="77"/>
              </a:rPr>
              <a:t> == type of </a:t>
            </a:r>
            <a:r>
              <a:rPr lang="en-US" sz="3465" b="1" kern="1200" dirty="0">
                <a:solidFill>
                  <a:srgbClr val="404040"/>
                </a:solidFill>
                <a:latin typeface="Montserrat" pitchFamily="2" charset="77"/>
              </a:rPr>
              <a:t>unsupervised learning</a:t>
            </a:r>
            <a:r>
              <a:rPr lang="en-US" sz="3465" kern="1200" dirty="0">
                <a:solidFill>
                  <a:srgbClr val="404040"/>
                </a:solidFill>
                <a:latin typeface="Montserrat" pitchFamily="2" charset="77"/>
              </a:rPr>
              <a:t>.</a:t>
            </a:r>
          </a:p>
          <a:p>
            <a:pPr defTabSz="1218529" hangingPunct="1">
              <a:lnSpc>
                <a:spcPts val="5970"/>
              </a:lnSpc>
            </a:pPr>
            <a:endParaRPr lang="en-US" sz="3465" kern="1200" dirty="0">
              <a:solidFill>
                <a:srgbClr val="404040"/>
              </a:solidFill>
              <a:latin typeface="Montserrat" pitchFamily="2" charset="77"/>
            </a:endParaRPr>
          </a:p>
          <a:p>
            <a:pPr marL="609265" indent="-609265" defTabSz="1218529" hangingPunct="1">
              <a:lnSpc>
                <a:spcPts val="5970"/>
              </a:lnSpc>
              <a:buFont typeface="Arial" panose="020B0604020202020204" pitchFamily="34" charset="0"/>
              <a:buChar char="•"/>
            </a:pPr>
            <a:r>
              <a:rPr lang="en-US" sz="3465" b="1" kern="1200" dirty="0">
                <a:solidFill>
                  <a:srgbClr val="404040"/>
                </a:solidFill>
                <a:latin typeface="Montserrat" pitchFamily="2" charset="77"/>
              </a:rPr>
              <a:t>Metric</a:t>
            </a:r>
            <a:r>
              <a:rPr lang="en-US" sz="3465" kern="1200" dirty="0">
                <a:solidFill>
                  <a:srgbClr val="404040"/>
                </a:solidFill>
                <a:latin typeface="Montserrat" pitchFamily="2" charset="77"/>
              </a:rPr>
              <a:t> to define </a:t>
            </a:r>
            <a:r>
              <a:rPr lang="en-US" sz="3465" b="1" kern="1200" dirty="0">
                <a:solidFill>
                  <a:srgbClr val="404040"/>
                </a:solidFill>
                <a:latin typeface="Montserrat" pitchFamily="2" charset="77"/>
              </a:rPr>
              <a:t>similarity</a:t>
            </a:r>
            <a:r>
              <a:rPr lang="en-US" sz="3465" kern="1200" dirty="0">
                <a:solidFill>
                  <a:srgbClr val="404040"/>
                </a:solidFill>
                <a:latin typeface="Montserrat" pitchFamily="2" charset="77"/>
              </a:rPr>
              <a:t> of observations.</a:t>
            </a:r>
          </a:p>
          <a:p>
            <a:pPr defTabSz="1218529" hangingPunct="1">
              <a:lnSpc>
                <a:spcPts val="5970"/>
              </a:lnSpc>
            </a:pPr>
            <a:endParaRPr lang="en-US" sz="3465" kern="1200" dirty="0">
              <a:solidFill>
                <a:srgbClr val="404040"/>
              </a:solidFill>
              <a:latin typeface="Montserrat" pitchFamily="2" charset="77"/>
            </a:endParaRPr>
          </a:p>
          <a:p>
            <a:pPr marL="609265" indent="-609265" defTabSz="1218529" hangingPunct="1">
              <a:lnSpc>
                <a:spcPts val="5970"/>
              </a:lnSpc>
              <a:buFont typeface="Arial" panose="020B0604020202020204" pitchFamily="34" charset="0"/>
              <a:buChar char="•"/>
            </a:pPr>
            <a:r>
              <a:rPr lang="en-US" sz="3465" kern="1200" dirty="0">
                <a:solidFill>
                  <a:srgbClr val="404040"/>
                </a:solidFill>
                <a:latin typeface="Montserrat" pitchFamily="2" charset="77"/>
              </a:rPr>
              <a:t>Items of a group share features </a:t>
            </a:r>
            <a:r>
              <a:rPr lang="en-US" sz="3465" b="1" kern="1200" dirty="0">
                <a:solidFill>
                  <a:srgbClr val="404040"/>
                </a:solidFill>
                <a:latin typeface="Montserrat" pitchFamily="2" charset="77"/>
              </a:rPr>
              <a:t>that we care about</a:t>
            </a:r>
            <a:r>
              <a:rPr lang="en-US" sz="3465" kern="1200" dirty="0">
                <a:solidFill>
                  <a:srgbClr val="404040"/>
                </a:solidFill>
                <a:latin typeface="Montserrat" pitchFamily="2" charset="77"/>
              </a:rPr>
              <a:t>.</a:t>
            </a:r>
          </a:p>
          <a:p>
            <a:pPr marL="609265" indent="-609265" defTabSz="1218529" hangingPunct="1">
              <a:lnSpc>
                <a:spcPts val="5970"/>
              </a:lnSpc>
              <a:buFont typeface="Arial" panose="020B0604020202020204" pitchFamily="34" charset="0"/>
              <a:buChar char="•"/>
            </a:pPr>
            <a:endParaRPr lang="en-US" sz="3465" kern="1200" dirty="0">
              <a:solidFill>
                <a:srgbClr val="404040"/>
              </a:solidFill>
              <a:latin typeface="Montserrat" pitchFamily="2" charset="77"/>
            </a:endParaRPr>
          </a:p>
          <a:p>
            <a:pPr marL="609265" indent="-609265" defTabSz="1218529" hangingPunct="1">
              <a:lnSpc>
                <a:spcPts val="5970"/>
              </a:lnSpc>
              <a:buFont typeface="Arial" panose="020B0604020202020204" pitchFamily="34" charset="0"/>
              <a:buChar char="•"/>
            </a:pPr>
            <a:r>
              <a:rPr lang="en-US" sz="3465" b="1" kern="1200" dirty="0">
                <a:solidFill>
                  <a:srgbClr val="404040"/>
                </a:solidFill>
                <a:latin typeface="Montserrat" pitchFamily="2" charset="77"/>
              </a:rPr>
              <a:t>RQ: </a:t>
            </a:r>
          </a:p>
          <a:p>
            <a:pPr marL="1218529" lvl="1" indent="-609265" defTabSz="1218529" hangingPunct="1">
              <a:lnSpc>
                <a:spcPts val="5970"/>
              </a:lnSpc>
              <a:buFont typeface="Arial" panose="020B0604020202020204" pitchFamily="34" charset="0"/>
              <a:buChar char="•"/>
            </a:pPr>
            <a:r>
              <a:rPr lang="en-US" sz="3465" kern="1200" dirty="0">
                <a:solidFill>
                  <a:srgbClr val="404040"/>
                </a:solidFill>
                <a:latin typeface="Montserrat" pitchFamily="2" charset="77"/>
              </a:rPr>
              <a:t>Optimal number of clusters for this dataset?</a:t>
            </a:r>
          </a:p>
          <a:p>
            <a:pPr marL="1218529" lvl="1" indent="-609265" defTabSz="1218529" hangingPunct="1">
              <a:lnSpc>
                <a:spcPts val="5970"/>
              </a:lnSpc>
              <a:buFont typeface="Arial" panose="020B0604020202020204" pitchFamily="34" charset="0"/>
              <a:buChar char="•"/>
            </a:pPr>
            <a:r>
              <a:rPr lang="en-US" sz="3465" kern="1200" dirty="0">
                <a:solidFill>
                  <a:srgbClr val="404040"/>
                </a:solidFill>
                <a:latin typeface="Montserrat" pitchFamily="2" charset="77"/>
              </a:rPr>
              <a:t>What characterizes a certain cluster? </a:t>
            </a:r>
          </a:p>
          <a:p>
            <a:pPr marL="1218529" lvl="1" indent="-609265" defTabSz="1218529" hangingPunct="1">
              <a:lnSpc>
                <a:spcPts val="5970"/>
              </a:lnSpc>
              <a:buFont typeface="Arial" panose="020B0604020202020204" pitchFamily="34" charset="0"/>
              <a:buChar char="•"/>
            </a:pPr>
            <a:r>
              <a:rPr lang="en-US" sz="3465" kern="1200" dirty="0">
                <a:solidFill>
                  <a:srgbClr val="404040"/>
                </a:solidFill>
                <a:latin typeface="Montserrat"/>
              </a:rPr>
              <a:t>Which</a:t>
            </a:r>
            <a:r>
              <a:rPr lang="en-US" sz="3465" b="1" kern="1200" dirty="0">
                <a:solidFill>
                  <a:srgbClr val="404040"/>
                </a:solidFill>
                <a:latin typeface="Montserrat"/>
              </a:rPr>
              <a:t> </a:t>
            </a:r>
            <a:r>
              <a:rPr lang="en-US" sz="3465" kern="1200" dirty="0">
                <a:solidFill>
                  <a:srgbClr val="404040"/>
                </a:solidFill>
                <a:latin typeface="Montserrat"/>
              </a:rPr>
              <a:t>cluster does a new data point belong to?</a:t>
            </a:r>
          </a:p>
        </p:txBody>
      </p:sp>
      <p:pic>
        <p:nvPicPr>
          <p:cNvPr id="9" name="Picture 8" descr="A blue and black logo&#10;&#10;Description automatically generated">
            <a:extLst>
              <a:ext uri="{FF2B5EF4-FFF2-40B4-BE49-F238E27FC236}">
                <a16:creationId xmlns:a16="http://schemas.microsoft.com/office/drawing/2014/main" id="{8120342C-DBCC-C4BE-E9CD-96DBD4192DB2}"/>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23152735" y="12326192"/>
            <a:ext cx="1015471" cy="1233916"/>
          </a:xfrm>
          <a:prstGeom prst="rect">
            <a:avLst/>
          </a:prstGeom>
        </p:spPr>
      </p:pic>
      <p:pic>
        <p:nvPicPr>
          <p:cNvPr id="16" name="Picture 15" descr="A diagram of a cluster&#10;&#10;Description automatically generated">
            <a:extLst>
              <a:ext uri="{FF2B5EF4-FFF2-40B4-BE49-F238E27FC236}">
                <a16:creationId xmlns:a16="http://schemas.microsoft.com/office/drawing/2014/main" id="{B8E9FA5D-9E60-E744-A019-921D0644B5AF}"/>
              </a:ext>
            </a:extLst>
          </p:cNvPr>
          <p:cNvPicPr>
            <a:picLocks noChangeAspect="1"/>
          </p:cNvPicPr>
          <p:nvPr/>
        </p:nvPicPr>
        <p:blipFill rotWithShape="1">
          <a:blip r:embed="rId5">
            <a:extLst>
              <a:ext uri="{28A0092B-C50C-407E-A947-70E740481C1C}">
                <a14:useLocalDpi xmlns:a14="http://schemas.microsoft.com/office/drawing/2010/main" val="0"/>
              </a:ext>
            </a:extLst>
          </a:blip>
          <a:srcRect l="10619" t="7499" r="3667" b="17501"/>
          <a:stretch/>
        </p:blipFill>
        <p:spPr>
          <a:xfrm>
            <a:off x="14419686" y="1610619"/>
            <a:ext cx="6576189" cy="5332045"/>
          </a:xfrm>
          <a:prstGeom prst="rect">
            <a:avLst/>
          </a:prstGeom>
        </p:spPr>
      </p:pic>
      <p:pic>
        <p:nvPicPr>
          <p:cNvPr id="18" name="Picture 17" descr="A diagram of a diagram of a number of dots&#10;&#10;Description automatically generated">
            <a:extLst>
              <a:ext uri="{FF2B5EF4-FFF2-40B4-BE49-F238E27FC236}">
                <a16:creationId xmlns:a16="http://schemas.microsoft.com/office/drawing/2014/main" id="{DF89C2EF-07E0-BB4E-4604-6BE5C22870FA}"/>
              </a:ext>
            </a:extLst>
          </p:cNvPr>
          <p:cNvPicPr>
            <a:picLocks noChangeAspect="1"/>
          </p:cNvPicPr>
          <p:nvPr/>
        </p:nvPicPr>
        <p:blipFill rotWithShape="1">
          <a:blip r:embed="rId6">
            <a:extLst>
              <a:ext uri="{28A0092B-C50C-407E-A947-70E740481C1C}">
                <a14:useLocalDpi xmlns:a14="http://schemas.microsoft.com/office/drawing/2010/main" val="0"/>
              </a:ext>
            </a:extLst>
          </a:blip>
          <a:srcRect t="14296"/>
          <a:stretch/>
        </p:blipFill>
        <p:spPr>
          <a:xfrm>
            <a:off x="14419686" y="9502342"/>
            <a:ext cx="8172509" cy="3527111"/>
          </a:xfrm>
          <a:prstGeom prst="rect">
            <a:avLst/>
          </a:prstGeom>
        </p:spPr>
      </p:pic>
      <p:sp>
        <p:nvSpPr>
          <p:cNvPr id="19" name="TextBox 21">
            <a:extLst>
              <a:ext uri="{FF2B5EF4-FFF2-40B4-BE49-F238E27FC236}">
                <a16:creationId xmlns:a16="http://schemas.microsoft.com/office/drawing/2014/main" id="{44702F52-BB0A-C3A0-B17A-5DD246FF610D}"/>
              </a:ext>
            </a:extLst>
          </p:cNvPr>
          <p:cNvSpPr txBox="1"/>
          <p:nvPr/>
        </p:nvSpPr>
        <p:spPr>
          <a:xfrm>
            <a:off x="18857890" y="1823460"/>
            <a:ext cx="4923003" cy="1517723"/>
          </a:xfrm>
          <a:prstGeom prst="rect">
            <a:avLst/>
          </a:prstGeom>
        </p:spPr>
        <p:txBody>
          <a:bodyPr wrap="square" lIns="0" tIns="0" rIns="0" bIns="0" rtlCol="0" anchor="t">
            <a:spAutoFit/>
          </a:bodyPr>
          <a:lstStyle/>
          <a:p>
            <a:pPr defTabSz="1218529" hangingPunct="1">
              <a:spcBef>
                <a:spcPct val="0"/>
              </a:spcBef>
            </a:pPr>
            <a:r>
              <a:rPr lang="en-US" sz="2665" b="1" kern="1200" spc="192" dirty="0">
                <a:solidFill>
                  <a:srgbClr val="404040"/>
                </a:solidFill>
                <a:latin typeface="Montserrat" pitchFamily="2" charset="77"/>
              </a:rPr>
              <a:t>Hierarchical  Clustering:</a:t>
            </a:r>
          </a:p>
          <a:p>
            <a:pPr marL="380790" indent="-380790" defTabSz="1218529" hangingPunct="1">
              <a:spcBef>
                <a:spcPct val="0"/>
              </a:spcBef>
              <a:buFont typeface="Arial" panose="020B0604020202020204" pitchFamily="34" charset="0"/>
              <a:buChar char="•"/>
            </a:pPr>
            <a:r>
              <a:rPr lang="en-US" sz="2399" kern="1200" spc="192" dirty="0">
                <a:solidFill>
                  <a:srgbClr val="404040"/>
                </a:solidFill>
                <a:latin typeface="Montserrat" pitchFamily="2" charset="77"/>
              </a:rPr>
              <a:t>Complete linkage</a:t>
            </a:r>
          </a:p>
          <a:p>
            <a:pPr marL="380790" indent="-380790" defTabSz="1218529" hangingPunct="1">
              <a:spcBef>
                <a:spcPct val="0"/>
              </a:spcBef>
              <a:buFont typeface="Arial" panose="020B0604020202020204" pitchFamily="34" charset="0"/>
              <a:buChar char="•"/>
            </a:pPr>
            <a:r>
              <a:rPr lang="en-US" sz="2399" kern="1200" spc="192" dirty="0">
                <a:solidFill>
                  <a:srgbClr val="404040"/>
                </a:solidFill>
                <a:latin typeface="Montserrat" pitchFamily="2" charset="77"/>
              </a:rPr>
              <a:t>Ward’s method</a:t>
            </a:r>
          </a:p>
          <a:p>
            <a:pPr algn="ctr" defTabSz="1218529" hangingPunct="1">
              <a:spcBef>
                <a:spcPct val="0"/>
              </a:spcBef>
            </a:pPr>
            <a:endParaRPr lang="en-US" sz="2399" b="1" kern="1200" spc="192" dirty="0">
              <a:solidFill>
                <a:srgbClr val="404040"/>
              </a:solidFill>
              <a:latin typeface="Montserrat" pitchFamily="2" charset="77"/>
            </a:endParaRPr>
          </a:p>
        </p:txBody>
      </p:sp>
      <p:sp>
        <p:nvSpPr>
          <p:cNvPr id="21" name="TextBox 21">
            <a:extLst>
              <a:ext uri="{FF2B5EF4-FFF2-40B4-BE49-F238E27FC236}">
                <a16:creationId xmlns:a16="http://schemas.microsoft.com/office/drawing/2014/main" id="{80A9245A-32CF-79EF-7229-9CFB70E47152}"/>
              </a:ext>
            </a:extLst>
          </p:cNvPr>
          <p:cNvSpPr txBox="1"/>
          <p:nvPr/>
        </p:nvSpPr>
        <p:spPr>
          <a:xfrm>
            <a:off x="18857890" y="7648286"/>
            <a:ext cx="4923003" cy="1148520"/>
          </a:xfrm>
          <a:prstGeom prst="rect">
            <a:avLst/>
          </a:prstGeom>
        </p:spPr>
        <p:txBody>
          <a:bodyPr wrap="square" lIns="0" tIns="0" rIns="0" bIns="0" rtlCol="0" anchor="t">
            <a:spAutoFit/>
          </a:bodyPr>
          <a:lstStyle/>
          <a:p>
            <a:pPr defTabSz="1218529" hangingPunct="1">
              <a:spcBef>
                <a:spcPct val="0"/>
              </a:spcBef>
            </a:pPr>
            <a:r>
              <a:rPr lang="en-US" sz="2665" b="1" kern="1200" spc="192" dirty="0">
                <a:solidFill>
                  <a:srgbClr val="404040"/>
                </a:solidFill>
                <a:latin typeface="Montserrat" pitchFamily="2" charset="77"/>
              </a:rPr>
              <a:t>K-Means Clustering:</a:t>
            </a:r>
          </a:p>
          <a:p>
            <a:pPr marL="380790" indent="-380790" defTabSz="1218529" hangingPunct="1">
              <a:spcBef>
                <a:spcPct val="0"/>
              </a:spcBef>
              <a:buFont typeface="Arial" panose="020B0604020202020204" pitchFamily="34" charset="0"/>
              <a:buChar char="•"/>
            </a:pPr>
            <a:r>
              <a:rPr lang="en-US" sz="2399" kern="1200" spc="192" dirty="0">
                <a:solidFill>
                  <a:srgbClr val="404040"/>
                </a:solidFill>
                <a:latin typeface="Montserrat" pitchFamily="2" charset="77"/>
              </a:rPr>
              <a:t>Euclidean distance</a:t>
            </a:r>
          </a:p>
          <a:p>
            <a:pPr marL="380790" indent="-380790" defTabSz="1218529" hangingPunct="1">
              <a:spcBef>
                <a:spcPct val="0"/>
              </a:spcBef>
              <a:buFont typeface="Arial" panose="020B0604020202020204" pitchFamily="34" charset="0"/>
              <a:buChar char="•"/>
            </a:pPr>
            <a:r>
              <a:rPr lang="en-US" sz="2399" kern="1200" spc="192" dirty="0" err="1">
                <a:solidFill>
                  <a:srgbClr val="404040"/>
                </a:solidFill>
                <a:latin typeface="Montserrat" pitchFamily="2" charset="77"/>
              </a:rPr>
              <a:t>Manhatten</a:t>
            </a:r>
            <a:r>
              <a:rPr lang="en-US" sz="2399" kern="1200" spc="192" dirty="0">
                <a:solidFill>
                  <a:srgbClr val="404040"/>
                </a:solidFill>
                <a:latin typeface="Montserrat" pitchFamily="2" charset="77"/>
              </a:rPr>
              <a:t> distance</a:t>
            </a:r>
          </a:p>
        </p:txBody>
      </p:sp>
    </p:spTree>
    <p:extLst>
      <p:ext uri="{BB962C8B-B14F-4D97-AF65-F5344CB8AC3E}">
        <p14:creationId xmlns:p14="http://schemas.microsoft.com/office/powerpoint/2010/main" val="123122523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4">
            <a:extLst>
              <a:ext uri="{FF2B5EF4-FFF2-40B4-BE49-F238E27FC236}">
                <a16:creationId xmlns:a16="http://schemas.microsoft.com/office/drawing/2014/main" id="{840E9989-63AA-DF28-636A-55067463003E}"/>
              </a:ext>
            </a:extLst>
          </p:cNvPr>
          <p:cNvSpPr/>
          <p:nvPr/>
        </p:nvSpPr>
        <p:spPr>
          <a:xfrm>
            <a:off x="0" y="765175"/>
            <a:ext cx="24371300" cy="2538677"/>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sz="4797"/>
          </a:p>
        </p:txBody>
      </p:sp>
      <p:sp>
        <p:nvSpPr>
          <p:cNvPr id="10" name="TextBox 7">
            <a:extLst>
              <a:ext uri="{FF2B5EF4-FFF2-40B4-BE49-F238E27FC236}">
                <a16:creationId xmlns:a16="http://schemas.microsoft.com/office/drawing/2014/main" id="{B8E00E61-96CE-8A79-7C82-3B751B4651F8}"/>
              </a:ext>
            </a:extLst>
          </p:cNvPr>
          <p:cNvSpPr txBox="1"/>
          <p:nvPr/>
        </p:nvSpPr>
        <p:spPr>
          <a:xfrm>
            <a:off x="4366524" y="1442823"/>
            <a:ext cx="15333610" cy="1228285"/>
          </a:xfrm>
          <a:prstGeom prst="rect">
            <a:avLst/>
          </a:prstGeom>
        </p:spPr>
        <p:txBody>
          <a:bodyPr wrap="square" lIns="0" tIns="0" rIns="0" bIns="0" rtlCol="0" anchor="t">
            <a:spAutoFit/>
          </a:bodyPr>
          <a:lstStyle/>
          <a:p>
            <a:pPr algn="ctr">
              <a:lnSpc>
                <a:spcPts val="10404"/>
              </a:lnSpc>
              <a:spcBef>
                <a:spcPct val="0"/>
              </a:spcBef>
            </a:pPr>
            <a:r>
              <a:rPr lang="en-US" sz="7196" b="1" dirty="0">
                <a:solidFill>
                  <a:srgbClr val="404040"/>
                </a:solidFill>
                <a:latin typeface="Montserrat" pitchFamily="2" charset="77"/>
              </a:rPr>
              <a:t>SUPERVISED LEARNING</a:t>
            </a:r>
          </a:p>
        </p:txBody>
      </p:sp>
      <p:pic>
        <p:nvPicPr>
          <p:cNvPr id="11" name="Picture 10" descr="A blue and black logo&#10;&#10;Description automatically generated">
            <a:extLst>
              <a:ext uri="{FF2B5EF4-FFF2-40B4-BE49-F238E27FC236}">
                <a16:creationId xmlns:a16="http://schemas.microsoft.com/office/drawing/2014/main" id="{6804DD0A-6FFE-6155-78EA-FDD5D0A4D1A2}"/>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23152735" y="12326192"/>
            <a:ext cx="1015471" cy="1233916"/>
          </a:xfrm>
          <a:prstGeom prst="rect">
            <a:avLst/>
          </a:prstGeom>
        </p:spPr>
      </p:pic>
      <p:sp>
        <p:nvSpPr>
          <p:cNvPr id="4" name="TextBox 8">
            <a:extLst>
              <a:ext uri="{FF2B5EF4-FFF2-40B4-BE49-F238E27FC236}">
                <a16:creationId xmlns:a16="http://schemas.microsoft.com/office/drawing/2014/main" id="{A390473F-5693-9874-3990-7976F6CEDA2C}"/>
              </a:ext>
            </a:extLst>
          </p:cNvPr>
          <p:cNvSpPr txBox="1"/>
          <p:nvPr/>
        </p:nvSpPr>
        <p:spPr>
          <a:xfrm>
            <a:off x="1117018" y="4928605"/>
            <a:ext cx="10256255" cy="7611827"/>
          </a:xfrm>
          <a:prstGeom prst="rect">
            <a:avLst/>
          </a:prstGeom>
        </p:spPr>
        <p:txBody>
          <a:bodyPr wrap="square" lIns="0" tIns="0" rIns="0" bIns="0" rtlCol="0" anchor="t">
            <a:spAutoFit/>
          </a:bodyPr>
          <a:lstStyle/>
          <a:p>
            <a:pPr marL="609265" indent="-609265">
              <a:lnSpc>
                <a:spcPts val="5970"/>
              </a:lnSpc>
              <a:buFont typeface="Arial" panose="020B0604020202020204" pitchFamily="34" charset="0"/>
              <a:buChar char="•"/>
            </a:pPr>
            <a:r>
              <a:rPr lang="en-US" sz="3731" b="1" dirty="0">
                <a:solidFill>
                  <a:srgbClr val="404040"/>
                </a:solidFill>
                <a:latin typeface="Montserrat" pitchFamily="2" charset="77"/>
              </a:rPr>
              <a:t>Supervised learning </a:t>
            </a:r>
            <a:r>
              <a:rPr lang="en-US" sz="3731" dirty="0">
                <a:solidFill>
                  <a:srgbClr val="404040"/>
                </a:solidFill>
                <a:latin typeface="Montserrat" pitchFamily="2" charset="77"/>
              </a:rPr>
              <a:t>is one category of machine learning models.</a:t>
            </a:r>
          </a:p>
          <a:p>
            <a:pPr marL="609265" indent="-609265">
              <a:lnSpc>
                <a:spcPts val="5970"/>
              </a:lnSpc>
              <a:buFont typeface="Arial" panose="020B0604020202020204" pitchFamily="34" charset="0"/>
              <a:buChar char="•"/>
            </a:pPr>
            <a:endParaRPr lang="en-US" sz="3731" b="1" dirty="0">
              <a:solidFill>
                <a:srgbClr val="404040"/>
              </a:solidFill>
              <a:latin typeface="Montserrat" pitchFamily="2" charset="77"/>
            </a:endParaRPr>
          </a:p>
          <a:p>
            <a:pPr marL="609265" indent="-609265">
              <a:lnSpc>
                <a:spcPts val="5970"/>
              </a:lnSpc>
              <a:buFont typeface="Arial" panose="020B0604020202020204" pitchFamily="34" charset="0"/>
              <a:buChar char="•"/>
            </a:pPr>
            <a:r>
              <a:rPr lang="en-US" sz="3731" b="1" dirty="0">
                <a:solidFill>
                  <a:srgbClr val="404040"/>
                </a:solidFill>
                <a:latin typeface="Montserrat" pitchFamily="2" charset="77"/>
              </a:rPr>
              <a:t>Supervised </a:t>
            </a:r>
            <a:r>
              <a:rPr lang="en-US" sz="3731" dirty="0">
                <a:solidFill>
                  <a:srgbClr val="404040"/>
                </a:solidFill>
                <a:latin typeface="Montserrat" pitchFamily="2" charset="77"/>
              </a:rPr>
              <a:t>means the ground truth is known.</a:t>
            </a:r>
          </a:p>
          <a:p>
            <a:pPr>
              <a:lnSpc>
                <a:spcPts val="5970"/>
              </a:lnSpc>
            </a:pPr>
            <a:endParaRPr lang="en-US" sz="3731" dirty="0">
              <a:solidFill>
                <a:srgbClr val="404040"/>
              </a:solidFill>
              <a:latin typeface="Montserrat" pitchFamily="2" charset="77"/>
            </a:endParaRPr>
          </a:p>
          <a:p>
            <a:pPr marL="609265" indent="-609265">
              <a:lnSpc>
                <a:spcPts val="5970"/>
              </a:lnSpc>
              <a:buFont typeface="Arial" panose="020B0604020202020204" pitchFamily="34" charset="0"/>
              <a:buChar char="•"/>
            </a:pPr>
            <a:r>
              <a:rPr lang="en-US" sz="3731" dirty="0">
                <a:solidFill>
                  <a:srgbClr val="404040"/>
                </a:solidFill>
                <a:latin typeface="Montserrat" pitchFamily="2" charset="77"/>
              </a:rPr>
              <a:t>We have </a:t>
            </a:r>
            <a:r>
              <a:rPr lang="en-US" sz="3731" b="1" dirty="0">
                <a:solidFill>
                  <a:srgbClr val="404040"/>
                </a:solidFill>
                <a:latin typeface="Montserrat" pitchFamily="2" charset="77"/>
              </a:rPr>
              <a:t>labels </a:t>
            </a:r>
            <a:r>
              <a:rPr lang="en-US" sz="3731" dirty="0">
                <a:solidFill>
                  <a:srgbClr val="404040"/>
                </a:solidFill>
                <a:latin typeface="Montserrat" pitchFamily="2" charset="77"/>
              </a:rPr>
              <a:t>for the </a:t>
            </a:r>
            <a:r>
              <a:rPr lang="en-US" sz="3731" b="1" dirty="0">
                <a:solidFill>
                  <a:srgbClr val="404040"/>
                </a:solidFill>
                <a:latin typeface="Montserrat" pitchFamily="2" charset="77"/>
              </a:rPr>
              <a:t>outcome </a:t>
            </a:r>
            <a:r>
              <a:rPr lang="en-US" sz="3731" dirty="0">
                <a:solidFill>
                  <a:srgbClr val="404040"/>
                </a:solidFill>
                <a:latin typeface="Montserrat" pitchFamily="2" charset="77"/>
              </a:rPr>
              <a:t>when training our model, i.e. cancer or health sample</a:t>
            </a:r>
            <a:endParaRPr lang="en-US" sz="3731" i="1" dirty="0">
              <a:solidFill>
                <a:srgbClr val="404040"/>
              </a:solidFill>
              <a:latin typeface="Montserrat" pitchFamily="2" charset="77"/>
            </a:endParaRPr>
          </a:p>
          <a:p>
            <a:pPr>
              <a:lnSpc>
                <a:spcPts val="5970"/>
              </a:lnSpc>
            </a:pPr>
            <a:endParaRPr lang="en-US" sz="3465" dirty="0">
              <a:solidFill>
                <a:srgbClr val="404040"/>
              </a:solidFill>
              <a:latin typeface="Montserrat" pitchFamily="2" charset="77"/>
            </a:endParaRPr>
          </a:p>
        </p:txBody>
      </p:sp>
      <p:pic>
        <p:nvPicPr>
          <p:cNvPr id="5" name="Picture 4" descr="No alternative text description for this image">
            <a:extLst>
              <a:ext uri="{FF2B5EF4-FFF2-40B4-BE49-F238E27FC236}">
                <a16:creationId xmlns:a16="http://schemas.microsoft.com/office/drawing/2014/main" id="{E034A42C-3982-0268-D45F-D47464B5E18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42828"/>
          <a:stretch/>
        </p:blipFill>
        <p:spPr bwMode="auto">
          <a:xfrm>
            <a:off x="12185650" y="4522418"/>
            <a:ext cx="11721513" cy="74755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86245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Freeform 4">
            <a:extLst>
              <a:ext uri="{FF2B5EF4-FFF2-40B4-BE49-F238E27FC236}">
                <a16:creationId xmlns:a16="http://schemas.microsoft.com/office/drawing/2014/main" id="{92DFB97B-5611-676A-87C0-74280A9670B9}"/>
              </a:ext>
            </a:extLst>
          </p:cNvPr>
          <p:cNvSpPr/>
          <p:nvPr/>
        </p:nvSpPr>
        <p:spPr>
          <a:xfrm>
            <a:off x="0" y="787349"/>
            <a:ext cx="24371300" cy="2538677"/>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sz="4797"/>
          </a:p>
        </p:txBody>
      </p:sp>
      <p:sp>
        <p:nvSpPr>
          <p:cNvPr id="12" name="Freeform 4">
            <a:extLst>
              <a:ext uri="{FF2B5EF4-FFF2-40B4-BE49-F238E27FC236}">
                <a16:creationId xmlns:a16="http://schemas.microsoft.com/office/drawing/2014/main" id="{A4A4BF7F-CB5C-F443-090B-8756E675793A}"/>
              </a:ext>
            </a:extLst>
          </p:cNvPr>
          <p:cNvSpPr/>
          <p:nvPr/>
        </p:nvSpPr>
        <p:spPr>
          <a:xfrm>
            <a:off x="12185650" y="3369882"/>
            <a:ext cx="12151801" cy="10393320"/>
          </a:xfrm>
          <a:custGeom>
            <a:avLst/>
            <a:gdLst/>
            <a:ahLst/>
            <a:cxnLst/>
            <a:rect l="l" t="t" r="r" b="b"/>
            <a:pathLst>
              <a:path w="220314" h="2861297">
                <a:moveTo>
                  <a:pt x="0" y="0"/>
                </a:moveTo>
                <a:lnTo>
                  <a:pt x="220314" y="0"/>
                </a:lnTo>
                <a:lnTo>
                  <a:pt x="220314" y="2861297"/>
                </a:lnTo>
                <a:lnTo>
                  <a:pt x="0" y="2861297"/>
                </a:lnTo>
                <a:close/>
              </a:path>
            </a:pathLst>
          </a:custGeom>
          <a:solidFill>
            <a:schemeClr val="bg1">
              <a:alpha val="83922"/>
            </a:schemeClr>
          </a:solidFill>
        </p:spPr>
        <p:txBody>
          <a:bodyPr/>
          <a:lstStyle/>
          <a:p>
            <a:endParaRPr lang="en-DK" sz="4797" dirty="0"/>
          </a:p>
        </p:txBody>
      </p:sp>
      <p:sp>
        <p:nvSpPr>
          <p:cNvPr id="8" name="TextBox 8"/>
          <p:cNvSpPr txBox="1"/>
          <p:nvPr/>
        </p:nvSpPr>
        <p:spPr>
          <a:xfrm>
            <a:off x="1435430" y="4378048"/>
            <a:ext cx="10222176" cy="8381269"/>
          </a:xfrm>
          <a:prstGeom prst="rect">
            <a:avLst/>
          </a:prstGeom>
        </p:spPr>
        <p:txBody>
          <a:bodyPr wrap="square" lIns="0" tIns="0" rIns="0" bIns="0" rtlCol="0" anchor="t">
            <a:spAutoFit/>
          </a:bodyPr>
          <a:lstStyle/>
          <a:p>
            <a:pPr>
              <a:lnSpc>
                <a:spcPts val="5970"/>
              </a:lnSpc>
            </a:pPr>
            <a:r>
              <a:rPr lang="en-US" sz="3465" dirty="0">
                <a:solidFill>
                  <a:srgbClr val="404040"/>
                </a:solidFill>
                <a:latin typeface="Montserrat" pitchFamily="2" charset="77"/>
              </a:rPr>
              <a:t>A model trained and evaluated using class labels is used to </a:t>
            </a:r>
            <a:r>
              <a:rPr lang="en-US" sz="3465" b="1" dirty="0">
                <a:solidFill>
                  <a:srgbClr val="404040"/>
                </a:solidFill>
                <a:latin typeface="Montserrat" pitchFamily="2" charset="77"/>
              </a:rPr>
              <a:t>classify</a:t>
            </a:r>
            <a:r>
              <a:rPr lang="en-US" sz="3465" dirty="0">
                <a:solidFill>
                  <a:srgbClr val="404040"/>
                </a:solidFill>
                <a:latin typeface="Montserrat" pitchFamily="2" charset="77"/>
              </a:rPr>
              <a:t> a new data point (label unknown).</a:t>
            </a:r>
          </a:p>
          <a:p>
            <a:pPr>
              <a:lnSpc>
                <a:spcPts val="5970"/>
              </a:lnSpc>
            </a:pPr>
            <a:endParaRPr lang="en-US" sz="3465" dirty="0">
              <a:solidFill>
                <a:srgbClr val="404040"/>
              </a:solidFill>
              <a:latin typeface="Montserrat" pitchFamily="2" charset="77"/>
            </a:endParaRPr>
          </a:p>
          <a:p>
            <a:pPr marL="609265" indent="-609265">
              <a:lnSpc>
                <a:spcPts val="5970"/>
              </a:lnSpc>
              <a:buFont typeface="Arial" panose="020B0604020202020204" pitchFamily="34" charset="0"/>
              <a:buChar char="•"/>
            </a:pPr>
            <a:r>
              <a:rPr lang="en-US" sz="3465" b="1" dirty="0">
                <a:solidFill>
                  <a:srgbClr val="404040"/>
                </a:solidFill>
                <a:latin typeface="Montserrat" pitchFamily="2" charset="77"/>
              </a:rPr>
              <a:t>Probability</a:t>
            </a:r>
            <a:r>
              <a:rPr lang="en-US" sz="3465" dirty="0">
                <a:solidFill>
                  <a:srgbClr val="404040"/>
                </a:solidFill>
                <a:latin typeface="Montserrat" pitchFamily="2" charset="77"/>
              </a:rPr>
              <a:t> (0.68 Grapefruit &amp; 0.32 Lemon)</a:t>
            </a:r>
          </a:p>
          <a:p>
            <a:pPr marL="609265" indent="-609265">
              <a:lnSpc>
                <a:spcPts val="5970"/>
              </a:lnSpc>
              <a:buFont typeface="Arial" panose="020B0604020202020204" pitchFamily="34" charset="0"/>
              <a:buChar char="•"/>
            </a:pPr>
            <a:r>
              <a:rPr lang="en-US" sz="3465" b="1" dirty="0">
                <a:solidFill>
                  <a:srgbClr val="404040"/>
                </a:solidFill>
                <a:latin typeface="Montserrat" pitchFamily="2" charset="77"/>
              </a:rPr>
              <a:t>Response</a:t>
            </a:r>
            <a:r>
              <a:rPr lang="en-US" sz="3465" dirty="0">
                <a:solidFill>
                  <a:srgbClr val="404040"/>
                </a:solidFill>
                <a:latin typeface="Montserrat" pitchFamily="2" charset="77"/>
              </a:rPr>
              <a:t> (Grapefruit)</a:t>
            </a:r>
          </a:p>
          <a:p>
            <a:pPr>
              <a:lnSpc>
                <a:spcPts val="5970"/>
              </a:lnSpc>
            </a:pPr>
            <a:endParaRPr lang="en-US" sz="3465" dirty="0">
              <a:solidFill>
                <a:srgbClr val="404040"/>
              </a:solidFill>
              <a:latin typeface="Montserrat" pitchFamily="2" charset="77"/>
            </a:endParaRPr>
          </a:p>
          <a:p>
            <a:pPr>
              <a:lnSpc>
                <a:spcPts val="5970"/>
              </a:lnSpc>
            </a:pPr>
            <a:r>
              <a:rPr lang="en-US" sz="3465" dirty="0">
                <a:solidFill>
                  <a:srgbClr val="404040"/>
                </a:solidFill>
                <a:latin typeface="Montserrat" pitchFamily="2" charset="77"/>
              </a:rPr>
              <a:t>Some models have </a:t>
            </a:r>
            <a:r>
              <a:rPr lang="en-US" sz="3465" b="1" dirty="0">
                <a:solidFill>
                  <a:srgbClr val="404040"/>
                </a:solidFill>
                <a:latin typeface="Montserrat" pitchFamily="2" charset="77"/>
              </a:rPr>
              <a:t>feature importance ranking</a:t>
            </a:r>
            <a:r>
              <a:rPr lang="en-US" sz="3465" dirty="0">
                <a:solidFill>
                  <a:srgbClr val="404040"/>
                </a:solidFill>
                <a:latin typeface="Montserrat" pitchFamily="2" charset="77"/>
              </a:rPr>
              <a:t>.</a:t>
            </a:r>
          </a:p>
          <a:p>
            <a:pPr>
              <a:lnSpc>
                <a:spcPts val="5970"/>
              </a:lnSpc>
            </a:pPr>
            <a:r>
              <a:rPr lang="en-US" sz="3465" dirty="0">
                <a:solidFill>
                  <a:srgbClr val="404040"/>
                </a:solidFill>
                <a:latin typeface="Montserrat" pitchFamily="2" charset="77"/>
              </a:rPr>
              <a:t>What feature/variable is most important for classification, i.e. size, shape or color?</a:t>
            </a:r>
          </a:p>
        </p:txBody>
      </p:sp>
      <p:sp>
        <p:nvSpPr>
          <p:cNvPr id="10" name="TextBox 7">
            <a:extLst>
              <a:ext uri="{FF2B5EF4-FFF2-40B4-BE49-F238E27FC236}">
                <a16:creationId xmlns:a16="http://schemas.microsoft.com/office/drawing/2014/main" id="{B8E00E61-96CE-8A79-7C82-3B751B4651F8}"/>
              </a:ext>
            </a:extLst>
          </p:cNvPr>
          <p:cNvSpPr txBox="1"/>
          <p:nvPr/>
        </p:nvSpPr>
        <p:spPr>
          <a:xfrm>
            <a:off x="2912018" y="1415416"/>
            <a:ext cx="18615964" cy="1228285"/>
          </a:xfrm>
          <a:prstGeom prst="rect">
            <a:avLst/>
          </a:prstGeom>
        </p:spPr>
        <p:txBody>
          <a:bodyPr wrap="square" lIns="0" tIns="0" rIns="0" bIns="0" rtlCol="0" anchor="t">
            <a:spAutoFit/>
          </a:bodyPr>
          <a:lstStyle/>
          <a:p>
            <a:pPr>
              <a:lnSpc>
                <a:spcPts val="10404"/>
              </a:lnSpc>
              <a:spcBef>
                <a:spcPct val="0"/>
              </a:spcBef>
            </a:pPr>
            <a:r>
              <a:rPr lang="en-US" sz="7196" b="1" dirty="0">
                <a:solidFill>
                  <a:srgbClr val="404040"/>
                </a:solidFill>
                <a:latin typeface="Montserrat" pitchFamily="2" charset="77"/>
              </a:rPr>
              <a:t>CLASSIFICATION OF FRUIT - EXAMPLE</a:t>
            </a:r>
          </a:p>
        </p:txBody>
      </p:sp>
      <p:sp>
        <p:nvSpPr>
          <p:cNvPr id="4" name="TextBox 8">
            <a:extLst>
              <a:ext uri="{FF2B5EF4-FFF2-40B4-BE49-F238E27FC236}">
                <a16:creationId xmlns:a16="http://schemas.microsoft.com/office/drawing/2014/main" id="{CFA9CE7A-B5FB-65CC-DC77-1CCF1C3E93E5}"/>
              </a:ext>
            </a:extLst>
          </p:cNvPr>
          <p:cNvSpPr txBox="1"/>
          <p:nvPr/>
        </p:nvSpPr>
        <p:spPr>
          <a:xfrm>
            <a:off x="13505762" y="4522417"/>
            <a:ext cx="8834596" cy="695255"/>
          </a:xfrm>
          <a:prstGeom prst="rect">
            <a:avLst/>
          </a:prstGeom>
        </p:spPr>
        <p:txBody>
          <a:bodyPr wrap="square" lIns="0" tIns="0" rIns="0" bIns="0" rtlCol="0" anchor="t">
            <a:spAutoFit/>
          </a:bodyPr>
          <a:lstStyle/>
          <a:p>
            <a:pPr>
              <a:lnSpc>
                <a:spcPts val="5970"/>
              </a:lnSpc>
            </a:pPr>
            <a:r>
              <a:rPr lang="en-US" sz="3731" b="1" dirty="0">
                <a:solidFill>
                  <a:srgbClr val="404040"/>
                </a:solidFill>
                <a:latin typeface="Montserrat" pitchFamily="2" charset="77"/>
              </a:rPr>
              <a:t>Decision Tree – Fruit Classification</a:t>
            </a:r>
            <a:endParaRPr lang="en-US" sz="3731" dirty="0">
              <a:solidFill>
                <a:srgbClr val="404040"/>
              </a:solidFill>
              <a:latin typeface="Montserrat" pitchFamily="2" charset="77"/>
            </a:endParaRPr>
          </a:p>
        </p:txBody>
      </p:sp>
      <p:grpSp>
        <p:nvGrpSpPr>
          <p:cNvPr id="54" name="Group 53">
            <a:extLst>
              <a:ext uri="{FF2B5EF4-FFF2-40B4-BE49-F238E27FC236}">
                <a16:creationId xmlns:a16="http://schemas.microsoft.com/office/drawing/2014/main" id="{17D97D31-F045-22BA-8E0F-193C232477DC}"/>
              </a:ext>
            </a:extLst>
          </p:cNvPr>
          <p:cNvGrpSpPr/>
          <p:nvPr/>
        </p:nvGrpSpPr>
        <p:grpSpPr>
          <a:xfrm>
            <a:off x="12447535" y="6147170"/>
            <a:ext cx="10806747" cy="6106517"/>
            <a:chOff x="8907965" y="4610100"/>
            <a:chExt cx="8871284" cy="4734674"/>
          </a:xfrm>
        </p:grpSpPr>
        <p:pic>
          <p:nvPicPr>
            <p:cNvPr id="3" name="Picture 2" descr="A diagram of a tree&#10;&#10;Description automatically generated">
              <a:extLst>
                <a:ext uri="{FF2B5EF4-FFF2-40B4-BE49-F238E27FC236}">
                  <a16:creationId xmlns:a16="http://schemas.microsoft.com/office/drawing/2014/main" id="{5BD5326C-51BA-A80C-DB22-E990F856FDC7}"/>
                </a:ext>
              </a:extLst>
            </p:cNvPr>
            <p:cNvPicPr>
              <a:picLocks noChangeAspect="1"/>
            </p:cNvPicPr>
            <p:nvPr/>
          </p:nvPicPr>
          <p:blipFill rotWithShape="1">
            <a:blip r:embed="rId3">
              <a:extLst>
                <a:ext uri="{28A0092B-C50C-407E-A947-70E740481C1C}">
                  <a14:useLocalDpi xmlns:a14="http://schemas.microsoft.com/office/drawing/2010/main" val="0"/>
                </a:ext>
              </a:extLst>
            </a:blip>
            <a:srcRect l="1010" t="17647" r="1687" b="7843"/>
            <a:stretch/>
          </p:blipFill>
          <p:spPr>
            <a:xfrm>
              <a:off x="8907965" y="4610100"/>
              <a:ext cx="8871284" cy="4734674"/>
            </a:xfrm>
            <a:prstGeom prst="rect">
              <a:avLst/>
            </a:prstGeom>
          </p:spPr>
        </p:pic>
        <p:cxnSp>
          <p:nvCxnSpPr>
            <p:cNvPr id="19" name="Straight Arrow Connector 18">
              <a:extLst>
                <a:ext uri="{FF2B5EF4-FFF2-40B4-BE49-F238E27FC236}">
                  <a16:creationId xmlns:a16="http://schemas.microsoft.com/office/drawing/2014/main" id="{CCA20AFE-FDEB-AA75-15F2-E71B41C0707F}"/>
                </a:ext>
              </a:extLst>
            </p:cNvPr>
            <p:cNvCxnSpPr>
              <a:cxnSpLocks/>
            </p:cNvCxnSpPr>
            <p:nvPr/>
          </p:nvCxnSpPr>
          <p:spPr>
            <a:xfrm>
              <a:off x="13402837" y="5397443"/>
              <a:ext cx="0" cy="474652"/>
            </a:xfrm>
            <a:prstGeom prst="straightConnector1">
              <a:avLst/>
            </a:prstGeom>
            <a:ln w="38100">
              <a:solidFill>
                <a:srgbClr val="9411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769A6A25-B478-33EC-9B26-D0A595B7CCF3}"/>
                </a:ext>
              </a:extLst>
            </p:cNvPr>
            <p:cNvCxnSpPr>
              <a:cxnSpLocks/>
            </p:cNvCxnSpPr>
            <p:nvPr/>
          </p:nvCxnSpPr>
          <p:spPr>
            <a:xfrm flipH="1">
              <a:off x="12944355" y="6609765"/>
              <a:ext cx="166720" cy="735343"/>
            </a:xfrm>
            <a:prstGeom prst="straightConnector1">
              <a:avLst/>
            </a:prstGeom>
            <a:ln w="38100">
              <a:solidFill>
                <a:srgbClr val="941100"/>
              </a:solidFill>
              <a:tailEnd type="triangle"/>
            </a:ln>
          </p:spPr>
          <p:style>
            <a:lnRef idx="1">
              <a:schemeClr val="accent1"/>
            </a:lnRef>
            <a:fillRef idx="0">
              <a:schemeClr val="accent1"/>
            </a:fillRef>
            <a:effectRef idx="0">
              <a:schemeClr val="accent1"/>
            </a:effectRef>
            <a:fontRef idx="minor">
              <a:schemeClr val="tx1"/>
            </a:fontRef>
          </p:style>
        </p:cxnSp>
        <p:sp>
          <p:nvSpPr>
            <p:cNvPr id="52" name="Oval 51">
              <a:extLst>
                <a:ext uri="{FF2B5EF4-FFF2-40B4-BE49-F238E27FC236}">
                  <a16:creationId xmlns:a16="http://schemas.microsoft.com/office/drawing/2014/main" id="{1117065F-C186-0128-F7DE-A022F7F1438F}"/>
                </a:ext>
              </a:extLst>
            </p:cNvPr>
            <p:cNvSpPr/>
            <p:nvPr/>
          </p:nvSpPr>
          <p:spPr>
            <a:xfrm>
              <a:off x="11670304" y="8645824"/>
              <a:ext cx="857250" cy="609600"/>
            </a:xfrm>
            <a:prstGeom prst="ellipse">
              <a:avLst/>
            </a:prstGeom>
            <a:noFill/>
            <a:ln>
              <a:solidFill>
                <a:srgbClr val="941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sz="4797"/>
            </a:p>
          </p:txBody>
        </p:sp>
      </p:grpSp>
      <p:cxnSp>
        <p:nvCxnSpPr>
          <p:cNvPr id="15" name="Straight Arrow Connector 14">
            <a:extLst>
              <a:ext uri="{FF2B5EF4-FFF2-40B4-BE49-F238E27FC236}">
                <a16:creationId xmlns:a16="http://schemas.microsoft.com/office/drawing/2014/main" id="{02120047-5B5B-B7B3-B9D3-48D83F298B61}"/>
              </a:ext>
            </a:extLst>
          </p:cNvPr>
          <p:cNvCxnSpPr>
            <a:cxnSpLocks/>
          </p:cNvCxnSpPr>
          <p:nvPr/>
        </p:nvCxnSpPr>
        <p:spPr>
          <a:xfrm flipH="1">
            <a:off x="16552175" y="10471424"/>
            <a:ext cx="507735" cy="867316"/>
          </a:xfrm>
          <a:prstGeom prst="straightConnector1">
            <a:avLst/>
          </a:prstGeom>
          <a:ln w="38100">
            <a:solidFill>
              <a:srgbClr val="9411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043887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8FC57A12-64C5-7E8F-D527-49D57D5B93EE}"/>
              </a:ext>
            </a:extLst>
          </p:cNvPr>
          <p:cNvSpPr txBox="1"/>
          <p:nvPr/>
        </p:nvSpPr>
        <p:spPr>
          <a:xfrm>
            <a:off x="2694419" y="5102194"/>
            <a:ext cx="5105686" cy="4838384"/>
          </a:xfrm>
          <a:prstGeom prst="rect">
            <a:avLst/>
          </a:prstGeom>
        </p:spPr>
        <p:txBody>
          <a:bodyPr lIns="78722" tIns="78722" rIns="78722" bIns="78722" rtlCol="0" anchor="ctr"/>
          <a:lstStyle/>
          <a:p>
            <a:pPr algn="ctr">
              <a:lnSpc>
                <a:spcPts val="2829"/>
              </a:lnSpc>
            </a:pPr>
            <a:endParaRPr sz="4797"/>
          </a:p>
        </p:txBody>
      </p:sp>
      <p:sp>
        <p:nvSpPr>
          <p:cNvPr id="9" name="Freeform 4">
            <a:extLst>
              <a:ext uri="{FF2B5EF4-FFF2-40B4-BE49-F238E27FC236}">
                <a16:creationId xmlns:a16="http://schemas.microsoft.com/office/drawing/2014/main" id="{D3FB191F-757C-5757-22E8-998BDB54F16F}"/>
              </a:ext>
            </a:extLst>
          </p:cNvPr>
          <p:cNvSpPr/>
          <p:nvPr/>
        </p:nvSpPr>
        <p:spPr>
          <a:xfrm>
            <a:off x="0" y="3573"/>
            <a:ext cx="1251809" cy="13708856"/>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sz="4797"/>
          </a:p>
        </p:txBody>
      </p:sp>
      <p:pic>
        <p:nvPicPr>
          <p:cNvPr id="11" name="Picture 10" descr="A blue and black logo&#10;&#10;Description automatically generated">
            <a:extLst>
              <a:ext uri="{FF2B5EF4-FFF2-40B4-BE49-F238E27FC236}">
                <a16:creationId xmlns:a16="http://schemas.microsoft.com/office/drawing/2014/main" id="{0CF7C282-3770-5642-50D8-A43524D12E7E}"/>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23152735" y="12326192"/>
            <a:ext cx="1015471" cy="1233916"/>
          </a:xfrm>
          <a:prstGeom prst="rect">
            <a:avLst/>
          </a:prstGeom>
        </p:spPr>
      </p:pic>
      <p:sp>
        <p:nvSpPr>
          <p:cNvPr id="2" name="TextBox 7">
            <a:extLst>
              <a:ext uri="{FF2B5EF4-FFF2-40B4-BE49-F238E27FC236}">
                <a16:creationId xmlns:a16="http://schemas.microsoft.com/office/drawing/2014/main" id="{FA7B5F4A-EC20-E51A-5634-893B9288B295}"/>
              </a:ext>
            </a:extLst>
          </p:cNvPr>
          <p:cNvSpPr txBox="1"/>
          <p:nvPr/>
        </p:nvSpPr>
        <p:spPr>
          <a:xfrm>
            <a:off x="-780624" y="1405133"/>
            <a:ext cx="17161457" cy="1228285"/>
          </a:xfrm>
          <a:prstGeom prst="rect">
            <a:avLst/>
          </a:prstGeom>
        </p:spPr>
        <p:txBody>
          <a:bodyPr wrap="square" lIns="0" tIns="0" rIns="0" bIns="0" rtlCol="0" anchor="t">
            <a:spAutoFit/>
          </a:bodyPr>
          <a:lstStyle/>
          <a:p>
            <a:pPr algn="ctr">
              <a:lnSpc>
                <a:spcPts val="10404"/>
              </a:lnSpc>
              <a:spcBef>
                <a:spcPct val="0"/>
              </a:spcBef>
            </a:pPr>
            <a:r>
              <a:rPr lang="en-US" sz="7196" b="1" dirty="0">
                <a:solidFill>
                  <a:srgbClr val="404040"/>
                </a:solidFill>
                <a:latin typeface="Montserrat" pitchFamily="2" charset="77"/>
              </a:rPr>
              <a:t>NEURAL NETWORKS</a:t>
            </a:r>
          </a:p>
        </p:txBody>
      </p:sp>
      <p:sp>
        <p:nvSpPr>
          <p:cNvPr id="6" name="TextBox 8">
            <a:extLst>
              <a:ext uri="{FF2B5EF4-FFF2-40B4-BE49-F238E27FC236}">
                <a16:creationId xmlns:a16="http://schemas.microsoft.com/office/drawing/2014/main" id="{9F5463A8-6813-BDFE-2BCA-5AA6640C18D5}"/>
              </a:ext>
            </a:extLst>
          </p:cNvPr>
          <p:cNvSpPr txBox="1"/>
          <p:nvPr/>
        </p:nvSpPr>
        <p:spPr>
          <a:xfrm>
            <a:off x="2384087" y="4244964"/>
            <a:ext cx="11779462" cy="7611827"/>
          </a:xfrm>
          <a:prstGeom prst="rect">
            <a:avLst/>
          </a:prstGeom>
        </p:spPr>
        <p:txBody>
          <a:bodyPr wrap="square" lIns="0" tIns="0" rIns="0" bIns="0" rtlCol="0" anchor="t">
            <a:spAutoFit/>
          </a:bodyPr>
          <a:lstStyle/>
          <a:p>
            <a:pPr marL="609265" indent="-609265">
              <a:lnSpc>
                <a:spcPts val="5970"/>
              </a:lnSpc>
              <a:buFont typeface="Arial" panose="020B0604020202020204" pitchFamily="34" charset="0"/>
              <a:buChar char="•"/>
            </a:pPr>
            <a:r>
              <a:rPr lang="en-US" sz="3465" b="1" dirty="0">
                <a:solidFill>
                  <a:srgbClr val="404040"/>
                </a:solidFill>
                <a:latin typeface="Montserrat" pitchFamily="2" charset="77"/>
              </a:rPr>
              <a:t>Neural Networks (NN) </a:t>
            </a:r>
            <a:r>
              <a:rPr lang="en-GB" sz="3465" dirty="0">
                <a:solidFill>
                  <a:srgbClr val="404040"/>
                </a:solidFill>
                <a:latin typeface="Montserrat" pitchFamily="2" charset="77"/>
              </a:rPr>
              <a:t>mimics the function and structure of the human brain</a:t>
            </a:r>
          </a:p>
          <a:p>
            <a:pPr marL="609265" indent="-609265">
              <a:lnSpc>
                <a:spcPts val="5970"/>
              </a:lnSpc>
              <a:buFont typeface="Arial" panose="020B0604020202020204" pitchFamily="34" charset="0"/>
              <a:buChar char="•"/>
            </a:pPr>
            <a:endParaRPr lang="en-GB" sz="3465" dirty="0">
              <a:solidFill>
                <a:srgbClr val="404040"/>
              </a:solidFill>
              <a:latin typeface="Montserrat" pitchFamily="2" charset="77"/>
            </a:endParaRPr>
          </a:p>
          <a:p>
            <a:pPr marL="609265" indent="-609265">
              <a:lnSpc>
                <a:spcPts val="5970"/>
              </a:lnSpc>
              <a:buFont typeface="Arial" panose="020B0604020202020204" pitchFamily="34" charset="0"/>
              <a:buChar char="•"/>
            </a:pPr>
            <a:r>
              <a:rPr lang="en-GB" sz="3465" dirty="0">
                <a:solidFill>
                  <a:srgbClr val="404040"/>
                </a:solidFill>
                <a:latin typeface="Montserrat" pitchFamily="2" charset="77"/>
              </a:rPr>
              <a:t>NN can be either supervised or unsupervised</a:t>
            </a:r>
          </a:p>
          <a:p>
            <a:pPr marL="609265" indent="-609265">
              <a:lnSpc>
                <a:spcPts val="5970"/>
              </a:lnSpc>
              <a:buFont typeface="Arial" panose="020B0604020202020204" pitchFamily="34" charset="0"/>
              <a:buChar char="•"/>
            </a:pPr>
            <a:endParaRPr lang="en-US" sz="3465" dirty="0">
              <a:solidFill>
                <a:srgbClr val="404040"/>
              </a:solidFill>
              <a:latin typeface="Montserrat" pitchFamily="2" charset="77"/>
            </a:endParaRPr>
          </a:p>
          <a:p>
            <a:pPr marL="609265" indent="-609265">
              <a:lnSpc>
                <a:spcPts val="5970"/>
              </a:lnSpc>
              <a:buFont typeface="Arial" panose="020B0604020202020204" pitchFamily="34" charset="0"/>
              <a:buChar char="•"/>
            </a:pPr>
            <a:r>
              <a:rPr lang="en-US" sz="3465" dirty="0">
                <a:solidFill>
                  <a:srgbClr val="404040"/>
                </a:solidFill>
                <a:latin typeface="Montserrat" pitchFamily="2" charset="77"/>
              </a:rPr>
              <a:t>We use NN for medical image analysis, genomics analysis, protein structure prediction, etc.</a:t>
            </a:r>
          </a:p>
          <a:p>
            <a:pPr marL="609265" indent="-609265">
              <a:lnSpc>
                <a:spcPts val="5970"/>
              </a:lnSpc>
              <a:buFont typeface="Arial" panose="020B0604020202020204" pitchFamily="34" charset="0"/>
              <a:buChar char="•"/>
            </a:pPr>
            <a:endParaRPr lang="en-US" sz="3465" dirty="0">
              <a:solidFill>
                <a:srgbClr val="404040"/>
              </a:solidFill>
              <a:latin typeface="Montserrat" pitchFamily="2" charset="77"/>
            </a:endParaRPr>
          </a:p>
          <a:p>
            <a:pPr marL="609265" indent="-609265">
              <a:lnSpc>
                <a:spcPts val="5970"/>
              </a:lnSpc>
              <a:buFont typeface="Arial" panose="020B0604020202020204" pitchFamily="34" charset="0"/>
              <a:buChar char="•"/>
            </a:pPr>
            <a:r>
              <a:rPr lang="en-US" sz="3465" dirty="0">
                <a:solidFill>
                  <a:srgbClr val="404040"/>
                </a:solidFill>
                <a:latin typeface="Montserrat"/>
              </a:rPr>
              <a:t>NN can be difficult to understand in detail but not in broad strokes, let's try…</a:t>
            </a:r>
          </a:p>
        </p:txBody>
      </p:sp>
      <p:grpSp>
        <p:nvGrpSpPr>
          <p:cNvPr id="21" name="Group 20">
            <a:extLst>
              <a:ext uri="{FF2B5EF4-FFF2-40B4-BE49-F238E27FC236}">
                <a16:creationId xmlns:a16="http://schemas.microsoft.com/office/drawing/2014/main" id="{A496DDC3-F8C4-131E-E9E9-A8D79A93ACC3}"/>
              </a:ext>
            </a:extLst>
          </p:cNvPr>
          <p:cNvGrpSpPr/>
          <p:nvPr/>
        </p:nvGrpSpPr>
        <p:grpSpPr>
          <a:xfrm>
            <a:off x="15333610" y="3265918"/>
            <a:ext cx="7450720" cy="8907879"/>
            <a:chOff x="11506200" y="2448034"/>
            <a:chExt cx="5590952" cy="6684391"/>
          </a:xfrm>
        </p:grpSpPr>
        <p:pic>
          <p:nvPicPr>
            <p:cNvPr id="5" name="Picture 4" descr="A diagram of a network&#10;&#10;Description automatically generated">
              <a:extLst>
                <a:ext uri="{FF2B5EF4-FFF2-40B4-BE49-F238E27FC236}">
                  <a16:creationId xmlns:a16="http://schemas.microsoft.com/office/drawing/2014/main" id="{F8B618CB-2435-16EF-8382-E9C92F38D25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534552" y="2448034"/>
              <a:ext cx="5562600" cy="6684391"/>
            </a:xfrm>
            <a:prstGeom prst="rect">
              <a:avLst/>
            </a:prstGeom>
          </p:spPr>
        </p:pic>
        <p:sp>
          <p:nvSpPr>
            <p:cNvPr id="7" name="Oval 6">
              <a:extLst>
                <a:ext uri="{FF2B5EF4-FFF2-40B4-BE49-F238E27FC236}">
                  <a16:creationId xmlns:a16="http://schemas.microsoft.com/office/drawing/2014/main" id="{1045262D-21BB-6E8C-479A-54D322B12059}"/>
                </a:ext>
              </a:extLst>
            </p:cNvPr>
            <p:cNvSpPr>
              <a:spLocks noChangeAspect="1"/>
            </p:cNvSpPr>
            <p:nvPr/>
          </p:nvSpPr>
          <p:spPr>
            <a:xfrm>
              <a:off x="11506200" y="3543300"/>
              <a:ext cx="1190848" cy="1190848"/>
            </a:xfrm>
            <a:prstGeom prst="ellipse">
              <a:avLst/>
            </a:prstGeom>
            <a:solidFill>
              <a:srgbClr val="C0504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sz="4797"/>
            </a:p>
          </p:txBody>
        </p:sp>
        <p:sp>
          <p:nvSpPr>
            <p:cNvPr id="13" name="Oval 12">
              <a:extLst>
                <a:ext uri="{FF2B5EF4-FFF2-40B4-BE49-F238E27FC236}">
                  <a16:creationId xmlns:a16="http://schemas.microsoft.com/office/drawing/2014/main" id="{CCF67E33-6539-E202-B8BD-65E230080D6D}"/>
                </a:ext>
              </a:extLst>
            </p:cNvPr>
            <p:cNvSpPr>
              <a:spLocks noChangeAspect="1"/>
            </p:cNvSpPr>
            <p:nvPr/>
          </p:nvSpPr>
          <p:spPr>
            <a:xfrm>
              <a:off x="11506200" y="5209186"/>
              <a:ext cx="1190848" cy="1190848"/>
            </a:xfrm>
            <a:prstGeom prst="ellipse">
              <a:avLst/>
            </a:prstGeom>
            <a:solidFill>
              <a:srgbClr val="C0504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sz="4797"/>
            </a:p>
          </p:txBody>
        </p:sp>
        <p:sp>
          <p:nvSpPr>
            <p:cNvPr id="14" name="Oval 13">
              <a:extLst>
                <a:ext uri="{FF2B5EF4-FFF2-40B4-BE49-F238E27FC236}">
                  <a16:creationId xmlns:a16="http://schemas.microsoft.com/office/drawing/2014/main" id="{0A1FFB78-55D3-8C9B-E5D7-F426C709A512}"/>
                </a:ext>
              </a:extLst>
            </p:cNvPr>
            <p:cNvSpPr>
              <a:spLocks noChangeAspect="1"/>
            </p:cNvSpPr>
            <p:nvPr/>
          </p:nvSpPr>
          <p:spPr>
            <a:xfrm>
              <a:off x="11506200" y="6875072"/>
              <a:ext cx="1190848" cy="1190848"/>
            </a:xfrm>
            <a:prstGeom prst="ellipse">
              <a:avLst/>
            </a:prstGeom>
            <a:solidFill>
              <a:srgbClr val="C0504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sz="4797"/>
            </a:p>
          </p:txBody>
        </p:sp>
        <p:sp>
          <p:nvSpPr>
            <p:cNvPr id="15" name="Oval 14">
              <a:extLst>
                <a:ext uri="{FF2B5EF4-FFF2-40B4-BE49-F238E27FC236}">
                  <a16:creationId xmlns:a16="http://schemas.microsoft.com/office/drawing/2014/main" id="{265A7124-F412-23D9-2EAB-A671C00A0503}"/>
                </a:ext>
              </a:extLst>
            </p:cNvPr>
            <p:cNvSpPr>
              <a:spLocks noChangeAspect="1"/>
            </p:cNvSpPr>
            <p:nvPr/>
          </p:nvSpPr>
          <p:spPr>
            <a:xfrm>
              <a:off x="13720428" y="2712310"/>
              <a:ext cx="1190848" cy="1190848"/>
            </a:xfrm>
            <a:prstGeom prst="ellipse">
              <a:avLst/>
            </a:prstGeom>
            <a:solidFill>
              <a:srgbClr val="8EB4E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sz="4797"/>
            </a:p>
          </p:txBody>
        </p:sp>
        <p:sp>
          <p:nvSpPr>
            <p:cNvPr id="16" name="Oval 15">
              <a:extLst>
                <a:ext uri="{FF2B5EF4-FFF2-40B4-BE49-F238E27FC236}">
                  <a16:creationId xmlns:a16="http://schemas.microsoft.com/office/drawing/2014/main" id="{FB0A8585-6554-88F0-6690-19CCF06F3C09}"/>
                </a:ext>
              </a:extLst>
            </p:cNvPr>
            <p:cNvSpPr>
              <a:spLocks noChangeAspect="1"/>
            </p:cNvSpPr>
            <p:nvPr/>
          </p:nvSpPr>
          <p:spPr>
            <a:xfrm>
              <a:off x="13720428" y="4375136"/>
              <a:ext cx="1190848" cy="1190848"/>
            </a:xfrm>
            <a:prstGeom prst="ellipse">
              <a:avLst/>
            </a:prstGeom>
            <a:solidFill>
              <a:srgbClr val="8EB4E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sz="4797"/>
            </a:p>
          </p:txBody>
        </p:sp>
        <p:sp>
          <p:nvSpPr>
            <p:cNvPr id="17" name="Oval 16">
              <a:extLst>
                <a:ext uri="{FF2B5EF4-FFF2-40B4-BE49-F238E27FC236}">
                  <a16:creationId xmlns:a16="http://schemas.microsoft.com/office/drawing/2014/main" id="{4061DE63-41A7-E7B6-C362-FA7CDF345904}"/>
                </a:ext>
              </a:extLst>
            </p:cNvPr>
            <p:cNvSpPr>
              <a:spLocks noChangeAspect="1"/>
            </p:cNvSpPr>
            <p:nvPr/>
          </p:nvSpPr>
          <p:spPr>
            <a:xfrm>
              <a:off x="13720428" y="6037962"/>
              <a:ext cx="1190848" cy="1190848"/>
            </a:xfrm>
            <a:prstGeom prst="ellipse">
              <a:avLst/>
            </a:prstGeom>
            <a:solidFill>
              <a:srgbClr val="8EB4E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sz="4797"/>
            </a:p>
          </p:txBody>
        </p:sp>
        <p:sp>
          <p:nvSpPr>
            <p:cNvPr id="18" name="Oval 17">
              <a:extLst>
                <a:ext uri="{FF2B5EF4-FFF2-40B4-BE49-F238E27FC236}">
                  <a16:creationId xmlns:a16="http://schemas.microsoft.com/office/drawing/2014/main" id="{799B0DB0-8E19-AA69-62BF-94360BA960E2}"/>
                </a:ext>
              </a:extLst>
            </p:cNvPr>
            <p:cNvSpPr>
              <a:spLocks noChangeAspect="1"/>
            </p:cNvSpPr>
            <p:nvPr/>
          </p:nvSpPr>
          <p:spPr>
            <a:xfrm>
              <a:off x="13720428" y="7700788"/>
              <a:ext cx="1190848" cy="1190848"/>
            </a:xfrm>
            <a:prstGeom prst="ellipse">
              <a:avLst/>
            </a:prstGeom>
            <a:solidFill>
              <a:srgbClr val="8EB4E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sz="4797"/>
            </a:p>
          </p:txBody>
        </p:sp>
        <p:sp>
          <p:nvSpPr>
            <p:cNvPr id="19" name="Oval 18">
              <a:extLst>
                <a:ext uri="{FF2B5EF4-FFF2-40B4-BE49-F238E27FC236}">
                  <a16:creationId xmlns:a16="http://schemas.microsoft.com/office/drawing/2014/main" id="{D095BD80-B58A-7BF1-4591-1BA8D033E2AE}"/>
                </a:ext>
              </a:extLst>
            </p:cNvPr>
            <p:cNvSpPr>
              <a:spLocks noChangeAspect="1"/>
            </p:cNvSpPr>
            <p:nvPr/>
          </p:nvSpPr>
          <p:spPr>
            <a:xfrm>
              <a:off x="15906304" y="4375136"/>
              <a:ext cx="1190848" cy="1190848"/>
            </a:xfrm>
            <a:prstGeom prst="ellipse">
              <a:avLst/>
            </a:prstGeom>
            <a:solidFill>
              <a:srgbClr val="A4D2B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sz="4797"/>
            </a:p>
          </p:txBody>
        </p:sp>
        <p:sp>
          <p:nvSpPr>
            <p:cNvPr id="20" name="Oval 19">
              <a:extLst>
                <a:ext uri="{FF2B5EF4-FFF2-40B4-BE49-F238E27FC236}">
                  <a16:creationId xmlns:a16="http://schemas.microsoft.com/office/drawing/2014/main" id="{A117BDCC-1D1A-7F5A-9D2B-B76F7ED5D213}"/>
                </a:ext>
              </a:extLst>
            </p:cNvPr>
            <p:cNvSpPr>
              <a:spLocks noChangeAspect="1"/>
            </p:cNvSpPr>
            <p:nvPr/>
          </p:nvSpPr>
          <p:spPr>
            <a:xfrm>
              <a:off x="15906304" y="6037962"/>
              <a:ext cx="1190848" cy="1190848"/>
            </a:xfrm>
            <a:prstGeom prst="ellipse">
              <a:avLst/>
            </a:prstGeom>
            <a:solidFill>
              <a:srgbClr val="A4D2B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sz="4797"/>
            </a:p>
          </p:txBody>
        </p:sp>
      </p:grpSp>
    </p:spTree>
    <p:extLst>
      <p:ext uri="{BB962C8B-B14F-4D97-AF65-F5344CB8AC3E}">
        <p14:creationId xmlns:p14="http://schemas.microsoft.com/office/powerpoint/2010/main" val="302658072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8FC57A12-64C5-7E8F-D527-49D57D5B93EE}"/>
              </a:ext>
            </a:extLst>
          </p:cNvPr>
          <p:cNvSpPr txBox="1"/>
          <p:nvPr/>
        </p:nvSpPr>
        <p:spPr>
          <a:xfrm>
            <a:off x="2694419" y="5102194"/>
            <a:ext cx="5105686" cy="4838384"/>
          </a:xfrm>
          <a:prstGeom prst="rect">
            <a:avLst/>
          </a:prstGeom>
        </p:spPr>
        <p:txBody>
          <a:bodyPr lIns="78722" tIns="78722" rIns="78722" bIns="78722" rtlCol="0" anchor="ctr"/>
          <a:lstStyle/>
          <a:p>
            <a:pPr algn="ctr" defTabSz="1218529" hangingPunct="1">
              <a:lnSpc>
                <a:spcPts val="2829"/>
              </a:lnSpc>
            </a:pPr>
            <a:endParaRPr sz="2399" kern="1200">
              <a:solidFill>
                <a:prstClr val="black"/>
              </a:solidFill>
              <a:latin typeface="Calibri"/>
            </a:endParaRPr>
          </a:p>
        </p:txBody>
      </p:sp>
      <p:pic>
        <p:nvPicPr>
          <p:cNvPr id="11" name="Picture 10" descr="A blue and black logo&#10;&#10;Description automatically generated">
            <a:extLst>
              <a:ext uri="{FF2B5EF4-FFF2-40B4-BE49-F238E27FC236}">
                <a16:creationId xmlns:a16="http://schemas.microsoft.com/office/drawing/2014/main" id="{0CF7C282-3770-5642-50D8-A43524D12E7E}"/>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23152735" y="12326192"/>
            <a:ext cx="1015471" cy="1233916"/>
          </a:xfrm>
          <a:prstGeom prst="rect">
            <a:avLst/>
          </a:prstGeom>
        </p:spPr>
      </p:pic>
      <p:sp>
        <p:nvSpPr>
          <p:cNvPr id="3" name="TextBox 8">
            <a:extLst>
              <a:ext uri="{FF2B5EF4-FFF2-40B4-BE49-F238E27FC236}">
                <a16:creationId xmlns:a16="http://schemas.microsoft.com/office/drawing/2014/main" id="{D041CE3B-B8A6-C828-CC28-6ABFEB4F4008}"/>
              </a:ext>
            </a:extLst>
          </p:cNvPr>
          <p:cNvSpPr txBox="1"/>
          <p:nvPr/>
        </p:nvSpPr>
        <p:spPr>
          <a:xfrm>
            <a:off x="1955660" y="3553124"/>
            <a:ext cx="10720900" cy="9150710"/>
          </a:xfrm>
          <a:prstGeom prst="rect">
            <a:avLst/>
          </a:prstGeom>
        </p:spPr>
        <p:txBody>
          <a:bodyPr wrap="square" lIns="0" tIns="0" rIns="0" bIns="0" rtlCol="0" anchor="t">
            <a:spAutoFit/>
          </a:bodyPr>
          <a:lstStyle/>
          <a:p>
            <a:pPr marL="609265" indent="-609265" defTabSz="1218529" hangingPunct="1">
              <a:lnSpc>
                <a:spcPts val="5970"/>
              </a:lnSpc>
              <a:buFont typeface="Arial" panose="020B0604020202020204" pitchFamily="34" charset="0"/>
              <a:buChar char="•"/>
            </a:pPr>
            <a:r>
              <a:rPr lang="en-US" sz="3465" b="1" kern="1200" dirty="0">
                <a:solidFill>
                  <a:srgbClr val="404040"/>
                </a:solidFill>
                <a:latin typeface="Montserrat" pitchFamily="2" charset="77"/>
              </a:rPr>
              <a:t>Input layer: </a:t>
            </a:r>
            <a:r>
              <a:rPr lang="en-US" sz="3465" kern="1200" dirty="0">
                <a:solidFill>
                  <a:srgbClr val="404040"/>
                </a:solidFill>
                <a:latin typeface="Montserrat" pitchFamily="2" charset="77"/>
              </a:rPr>
              <a:t>Data goes in (i.e. patient biometrics,  expression data, medical images)</a:t>
            </a:r>
          </a:p>
          <a:p>
            <a:pPr defTabSz="1218529" hangingPunct="1">
              <a:lnSpc>
                <a:spcPts val="5970"/>
              </a:lnSpc>
            </a:pPr>
            <a:endParaRPr lang="en-US" sz="3465" kern="1200" dirty="0">
              <a:solidFill>
                <a:srgbClr val="404040"/>
              </a:solidFill>
              <a:latin typeface="Montserrat" pitchFamily="2" charset="77"/>
            </a:endParaRPr>
          </a:p>
          <a:p>
            <a:pPr marL="609265" indent="-609265" defTabSz="1218529" hangingPunct="1">
              <a:lnSpc>
                <a:spcPts val="5970"/>
              </a:lnSpc>
              <a:buFont typeface="Arial" panose="020B0604020202020204" pitchFamily="34" charset="0"/>
              <a:buChar char="•"/>
            </a:pPr>
            <a:r>
              <a:rPr lang="en-US" sz="3465" b="1" kern="1200" dirty="0">
                <a:solidFill>
                  <a:srgbClr val="404040"/>
                </a:solidFill>
                <a:latin typeface="Montserrat" pitchFamily="2" charset="77"/>
              </a:rPr>
              <a:t>Hidden layer: </a:t>
            </a:r>
            <a:r>
              <a:rPr lang="en-US" sz="3465" kern="1200" dirty="0">
                <a:solidFill>
                  <a:srgbClr val="404040"/>
                </a:solidFill>
                <a:latin typeface="Montserrat" pitchFamily="2" charset="77"/>
              </a:rPr>
              <a:t>The model learns data patterns. </a:t>
            </a:r>
          </a:p>
          <a:p>
            <a:pPr marL="1218529" lvl="1" indent="-609265" defTabSz="1218529" hangingPunct="1">
              <a:lnSpc>
                <a:spcPts val="5970"/>
              </a:lnSpc>
              <a:buFont typeface="Arial" panose="020B0604020202020204" pitchFamily="34" charset="0"/>
              <a:buChar char="•"/>
            </a:pPr>
            <a:r>
              <a:rPr lang="en-US" sz="3465" kern="1200" dirty="0">
                <a:solidFill>
                  <a:srgbClr val="404040"/>
                </a:solidFill>
                <a:latin typeface="Montserrat" pitchFamily="2" charset="77"/>
              </a:rPr>
              <a:t>This is where the computation is performed. </a:t>
            </a:r>
          </a:p>
          <a:p>
            <a:pPr marL="1218529" lvl="1" indent="-609265" defTabSz="1218529" hangingPunct="1">
              <a:lnSpc>
                <a:spcPts val="5970"/>
              </a:lnSpc>
              <a:buFont typeface="Arial" panose="020B0604020202020204" pitchFamily="34" charset="0"/>
              <a:buChar char="•"/>
            </a:pPr>
            <a:r>
              <a:rPr lang="en-US" sz="3465" kern="1200" dirty="0">
                <a:solidFill>
                  <a:srgbClr val="404040"/>
                </a:solidFill>
                <a:latin typeface="Montserrat" pitchFamily="2" charset="77"/>
              </a:rPr>
              <a:t>Many hidden layers == deep neural network </a:t>
            </a:r>
          </a:p>
          <a:p>
            <a:pPr defTabSz="1218529" hangingPunct="1">
              <a:lnSpc>
                <a:spcPts val="5970"/>
              </a:lnSpc>
            </a:pPr>
            <a:endParaRPr lang="en-US" sz="3465" kern="1200" dirty="0">
              <a:solidFill>
                <a:srgbClr val="404040"/>
              </a:solidFill>
              <a:latin typeface="Montserrat" pitchFamily="2" charset="77"/>
            </a:endParaRPr>
          </a:p>
          <a:p>
            <a:pPr marL="609265" indent="-609265" defTabSz="1218529" hangingPunct="1">
              <a:lnSpc>
                <a:spcPts val="5970"/>
              </a:lnSpc>
              <a:buFont typeface="Arial" panose="020B0604020202020204" pitchFamily="34" charset="0"/>
              <a:buChar char="•"/>
            </a:pPr>
            <a:r>
              <a:rPr lang="en-US" sz="3465" b="1" kern="1200" dirty="0">
                <a:solidFill>
                  <a:srgbClr val="404040"/>
                </a:solidFill>
                <a:latin typeface="Montserrat" pitchFamily="2" charset="77"/>
              </a:rPr>
              <a:t>Output layer: </a:t>
            </a:r>
            <a:r>
              <a:rPr lang="en-US" sz="3465" kern="1200" dirty="0">
                <a:solidFill>
                  <a:srgbClr val="404040"/>
                </a:solidFill>
                <a:latin typeface="Montserrat" pitchFamily="2" charset="77"/>
              </a:rPr>
              <a:t>Samples are classified as either cancer or healthy.</a:t>
            </a:r>
          </a:p>
        </p:txBody>
      </p:sp>
      <p:sp>
        <p:nvSpPr>
          <p:cNvPr id="4" name="TextBox 7">
            <a:extLst>
              <a:ext uri="{FF2B5EF4-FFF2-40B4-BE49-F238E27FC236}">
                <a16:creationId xmlns:a16="http://schemas.microsoft.com/office/drawing/2014/main" id="{1AC8FDE3-0D84-B873-094B-799553FA1375}"/>
              </a:ext>
            </a:extLst>
          </p:cNvPr>
          <p:cNvSpPr txBox="1"/>
          <p:nvPr/>
        </p:nvSpPr>
        <p:spPr>
          <a:xfrm>
            <a:off x="1523207" y="1442823"/>
            <a:ext cx="21191588" cy="1228285"/>
          </a:xfrm>
          <a:prstGeom prst="rect">
            <a:avLst/>
          </a:prstGeom>
        </p:spPr>
        <p:txBody>
          <a:bodyPr wrap="square" lIns="0" tIns="0" rIns="0" bIns="0" rtlCol="0" anchor="t">
            <a:spAutoFit/>
          </a:bodyPr>
          <a:lstStyle/>
          <a:p>
            <a:pPr algn="ctr" defTabSz="1218529" hangingPunct="1">
              <a:lnSpc>
                <a:spcPts val="10404"/>
              </a:lnSpc>
              <a:spcBef>
                <a:spcPct val="0"/>
              </a:spcBef>
            </a:pPr>
            <a:r>
              <a:rPr lang="en-US" sz="7196" b="1" kern="1200" dirty="0">
                <a:solidFill>
                  <a:srgbClr val="404040"/>
                </a:solidFill>
                <a:latin typeface="Montserrat" pitchFamily="2" charset="77"/>
              </a:rPr>
              <a:t>NEURAL NETWORK FOR CLASSIFICATION</a:t>
            </a:r>
          </a:p>
        </p:txBody>
      </p:sp>
      <p:grpSp>
        <p:nvGrpSpPr>
          <p:cNvPr id="8" name="Group 7">
            <a:extLst>
              <a:ext uri="{FF2B5EF4-FFF2-40B4-BE49-F238E27FC236}">
                <a16:creationId xmlns:a16="http://schemas.microsoft.com/office/drawing/2014/main" id="{85F05B7F-5F5F-F666-6D44-E7A52980AD6F}"/>
              </a:ext>
            </a:extLst>
          </p:cNvPr>
          <p:cNvGrpSpPr>
            <a:grpSpLocks noChangeAspect="1"/>
          </p:cNvGrpSpPr>
          <p:nvPr/>
        </p:nvGrpSpPr>
        <p:grpSpPr>
          <a:xfrm>
            <a:off x="12794933" y="3589711"/>
            <a:ext cx="10756583" cy="9158084"/>
            <a:chOff x="8963584" y="1699806"/>
            <a:chExt cx="9375295" cy="7982065"/>
          </a:xfrm>
        </p:grpSpPr>
        <p:grpSp>
          <p:nvGrpSpPr>
            <p:cNvPr id="12" name="Group 11">
              <a:extLst>
                <a:ext uri="{FF2B5EF4-FFF2-40B4-BE49-F238E27FC236}">
                  <a16:creationId xmlns:a16="http://schemas.microsoft.com/office/drawing/2014/main" id="{76B729DE-D964-A1AD-3A00-1DD7AB03B9F9}"/>
                </a:ext>
              </a:extLst>
            </p:cNvPr>
            <p:cNvGrpSpPr/>
            <p:nvPr/>
          </p:nvGrpSpPr>
          <p:grpSpPr>
            <a:xfrm>
              <a:off x="11201400" y="2448034"/>
              <a:ext cx="5590952" cy="6684391"/>
              <a:chOff x="11506200" y="2448034"/>
              <a:chExt cx="5590952" cy="6684391"/>
            </a:xfrm>
          </p:grpSpPr>
          <p:pic>
            <p:nvPicPr>
              <p:cNvPr id="37" name="Picture 36" descr="A diagram of a network&#10;&#10;Description automatically generated">
                <a:extLst>
                  <a:ext uri="{FF2B5EF4-FFF2-40B4-BE49-F238E27FC236}">
                    <a16:creationId xmlns:a16="http://schemas.microsoft.com/office/drawing/2014/main" id="{BE544672-7E3F-62B2-6554-D53AC336BC3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534552" y="2448034"/>
                <a:ext cx="5562600" cy="6684391"/>
              </a:xfrm>
              <a:prstGeom prst="rect">
                <a:avLst/>
              </a:prstGeom>
            </p:spPr>
          </p:pic>
          <p:sp>
            <p:nvSpPr>
              <p:cNvPr id="38" name="Oval 37">
                <a:extLst>
                  <a:ext uri="{FF2B5EF4-FFF2-40B4-BE49-F238E27FC236}">
                    <a16:creationId xmlns:a16="http://schemas.microsoft.com/office/drawing/2014/main" id="{DD3C2071-EEE9-806E-373E-215270B6647F}"/>
                  </a:ext>
                </a:extLst>
              </p:cNvPr>
              <p:cNvSpPr>
                <a:spLocks noChangeAspect="1"/>
              </p:cNvSpPr>
              <p:nvPr/>
            </p:nvSpPr>
            <p:spPr>
              <a:xfrm>
                <a:off x="11506200" y="3543300"/>
                <a:ext cx="1190848" cy="1190848"/>
              </a:xfrm>
              <a:prstGeom prst="ellipse">
                <a:avLst/>
              </a:prstGeom>
              <a:solidFill>
                <a:srgbClr val="C0504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218529" hangingPunct="1"/>
                <a:endParaRPr lang="en-DK" sz="2399" kern="1200">
                  <a:solidFill>
                    <a:prstClr val="white"/>
                  </a:solidFill>
                  <a:latin typeface="Calibri"/>
                </a:endParaRPr>
              </a:p>
            </p:txBody>
          </p:sp>
          <p:sp>
            <p:nvSpPr>
              <p:cNvPr id="39" name="Oval 38">
                <a:extLst>
                  <a:ext uri="{FF2B5EF4-FFF2-40B4-BE49-F238E27FC236}">
                    <a16:creationId xmlns:a16="http://schemas.microsoft.com/office/drawing/2014/main" id="{F2F664E5-568B-1D2F-E222-352D341C668C}"/>
                  </a:ext>
                </a:extLst>
              </p:cNvPr>
              <p:cNvSpPr>
                <a:spLocks noChangeAspect="1"/>
              </p:cNvSpPr>
              <p:nvPr/>
            </p:nvSpPr>
            <p:spPr>
              <a:xfrm>
                <a:off x="11506200" y="5209186"/>
                <a:ext cx="1190848" cy="1190848"/>
              </a:xfrm>
              <a:prstGeom prst="ellipse">
                <a:avLst/>
              </a:prstGeom>
              <a:solidFill>
                <a:srgbClr val="C0504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218529" hangingPunct="1"/>
                <a:endParaRPr lang="en-DK" sz="2399" kern="1200">
                  <a:solidFill>
                    <a:prstClr val="white"/>
                  </a:solidFill>
                  <a:latin typeface="Calibri"/>
                </a:endParaRPr>
              </a:p>
            </p:txBody>
          </p:sp>
          <p:sp>
            <p:nvSpPr>
              <p:cNvPr id="40" name="Oval 39">
                <a:extLst>
                  <a:ext uri="{FF2B5EF4-FFF2-40B4-BE49-F238E27FC236}">
                    <a16:creationId xmlns:a16="http://schemas.microsoft.com/office/drawing/2014/main" id="{562F14A0-89E0-49AF-DA9F-E601EB1366A9}"/>
                  </a:ext>
                </a:extLst>
              </p:cNvPr>
              <p:cNvSpPr>
                <a:spLocks noChangeAspect="1"/>
              </p:cNvSpPr>
              <p:nvPr/>
            </p:nvSpPr>
            <p:spPr>
              <a:xfrm>
                <a:off x="11506200" y="6875072"/>
                <a:ext cx="1190848" cy="1190848"/>
              </a:xfrm>
              <a:prstGeom prst="ellipse">
                <a:avLst/>
              </a:prstGeom>
              <a:solidFill>
                <a:srgbClr val="C0504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218529" hangingPunct="1"/>
                <a:endParaRPr lang="en-DK" sz="2399" kern="1200">
                  <a:solidFill>
                    <a:prstClr val="white"/>
                  </a:solidFill>
                  <a:latin typeface="Calibri"/>
                </a:endParaRPr>
              </a:p>
            </p:txBody>
          </p:sp>
          <p:sp>
            <p:nvSpPr>
              <p:cNvPr id="41" name="Oval 40">
                <a:extLst>
                  <a:ext uri="{FF2B5EF4-FFF2-40B4-BE49-F238E27FC236}">
                    <a16:creationId xmlns:a16="http://schemas.microsoft.com/office/drawing/2014/main" id="{B0F4FE9C-BDBF-CC7F-E3A0-5BD70C6E2C87}"/>
                  </a:ext>
                </a:extLst>
              </p:cNvPr>
              <p:cNvSpPr>
                <a:spLocks noChangeAspect="1"/>
              </p:cNvSpPr>
              <p:nvPr/>
            </p:nvSpPr>
            <p:spPr>
              <a:xfrm>
                <a:off x="13720428" y="2712310"/>
                <a:ext cx="1190848" cy="1190848"/>
              </a:xfrm>
              <a:prstGeom prst="ellipse">
                <a:avLst/>
              </a:prstGeom>
              <a:solidFill>
                <a:srgbClr val="8EB4E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218529" hangingPunct="1"/>
                <a:endParaRPr lang="en-DK" sz="2399" kern="1200">
                  <a:solidFill>
                    <a:prstClr val="white"/>
                  </a:solidFill>
                  <a:latin typeface="Calibri"/>
                </a:endParaRPr>
              </a:p>
            </p:txBody>
          </p:sp>
          <p:sp>
            <p:nvSpPr>
              <p:cNvPr id="42" name="Oval 41">
                <a:extLst>
                  <a:ext uri="{FF2B5EF4-FFF2-40B4-BE49-F238E27FC236}">
                    <a16:creationId xmlns:a16="http://schemas.microsoft.com/office/drawing/2014/main" id="{4457AFC2-6186-FB50-9C21-BB7CDE8B1618}"/>
                  </a:ext>
                </a:extLst>
              </p:cNvPr>
              <p:cNvSpPr>
                <a:spLocks noChangeAspect="1"/>
              </p:cNvSpPr>
              <p:nvPr/>
            </p:nvSpPr>
            <p:spPr>
              <a:xfrm>
                <a:off x="13720428" y="4375136"/>
                <a:ext cx="1190848" cy="1190848"/>
              </a:xfrm>
              <a:prstGeom prst="ellipse">
                <a:avLst/>
              </a:prstGeom>
              <a:solidFill>
                <a:srgbClr val="8EB4E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218529" hangingPunct="1"/>
                <a:endParaRPr lang="en-DK" sz="2399" kern="1200">
                  <a:solidFill>
                    <a:prstClr val="white"/>
                  </a:solidFill>
                  <a:latin typeface="Calibri"/>
                </a:endParaRPr>
              </a:p>
            </p:txBody>
          </p:sp>
          <p:sp>
            <p:nvSpPr>
              <p:cNvPr id="43" name="Oval 42">
                <a:extLst>
                  <a:ext uri="{FF2B5EF4-FFF2-40B4-BE49-F238E27FC236}">
                    <a16:creationId xmlns:a16="http://schemas.microsoft.com/office/drawing/2014/main" id="{DCEBFB4B-B95D-1D67-3FBD-2E6FCBF16DBC}"/>
                  </a:ext>
                </a:extLst>
              </p:cNvPr>
              <p:cNvSpPr>
                <a:spLocks noChangeAspect="1"/>
              </p:cNvSpPr>
              <p:nvPr/>
            </p:nvSpPr>
            <p:spPr>
              <a:xfrm>
                <a:off x="13720428" y="6037962"/>
                <a:ext cx="1190848" cy="1190848"/>
              </a:xfrm>
              <a:prstGeom prst="ellipse">
                <a:avLst/>
              </a:prstGeom>
              <a:solidFill>
                <a:srgbClr val="8EB4E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218529" hangingPunct="1"/>
                <a:endParaRPr lang="en-DK" sz="2399" kern="1200">
                  <a:solidFill>
                    <a:prstClr val="white"/>
                  </a:solidFill>
                  <a:latin typeface="Calibri"/>
                </a:endParaRPr>
              </a:p>
            </p:txBody>
          </p:sp>
          <p:sp>
            <p:nvSpPr>
              <p:cNvPr id="44" name="Oval 43">
                <a:extLst>
                  <a:ext uri="{FF2B5EF4-FFF2-40B4-BE49-F238E27FC236}">
                    <a16:creationId xmlns:a16="http://schemas.microsoft.com/office/drawing/2014/main" id="{1A20424C-408F-7DF9-0FB8-DD44562624B9}"/>
                  </a:ext>
                </a:extLst>
              </p:cNvPr>
              <p:cNvSpPr>
                <a:spLocks noChangeAspect="1"/>
              </p:cNvSpPr>
              <p:nvPr/>
            </p:nvSpPr>
            <p:spPr>
              <a:xfrm>
                <a:off x="13720428" y="7700788"/>
                <a:ext cx="1190848" cy="1190848"/>
              </a:xfrm>
              <a:prstGeom prst="ellipse">
                <a:avLst/>
              </a:prstGeom>
              <a:solidFill>
                <a:srgbClr val="8EB4E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218529" hangingPunct="1"/>
                <a:endParaRPr lang="en-DK" sz="2399" kern="1200">
                  <a:solidFill>
                    <a:prstClr val="white"/>
                  </a:solidFill>
                  <a:latin typeface="Calibri"/>
                </a:endParaRPr>
              </a:p>
            </p:txBody>
          </p:sp>
          <p:sp>
            <p:nvSpPr>
              <p:cNvPr id="45" name="Oval 44">
                <a:extLst>
                  <a:ext uri="{FF2B5EF4-FFF2-40B4-BE49-F238E27FC236}">
                    <a16:creationId xmlns:a16="http://schemas.microsoft.com/office/drawing/2014/main" id="{A78D1A0E-B0B5-BFB7-B4E3-A74D310CE4A5}"/>
                  </a:ext>
                </a:extLst>
              </p:cNvPr>
              <p:cNvSpPr>
                <a:spLocks noChangeAspect="1"/>
              </p:cNvSpPr>
              <p:nvPr/>
            </p:nvSpPr>
            <p:spPr>
              <a:xfrm>
                <a:off x="15906304" y="4375136"/>
                <a:ext cx="1190848" cy="1190848"/>
              </a:xfrm>
              <a:prstGeom prst="ellipse">
                <a:avLst/>
              </a:prstGeom>
              <a:solidFill>
                <a:srgbClr val="A4D2B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218529" hangingPunct="1"/>
                <a:endParaRPr lang="en-DK" sz="2399" kern="1200">
                  <a:solidFill>
                    <a:prstClr val="white"/>
                  </a:solidFill>
                  <a:latin typeface="Calibri"/>
                </a:endParaRPr>
              </a:p>
            </p:txBody>
          </p:sp>
          <p:sp>
            <p:nvSpPr>
              <p:cNvPr id="46" name="Oval 45">
                <a:extLst>
                  <a:ext uri="{FF2B5EF4-FFF2-40B4-BE49-F238E27FC236}">
                    <a16:creationId xmlns:a16="http://schemas.microsoft.com/office/drawing/2014/main" id="{4FCA6C08-2734-2AD6-753F-3719B242156C}"/>
                  </a:ext>
                </a:extLst>
              </p:cNvPr>
              <p:cNvSpPr>
                <a:spLocks noChangeAspect="1"/>
              </p:cNvSpPr>
              <p:nvPr/>
            </p:nvSpPr>
            <p:spPr>
              <a:xfrm>
                <a:off x="15906304" y="6037962"/>
                <a:ext cx="1190848" cy="1190848"/>
              </a:xfrm>
              <a:prstGeom prst="ellipse">
                <a:avLst/>
              </a:prstGeom>
              <a:solidFill>
                <a:srgbClr val="A4D2B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218529" hangingPunct="1"/>
                <a:endParaRPr lang="en-DK" sz="2399" kern="1200">
                  <a:solidFill>
                    <a:prstClr val="white"/>
                  </a:solidFill>
                  <a:latin typeface="Calibri"/>
                </a:endParaRPr>
              </a:p>
            </p:txBody>
          </p:sp>
        </p:grpSp>
        <p:cxnSp>
          <p:nvCxnSpPr>
            <p:cNvPr id="22" name="Straight Arrow Connector 21">
              <a:extLst>
                <a:ext uri="{FF2B5EF4-FFF2-40B4-BE49-F238E27FC236}">
                  <a16:creationId xmlns:a16="http://schemas.microsoft.com/office/drawing/2014/main" id="{B7B95757-A9CB-1E63-FE1B-158B2E499D6F}"/>
                </a:ext>
              </a:extLst>
            </p:cNvPr>
            <p:cNvCxnSpPr/>
            <p:nvPr/>
          </p:nvCxnSpPr>
          <p:spPr>
            <a:xfrm>
              <a:off x="11554048" y="2149508"/>
              <a:ext cx="4572000" cy="0"/>
            </a:xfrm>
            <a:prstGeom prst="straightConnector1">
              <a:avLst/>
            </a:prstGeom>
            <a:ln>
              <a:solidFill>
                <a:srgbClr val="40404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01A7ABB9-414D-83C3-B4DF-73D17516602C}"/>
                </a:ext>
              </a:extLst>
            </p:cNvPr>
            <p:cNvCxnSpPr>
              <a:cxnSpLocks/>
            </p:cNvCxnSpPr>
            <p:nvPr/>
          </p:nvCxnSpPr>
          <p:spPr>
            <a:xfrm flipH="1">
              <a:off x="11582780" y="9119597"/>
              <a:ext cx="4572000" cy="0"/>
            </a:xfrm>
            <a:prstGeom prst="straightConnector1">
              <a:avLst/>
            </a:prstGeom>
            <a:ln>
              <a:solidFill>
                <a:srgbClr val="404040"/>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8">
              <a:extLst>
                <a:ext uri="{FF2B5EF4-FFF2-40B4-BE49-F238E27FC236}">
                  <a16:creationId xmlns:a16="http://schemas.microsoft.com/office/drawing/2014/main" id="{DA68AD50-A36E-606D-AB71-9414668E2374}"/>
                </a:ext>
              </a:extLst>
            </p:cNvPr>
            <p:cNvSpPr txBox="1"/>
            <p:nvPr/>
          </p:nvSpPr>
          <p:spPr>
            <a:xfrm>
              <a:off x="9183634" y="5780073"/>
              <a:ext cx="1628855" cy="321793"/>
            </a:xfrm>
            <a:prstGeom prst="rect">
              <a:avLst/>
            </a:prstGeom>
          </p:spPr>
          <p:txBody>
            <a:bodyPr wrap="square" lIns="0" tIns="0" rIns="0" bIns="0" rtlCol="0" anchor="t">
              <a:spAutoFit/>
            </a:bodyPr>
            <a:lstStyle/>
            <a:p>
              <a:pPr defTabSz="1218529" hangingPunct="1"/>
              <a:r>
                <a:rPr lang="en-US" sz="2399" b="1" kern="1200" dirty="0">
                  <a:solidFill>
                    <a:srgbClr val="404040"/>
                  </a:solidFill>
                  <a:latin typeface="Montserrat" pitchFamily="2" charset="77"/>
                </a:rPr>
                <a:t>BMI</a:t>
              </a:r>
            </a:p>
          </p:txBody>
        </p:sp>
        <p:sp>
          <p:nvSpPr>
            <p:cNvPr id="25" name="TextBox 8">
              <a:extLst>
                <a:ext uri="{FF2B5EF4-FFF2-40B4-BE49-F238E27FC236}">
                  <a16:creationId xmlns:a16="http://schemas.microsoft.com/office/drawing/2014/main" id="{5E8AEFA4-D818-E5D1-0C8B-429F1DB23306}"/>
                </a:ext>
              </a:extLst>
            </p:cNvPr>
            <p:cNvSpPr txBox="1"/>
            <p:nvPr/>
          </p:nvSpPr>
          <p:spPr>
            <a:xfrm>
              <a:off x="9981161" y="9360078"/>
              <a:ext cx="7608718" cy="321793"/>
            </a:xfrm>
            <a:prstGeom prst="rect">
              <a:avLst/>
            </a:prstGeom>
          </p:spPr>
          <p:txBody>
            <a:bodyPr wrap="square" lIns="0" tIns="0" rIns="0" bIns="0" rtlCol="0" anchor="t">
              <a:spAutoFit/>
            </a:bodyPr>
            <a:lstStyle/>
            <a:p>
              <a:pPr defTabSz="1218529" hangingPunct="1"/>
              <a:r>
                <a:rPr lang="en-US" sz="2399" b="1" kern="1200" dirty="0">
                  <a:solidFill>
                    <a:srgbClr val="404040"/>
                  </a:solidFill>
                  <a:latin typeface="Montserrat" pitchFamily="2" charset="77"/>
                </a:rPr>
                <a:t>Back Propagation == Networks learns using errors</a:t>
              </a:r>
            </a:p>
          </p:txBody>
        </p:sp>
        <p:sp>
          <p:nvSpPr>
            <p:cNvPr id="26" name="TextBox 8">
              <a:extLst>
                <a:ext uri="{FF2B5EF4-FFF2-40B4-BE49-F238E27FC236}">
                  <a16:creationId xmlns:a16="http://schemas.microsoft.com/office/drawing/2014/main" id="{5F54BF1E-A1A0-C019-38CA-841BCFCA727A}"/>
                </a:ext>
              </a:extLst>
            </p:cNvPr>
            <p:cNvSpPr txBox="1"/>
            <p:nvPr/>
          </p:nvSpPr>
          <p:spPr>
            <a:xfrm>
              <a:off x="9156509" y="5313599"/>
              <a:ext cx="1650190" cy="321793"/>
            </a:xfrm>
            <a:prstGeom prst="rect">
              <a:avLst/>
            </a:prstGeom>
          </p:spPr>
          <p:txBody>
            <a:bodyPr wrap="square" lIns="0" tIns="0" rIns="0" bIns="0" rtlCol="0" anchor="t">
              <a:spAutoFit/>
            </a:bodyPr>
            <a:lstStyle/>
            <a:p>
              <a:pPr defTabSz="1218529" hangingPunct="1"/>
              <a:r>
                <a:rPr lang="en-US" sz="2399" b="1" kern="1200" dirty="0">
                  <a:solidFill>
                    <a:srgbClr val="404040"/>
                  </a:solidFill>
                  <a:latin typeface="Montserrat" pitchFamily="2" charset="77"/>
                </a:rPr>
                <a:t>Age</a:t>
              </a:r>
            </a:p>
          </p:txBody>
        </p:sp>
        <p:sp>
          <p:nvSpPr>
            <p:cNvPr id="27" name="TextBox 8">
              <a:extLst>
                <a:ext uri="{FF2B5EF4-FFF2-40B4-BE49-F238E27FC236}">
                  <a16:creationId xmlns:a16="http://schemas.microsoft.com/office/drawing/2014/main" id="{535B79ED-4BF7-54F9-3C03-78383C9117C5}"/>
                </a:ext>
              </a:extLst>
            </p:cNvPr>
            <p:cNvSpPr txBox="1"/>
            <p:nvPr/>
          </p:nvSpPr>
          <p:spPr>
            <a:xfrm>
              <a:off x="9156509" y="4856842"/>
              <a:ext cx="1866900" cy="321793"/>
            </a:xfrm>
            <a:prstGeom prst="rect">
              <a:avLst/>
            </a:prstGeom>
          </p:spPr>
          <p:txBody>
            <a:bodyPr wrap="square" lIns="0" tIns="0" rIns="0" bIns="0" rtlCol="0" anchor="t">
              <a:spAutoFit/>
            </a:bodyPr>
            <a:lstStyle/>
            <a:p>
              <a:pPr defTabSz="1218529" hangingPunct="1"/>
              <a:r>
                <a:rPr lang="en-US" sz="2399" b="1" kern="1200" dirty="0" err="1">
                  <a:solidFill>
                    <a:srgbClr val="404040"/>
                  </a:solidFill>
                  <a:latin typeface="Montserrat" pitchFamily="2" charset="77"/>
                </a:rPr>
                <a:t>Gly</a:t>
              </a:r>
              <a:r>
                <a:rPr lang="en-US" sz="2399" b="1" kern="1200" dirty="0">
                  <a:solidFill>
                    <a:srgbClr val="404040"/>
                  </a:solidFill>
                  <a:latin typeface="Montserrat" pitchFamily="2" charset="77"/>
                </a:rPr>
                <a:t>. Level</a:t>
              </a:r>
            </a:p>
          </p:txBody>
        </p:sp>
        <p:sp>
          <p:nvSpPr>
            <p:cNvPr id="28" name="TextBox 8">
              <a:extLst>
                <a:ext uri="{FF2B5EF4-FFF2-40B4-BE49-F238E27FC236}">
                  <a16:creationId xmlns:a16="http://schemas.microsoft.com/office/drawing/2014/main" id="{A67F9B39-8437-826E-7BC9-BD86AAB0E2E0}"/>
                </a:ext>
              </a:extLst>
            </p:cNvPr>
            <p:cNvSpPr txBox="1"/>
            <p:nvPr/>
          </p:nvSpPr>
          <p:spPr>
            <a:xfrm>
              <a:off x="16914623" y="6009501"/>
              <a:ext cx="1424256" cy="321793"/>
            </a:xfrm>
            <a:prstGeom prst="rect">
              <a:avLst/>
            </a:prstGeom>
          </p:spPr>
          <p:txBody>
            <a:bodyPr wrap="square" lIns="0" tIns="0" rIns="0" bIns="0" rtlCol="0" anchor="t">
              <a:spAutoFit/>
            </a:bodyPr>
            <a:lstStyle/>
            <a:p>
              <a:pPr defTabSz="1218529" hangingPunct="1"/>
              <a:r>
                <a:rPr lang="en-US" sz="2399" b="1" kern="1200" dirty="0">
                  <a:solidFill>
                    <a:srgbClr val="404040"/>
                  </a:solidFill>
                  <a:latin typeface="Montserrat" pitchFamily="2" charset="77"/>
                </a:rPr>
                <a:t>Diabetes</a:t>
              </a:r>
            </a:p>
          </p:txBody>
        </p:sp>
        <p:sp>
          <p:nvSpPr>
            <p:cNvPr id="29" name="TextBox 8">
              <a:extLst>
                <a:ext uri="{FF2B5EF4-FFF2-40B4-BE49-F238E27FC236}">
                  <a16:creationId xmlns:a16="http://schemas.microsoft.com/office/drawing/2014/main" id="{F34DD2EA-568E-B737-AEC2-57B0C3891260}"/>
                </a:ext>
              </a:extLst>
            </p:cNvPr>
            <p:cNvSpPr txBox="1"/>
            <p:nvPr/>
          </p:nvSpPr>
          <p:spPr>
            <a:xfrm>
              <a:off x="16914623" y="5399902"/>
              <a:ext cx="1190848" cy="321793"/>
            </a:xfrm>
            <a:prstGeom prst="rect">
              <a:avLst/>
            </a:prstGeom>
          </p:spPr>
          <p:txBody>
            <a:bodyPr wrap="square" lIns="0" tIns="0" rIns="0" bIns="0" rtlCol="0" anchor="t">
              <a:spAutoFit/>
            </a:bodyPr>
            <a:lstStyle/>
            <a:p>
              <a:pPr defTabSz="1218529" hangingPunct="1"/>
              <a:r>
                <a:rPr lang="en-US" sz="2399" b="1" kern="1200" dirty="0">
                  <a:solidFill>
                    <a:srgbClr val="404040"/>
                  </a:solidFill>
                  <a:latin typeface="Montserrat" pitchFamily="2" charset="77"/>
                </a:rPr>
                <a:t>Healthy</a:t>
              </a:r>
            </a:p>
          </p:txBody>
        </p:sp>
        <p:cxnSp>
          <p:nvCxnSpPr>
            <p:cNvPr id="30" name="Straight Arrow Connector 29">
              <a:extLst>
                <a:ext uri="{FF2B5EF4-FFF2-40B4-BE49-F238E27FC236}">
                  <a16:creationId xmlns:a16="http://schemas.microsoft.com/office/drawing/2014/main" id="{1A1251DC-AE88-C0F4-CB47-5D7DDCF69558}"/>
                </a:ext>
              </a:extLst>
            </p:cNvPr>
            <p:cNvCxnSpPr>
              <a:cxnSpLocks/>
            </p:cNvCxnSpPr>
            <p:nvPr/>
          </p:nvCxnSpPr>
          <p:spPr>
            <a:xfrm>
              <a:off x="10290543" y="6376506"/>
              <a:ext cx="853309" cy="867282"/>
            </a:xfrm>
            <a:prstGeom prst="straightConnector1">
              <a:avLst/>
            </a:prstGeom>
            <a:ln>
              <a:solidFill>
                <a:srgbClr val="40404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D8BF9195-E892-44A4-9568-9B931A2F3370}"/>
                </a:ext>
              </a:extLst>
            </p:cNvPr>
            <p:cNvCxnSpPr>
              <a:cxnSpLocks/>
            </p:cNvCxnSpPr>
            <p:nvPr/>
          </p:nvCxnSpPr>
          <p:spPr>
            <a:xfrm>
              <a:off x="10290543" y="5513944"/>
              <a:ext cx="732865" cy="0"/>
            </a:xfrm>
            <a:prstGeom prst="straightConnector1">
              <a:avLst/>
            </a:prstGeom>
            <a:ln>
              <a:solidFill>
                <a:srgbClr val="40404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8C82CFAA-89DF-A8FF-4C9A-E8718BB9F8DE}"/>
                </a:ext>
              </a:extLst>
            </p:cNvPr>
            <p:cNvCxnSpPr>
              <a:cxnSpLocks/>
            </p:cNvCxnSpPr>
            <p:nvPr/>
          </p:nvCxnSpPr>
          <p:spPr>
            <a:xfrm flipV="1">
              <a:off x="10247171" y="4070010"/>
              <a:ext cx="776237" cy="518882"/>
            </a:xfrm>
            <a:prstGeom prst="straightConnector1">
              <a:avLst/>
            </a:prstGeom>
            <a:ln>
              <a:solidFill>
                <a:srgbClr val="40404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3" name="TextBox 8">
              <a:extLst>
                <a:ext uri="{FF2B5EF4-FFF2-40B4-BE49-F238E27FC236}">
                  <a16:creationId xmlns:a16="http://schemas.microsoft.com/office/drawing/2014/main" id="{57A299D4-DCAA-84F3-7BF4-C69280DC3B2A}"/>
                </a:ext>
              </a:extLst>
            </p:cNvPr>
            <p:cNvSpPr txBox="1"/>
            <p:nvPr/>
          </p:nvSpPr>
          <p:spPr>
            <a:xfrm>
              <a:off x="10952313" y="1699806"/>
              <a:ext cx="5956214" cy="321793"/>
            </a:xfrm>
            <a:prstGeom prst="rect">
              <a:avLst/>
            </a:prstGeom>
          </p:spPr>
          <p:txBody>
            <a:bodyPr wrap="square" lIns="0" tIns="0" rIns="0" bIns="0" rtlCol="0" anchor="t">
              <a:spAutoFit/>
            </a:bodyPr>
            <a:lstStyle/>
            <a:p>
              <a:pPr defTabSz="1218529" hangingPunct="1"/>
              <a:r>
                <a:rPr lang="en-US" sz="2399" b="1" kern="1200" dirty="0">
                  <a:solidFill>
                    <a:srgbClr val="404040"/>
                  </a:solidFill>
                  <a:latin typeface="Montserrat" pitchFamily="2" charset="77"/>
                </a:rPr>
                <a:t>Forward Propagation == network predicts</a:t>
              </a:r>
            </a:p>
          </p:txBody>
        </p:sp>
        <p:cxnSp>
          <p:nvCxnSpPr>
            <p:cNvPr id="34" name="Straight Arrow Connector 33">
              <a:extLst>
                <a:ext uri="{FF2B5EF4-FFF2-40B4-BE49-F238E27FC236}">
                  <a16:creationId xmlns:a16="http://schemas.microsoft.com/office/drawing/2014/main" id="{272D97CE-BFAA-D781-3ADF-CBBA54F0EDBF}"/>
                </a:ext>
              </a:extLst>
            </p:cNvPr>
            <p:cNvCxnSpPr>
              <a:cxnSpLocks/>
            </p:cNvCxnSpPr>
            <p:nvPr/>
          </p:nvCxnSpPr>
          <p:spPr>
            <a:xfrm>
              <a:off x="16908527" y="4987878"/>
              <a:ext cx="507176" cy="311317"/>
            </a:xfrm>
            <a:prstGeom prst="straightConnector1">
              <a:avLst/>
            </a:prstGeom>
            <a:ln>
              <a:solidFill>
                <a:srgbClr val="40404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9391E8B5-743B-6252-DB0E-9A63EF1F418A}"/>
                </a:ext>
              </a:extLst>
            </p:cNvPr>
            <p:cNvCxnSpPr>
              <a:cxnSpLocks/>
            </p:cNvCxnSpPr>
            <p:nvPr/>
          </p:nvCxnSpPr>
          <p:spPr>
            <a:xfrm flipV="1">
              <a:off x="16908527" y="6325709"/>
              <a:ext cx="507176" cy="346457"/>
            </a:xfrm>
            <a:prstGeom prst="straightConnector1">
              <a:avLst/>
            </a:prstGeom>
            <a:ln>
              <a:solidFill>
                <a:srgbClr val="404040">
                  <a:alpha val="89804"/>
                </a:srgbClr>
              </a:solidFill>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39193F09-C7AB-138F-637E-421DB22DF311}"/>
                </a:ext>
              </a:extLst>
            </p:cNvPr>
            <p:cNvSpPr/>
            <p:nvPr/>
          </p:nvSpPr>
          <p:spPr>
            <a:xfrm>
              <a:off x="8963584" y="4755644"/>
              <a:ext cx="1623745" cy="144781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218529" hangingPunct="1"/>
              <a:endParaRPr lang="en-DK" sz="2399" kern="1200">
                <a:solidFill>
                  <a:prstClr val="white"/>
                </a:solidFill>
                <a:latin typeface="Calibri"/>
              </a:endParaRPr>
            </a:p>
          </p:txBody>
        </p:sp>
      </p:grpSp>
      <p:sp>
        <p:nvSpPr>
          <p:cNvPr id="47" name="Freeform 4">
            <a:extLst>
              <a:ext uri="{FF2B5EF4-FFF2-40B4-BE49-F238E27FC236}">
                <a16:creationId xmlns:a16="http://schemas.microsoft.com/office/drawing/2014/main" id="{B8027E90-A66C-B4A7-F147-57E4C27CF52B}"/>
              </a:ext>
            </a:extLst>
          </p:cNvPr>
          <p:cNvSpPr/>
          <p:nvPr/>
        </p:nvSpPr>
        <p:spPr>
          <a:xfrm>
            <a:off x="0" y="3573"/>
            <a:ext cx="1251809" cy="13708856"/>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pPr defTabSz="1218529" hangingPunct="1"/>
            <a:endParaRPr lang="en-DK" sz="2399" kern="1200">
              <a:solidFill>
                <a:prstClr val="black"/>
              </a:solidFill>
              <a:latin typeface="Calibri"/>
            </a:endParaRPr>
          </a:p>
        </p:txBody>
      </p:sp>
    </p:spTree>
    <p:extLst>
      <p:ext uri="{BB962C8B-B14F-4D97-AF65-F5344CB8AC3E}">
        <p14:creationId xmlns:p14="http://schemas.microsoft.com/office/powerpoint/2010/main" val="298975230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Rectangle 49">
            <a:extLst>
              <a:ext uri="{FF2B5EF4-FFF2-40B4-BE49-F238E27FC236}">
                <a16:creationId xmlns:a16="http://schemas.microsoft.com/office/drawing/2014/main" id="{C66C3C1A-7576-B9F9-C65F-81B85356CF05}"/>
              </a:ext>
            </a:extLst>
          </p:cNvPr>
          <p:cNvSpPr/>
          <p:nvPr/>
        </p:nvSpPr>
        <p:spPr>
          <a:xfrm>
            <a:off x="2539529" y="3818323"/>
            <a:ext cx="9262900" cy="1867605"/>
          </a:xfrm>
          <a:prstGeom prst="rect">
            <a:avLst/>
          </a:prstGeom>
          <a:solidFill>
            <a:srgbClr val="CBC0F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sz="4797"/>
          </a:p>
        </p:txBody>
      </p:sp>
      <p:sp>
        <p:nvSpPr>
          <p:cNvPr id="10" name="TextBox 9">
            <a:extLst>
              <a:ext uri="{FF2B5EF4-FFF2-40B4-BE49-F238E27FC236}">
                <a16:creationId xmlns:a16="http://schemas.microsoft.com/office/drawing/2014/main" id="{8FC57A12-64C5-7E8F-D527-49D57D5B93EE}"/>
              </a:ext>
            </a:extLst>
          </p:cNvPr>
          <p:cNvSpPr txBox="1"/>
          <p:nvPr/>
        </p:nvSpPr>
        <p:spPr>
          <a:xfrm>
            <a:off x="2294134" y="4660075"/>
            <a:ext cx="5105686" cy="4838384"/>
          </a:xfrm>
          <a:prstGeom prst="rect">
            <a:avLst/>
          </a:prstGeom>
        </p:spPr>
        <p:txBody>
          <a:bodyPr lIns="78722" tIns="78722" rIns="78722" bIns="78722" rtlCol="0" anchor="ctr"/>
          <a:lstStyle/>
          <a:p>
            <a:pPr algn="ctr">
              <a:lnSpc>
                <a:spcPts val="2829"/>
              </a:lnSpc>
            </a:pPr>
            <a:endParaRPr sz="4797"/>
          </a:p>
        </p:txBody>
      </p:sp>
      <p:pic>
        <p:nvPicPr>
          <p:cNvPr id="11" name="Picture 10" descr="A blue and black logo&#10;&#10;Description automatically generated">
            <a:extLst>
              <a:ext uri="{FF2B5EF4-FFF2-40B4-BE49-F238E27FC236}">
                <a16:creationId xmlns:a16="http://schemas.microsoft.com/office/drawing/2014/main" id="{0CF7C282-3770-5642-50D8-A43524D12E7E}"/>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23152735" y="12326192"/>
            <a:ext cx="1015471" cy="1233916"/>
          </a:xfrm>
          <a:prstGeom prst="rect">
            <a:avLst/>
          </a:prstGeom>
        </p:spPr>
      </p:pic>
      <p:sp>
        <p:nvSpPr>
          <p:cNvPr id="47" name="Freeform 4">
            <a:extLst>
              <a:ext uri="{FF2B5EF4-FFF2-40B4-BE49-F238E27FC236}">
                <a16:creationId xmlns:a16="http://schemas.microsoft.com/office/drawing/2014/main" id="{B8027E90-A66C-B4A7-F147-57E4C27CF52B}"/>
              </a:ext>
            </a:extLst>
          </p:cNvPr>
          <p:cNvSpPr/>
          <p:nvPr/>
        </p:nvSpPr>
        <p:spPr>
          <a:xfrm>
            <a:off x="0" y="3573"/>
            <a:ext cx="1251809" cy="13708856"/>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sz="4797"/>
          </a:p>
        </p:txBody>
      </p:sp>
      <p:sp>
        <p:nvSpPr>
          <p:cNvPr id="2" name="TextBox 7">
            <a:extLst>
              <a:ext uri="{FF2B5EF4-FFF2-40B4-BE49-F238E27FC236}">
                <a16:creationId xmlns:a16="http://schemas.microsoft.com/office/drawing/2014/main" id="{C0DDC6CD-21D9-9A1F-F52C-79E0A224C855}"/>
              </a:ext>
            </a:extLst>
          </p:cNvPr>
          <p:cNvSpPr txBox="1"/>
          <p:nvPr/>
        </p:nvSpPr>
        <p:spPr>
          <a:xfrm>
            <a:off x="3452601" y="1442823"/>
            <a:ext cx="18189071" cy="1228285"/>
          </a:xfrm>
          <a:prstGeom prst="rect">
            <a:avLst/>
          </a:prstGeom>
        </p:spPr>
        <p:txBody>
          <a:bodyPr wrap="square" lIns="0" tIns="0" rIns="0" bIns="0" rtlCol="0" anchor="t">
            <a:spAutoFit/>
          </a:bodyPr>
          <a:lstStyle/>
          <a:p>
            <a:pPr>
              <a:lnSpc>
                <a:spcPts val="10404"/>
              </a:lnSpc>
              <a:spcBef>
                <a:spcPct val="0"/>
              </a:spcBef>
            </a:pPr>
            <a:r>
              <a:rPr lang="en-US" sz="7196" b="1" dirty="0">
                <a:solidFill>
                  <a:srgbClr val="404040"/>
                </a:solidFill>
                <a:latin typeface="Montserrat" pitchFamily="2" charset="77"/>
              </a:rPr>
              <a:t>WHICH APROACH SHOULD WE USE?</a:t>
            </a:r>
          </a:p>
        </p:txBody>
      </p:sp>
      <p:pic>
        <p:nvPicPr>
          <p:cNvPr id="5" name="Picture 4" descr="A blue and black logo&#10;&#10;Description automatically generated">
            <a:extLst>
              <a:ext uri="{FF2B5EF4-FFF2-40B4-BE49-F238E27FC236}">
                <a16:creationId xmlns:a16="http://schemas.microsoft.com/office/drawing/2014/main" id="{69015DB5-464D-597D-93C6-C65E83400737}"/>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23152735" y="12326192"/>
            <a:ext cx="1015471" cy="1233916"/>
          </a:xfrm>
          <a:prstGeom prst="rect">
            <a:avLst/>
          </a:prstGeom>
        </p:spPr>
      </p:pic>
      <p:sp>
        <p:nvSpPr>
          <p:cNvPr id="6" name="Rectangle 5">
            <a:extLst>
              <a:ext uri="{FF2B5EF4-FFF2-40B4-BE49-F238E27FC236}">
                <a16:creationId xmlns:a16="http://schemas.microsoft.com/office/drawing/2014/main" id="{CA59C49D-133D-296B-BFBF-434064DD5F66}"/>
              </a:ext>
            </a:extLst>
          </p:cNvPr>
          <p:cNvSpPr/>
          <p:nvPr/>
        </p:nvSpPr>
        <p:spPr>
          <a:xfrm>
            <a:off x="2539529" y="3843356"/>
            <a:ext cx="9262900" cy="4838384"/>
          </a:xfrm>
          <a:prstGeom prst="rect">
            <a:avLst/>
          </a:prstGeom>
          <a:noFill/>
          <a:ln>
            <a:solidFill>
              <a:srgbClr val="40404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sz="4797">
              <a:solidFill>
                <a:schemeClr val="accent1">
                  <a:lumMod val="20000"/>
                  <a:lumOff val="80000"/>
                </a:schemeClr>
              </a:solidFill>
            </a:endParaRPr>
          </a:p>
        </p:txBody>
      </p:sp>
      <p:sp>
        <p:nvSpPr>
          <p:cNvPr id="7" name="Rectangle 6">
            <a:extLst>
              <a:ext uri="{FF2B5EF4-FFF2-40B4-BE49-F238E27FC236}">
                <a16:creationId xmlns:a16="http://schemas.microsoft.com/office/drawing/2014/main" id="{E1FD85CD-FF0C-1D3D-E556-54D6888CFB93}"/>
              </a:ext>
            </a:extLst>
          </p:cNvPr>
          <p:cNvSpPr/>
          <p:nvPr/>
        </p:nvSpPr>
        <p:spPr>
          <a:xfrm>
            <a:off x="13063236" y="3826313"/>
            <a:ext cx="9262900" cy="8109042"/>
          </a:xfrm>
          <a:prstGeom prst="rect">
            <a:avLst/>
          </a:prstGeom>
          <a:noFill/>
          <a:ln>
            <a:solidFill>
              <a:srgbClr val="40404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sz="4797"/>
          </a:p>
        </p:txBody>
      </p:sp>
      <p:sp>
        <p:nvSpPr>
          <p:cNvPr id="9" name="TextBox 8">
            <a:extLst>
              <a:ext uri="{FF2B5EF4-FFF2-40B4-BE49-F238E27FC236}">
                <a16:creationId xmlns:a16="http://schemas.microsoft.com/office/drawing/2014/main" id="{BE66C336-CF0A-1318-8D2E-4BC5E3D1E725}"/>
              </a:ext>
            </a:extLst>
          </p:cNvPr>
          <p:cNvSpPr txBox="1"/>
          <p:nvPr/>
        </p:nvSpPr>
        <p:spPr>
          <a:xfrm>
            <a:off x="2544012" y="9144743"/>
            <a:ext cx="9660767" cy="3764620"/>
          </a:xfrm>
          <a:prstGeom prst="rect">
            <a:avLst/>
          </a:prstGeom>
        </p:spPr>
        <p:txBody>
          <a:bodyPr wrap="square" lIns="0" tIns="0" rIns="0" bIns="0" rtlCol="0" anchor="t">
            <a:spAutoFit/>
          </a:bodyPr>
          <a:lstStyle/>
          <a:p>
            <a:pPr>
              <a:lnSpc>
                <a:spcPts val="5970"/>
              </a:lnSpc>
            </a:pPr>
            <a:r>
              <a:rPr lang="en-US" sz="3465" dirty="0">
                <a:solidFill>
                  <a:srgbClr val="404040"/>
                </a:solidFill>
                <a:latin typeface="Montserrat"/>
              </a:rPr>
              <a:t>The scientific questions asked are central to the methods chosen.</a:t>
            </a:r>
          </a:p>
          <a:p>
            <a:pPr>
              <a:lnSpc>
                <a:spcPts val="5970"/>
              </a:lnSpc>
            </a:pPr>
            <a:endParaRPr lang="en-US" sz="3465" dirty="0">
              <a:solidFill>
                <a:srgbClr val="404040"/>
              </a:solidFill>
              <a:latin typeface="Montserrat" pitchFamily="2" charset="77"/>
            </a:endParaRPr>
          </a:p>
          <a:p>
            <a:pPr>
              <a:lnSpc>
                <a:spcPts val="5970"/>
              </a:lnSpc>
            </a:pPr>
            <a:r>
              <a:rPr lang="en-US" sz="3465" dirty="0">
                <a:solidFill>
                  <a:srgbClr val="404040"/>
                </a:solidFill>
                <a:latin typeface="Montserrat"/>
              </a:rPr>
              <a:t>The</a:t>
            </a:r>
            <a:r>
              <a:rPr lang="en-US" sz="3465" b="1" dirty="0">
                <a:solidFill>
                  <a:srgbClr val="404040"/>
                </a:solidFill>
                <a:latin typeface="Montserrat"/>
              </a:rPr>
              <a:t> dataset size</a:t>
            </a:r>
            <a:r>
              <a:rPr lang="en-US" sz="3465" dirty="0">
                <a:solidFill>
                  <a:srgbClr val="404040"/>
                </a:solidFill>
                <a:latin typeface="Montserrat"/>
              </a:rPr>
              <a:t> guides choice of algorithm.</a:t>
            </a:r>
          </a:p>
        </p:txBody>
      </p:sp>
      <p:sp>
        <p:nvSpPr>
          <p:cNvPr id="13" name="TextBox 8">
            <a:extLst>
              <a:ext uri="{FF2B5EF4-FFF2-40B4-BE49-F238E27FC236}">
                <a16:creationId xmlns:a16="http://schemas.microsoft.com/office/drawing/2014/main" id="{78A35685-9BDB-229D-230B-44B55FE47F41}"/>
              </a:ext>
            </a:extLst>
          </p:cNvPr>
          <p:cNvSpPr txBox="1"/>
          <p:nvPr/>
        </p:nvSpPr>
        <p:spPr>
          <a:xfrm>
            <a:off x="3255412" y="5944685"/>
            <a:ext cx="8924776" cy="2995179"/>
          </a:xfrm>
          <a:prstGeom prst="rect">
            <a:avLst/>
          </a:prstGeom>
        </p:spPr>
        <p:txBody>
          <a:bodyPr wrap="square" lIns="0" tIns="0" rIns="0" bIns="0" rtlCol="0" anchor="t">
            <a:spAutoFit/>
          </a:bodyPr>
          <a:lstStyle/>
          <a:p>
            <a:pPr marL="609265" indent="-609265">
              <a:lnSpc>
                <a:spcPts val="5970"/>
              </a:lnSpc>
              <a:buFont typeface="Arial" panose="020B0604020202020204" pitchFamily="34" charset="0"/>
              <a:buChar char="•"/>
            </a:pPr>
            <a:r>
              <a:rPr lang="en-US" sz="3465" dirty="0">
                <a:solidFill>
                  <a:srgbClr val="404040"/>
                </a:solidFill>
                <a:latin typeface="Montserrat" pitchFamily="2" charset="77"/>
              </a:rPr>
              <a:t>’Simple’ question</a:t>
            </a:r>
          </a:p>
          <a:p>
            <a:pPr marL="609265" indent="-609265">
              <a:lnSpc>
                <a:spcPts val="5970"/>
              </a:lnSpc>
              <a:buFont typeface="Arial" panose="020B0604020202020204" pitchFamily="34" charset="0"/>
              <a:buChar char="•"/>
            </a:pPr>
            <a:r>
              <a:rPr lang="en-US" sz="3465" dirty="0">
                <a:solidFill>
                  <a:srgbClr val="404040"/>
                </a:solidFill>
                <a:latin typeface="Montserrat" pitchFamily="2" charset="77"/>
              </a:rPr>
              <a:t>Linear relationships</a:t>
            </a:r>
          </a:p>
          <a:p>
            <a:pPr marL="609265" indent="-609265">
              <a:lnSpc>
                <a:spcPts val="5970"/>
              </a:lnSpc>
              <a:buFont typeface="Arial" panose="020B0604020202020204" pitchFamily="34" charset="0"/>
              <a:buChar char="•"/>
            </a:pPr>
            <a:r>
              <a:rPr lang="en-US" sz="3465" dirty="0">
                <a:solidFill>
                  <a:srgbClr val="404040"/>
                </a:solidFill>
                <a:latin typeface="Montserrat" pitchFamily="2" charset="77"/>
              </a:rPr>
              <a:t>Small dataset (few obs.)</a:t>
            </a:r>
          </a:p>
          <a:p>
            <a:pPr>
              <a:lnSpc>
                <a:spcPts val="5970"/>
              </a:lnSpc>
            </a:pPr>
            <a:endParaRPr lang="en-US" sz="3465" dirty="0">
              <a:solidFill>
                <a:srgbClr val="404040"/>
              </a:solidFill>
              <a:latin typeface="Montserrat" pitchFamily="2" charset="77"/>
            </a:endParaRPr>
          </a:p>
        </p:txBody>
      </p:sp>
      <p:sp>
        <p:nvSpPr>
          <p:cNvPr id="14" name="TextBox 7">
            <a:extLst>
              <a:ext uri="{FF2B5EF4-FFF2-40B4-BE49-F238E27FC236}">
                <a16:creationId xmlns:a16="http://schemas.microsoft.com/office/drawing/2014/main" id="{09FE75E5-66BF-92FE-E1DA-BEB4CDDB204F}"/>
              </a:ext>
            </a:extLst>
          </p:cNvPr>
          <p:cNvSpPr txBox="1"/>
          <p:nvPr/>
        </p:nvSpPr>
        <p:spPr>
          <a:xfrm>
            <a:off x="3036819" y="4014682"/>
            <a:ext cx="8551900" cy="1169166"/>
          </a:xfrm>
          <a:prstGeom prst="rect">
            <a:avLst/>
          </a:prstGeom>
        </p:spPr>
        <p:txBody>
          <a:bodyPr wrap="square" lIns="0" tIns="0" rIns="0" bIns="0" rtlCol="0" anchor="t">
            <a:spAutoFit/>
          </a:bodyPr>
          <a:lstStyle/>
          <a:p>
            <a:pPr>
              <a:lnSpc>
                <a:spcPts val="10404"/>
              </a:lnSpc>
              <a:spcBef>
                <a:spcPct val="0"/>
              </a:spcBef>
            </a:pPr>
            <a:r>
              <a:rPr lang="en-US" sz="5330" b="1" dirty="0">
                <a:solidFill>
                  <a:srgbClr val="404040"/>
                </a:solidFill>
                <a:latin typeface="Montserrat" pitchFamily="2" charset="77"/>
              </a:rPr>
              <a:t>STATISTICAL ANALYSIS</a:t>
            </a:r>
          </a:p>
        </p:txBody>
      </p:sp>
      <p:sp>
        <p:nvSpPr>
          <p:cNvPr id="15" name="TextBox 14">
            <a:extLst>
              <a:ext uri="{FF2B5EF4-FFF2-40B4-BE49-F238E27FC236}">
                <a16:creationId xmlns:a16="http://schemas.microsoft.com/office/drawing/2014/main" id="{6D7E05E1-785F-9D94-236A-5034F9766BDE}"/>
              </a:ext>
            </a:extLst>
          </p:cNvPr>
          <p:cNvSpPr txBox="1"/>
          <p:nvPr/>
        </p:nvSpPr>
        <p:spPr>
          <a:xfrm>
            <a:off x="17526197" y="9680433"/>
            <a:ext cx="5220350" cy="1540165"/>
          </a:xfrm>
          <a:prstGeom prst="rect">
            <a:avLst/>
          </a:prstGeom>
          <a:noFill/>
        </p:spPr>
        <p:txBody>
          <a:bodyPr wrap="square">
            <a:spAutoFit/>
          </a:bodyPr>
          <a:lstStyle/>
          <a:p>
            <a:pPr>
              <a:lnSpc>
                <a:spcPts val="5970"/>
              </a:lnSpc>
            </a:pPr>
            <a:r>
              <a:rPr lang="en-US" sz="3198" dirty="0">
                <a:solidFill>
                  <a:srgbClr val="404040"/>
                </a:solidFill>
                <a:latin typeface="Montserrat" pitchFamily="2" charset="77"/>
              </a:rPr>
              <a:t>Outcome is unknown</a:t>
            </a:r>
          </a:p>
          <a:p>
            <a:pPr>
              <a:lnSpc>
                <a:spcPts val="5970"/>
              </a:lnSpc>
            </a:pPr>
            <a:r>
              <a:rPr lang="en-US" sz="3198" dirty="0">
                <a:solidFill>
                  <a:srgbClr val="404040"/>
                </a:solidFill>
                <a:latin typeface="Montserrat" pitchFamily="2" charset="77"/>
              </a:rPr>
              <a:t>Fully data driven</a:t>
            </a:r>
          </a:p>
        </p:txBody>
      </p:sp>
      <p:sp>
        <p:nvSpPr>
          <p:cNvPr id="16" name="TextBox 15">
            <a:extLst>
              <a:ext uri="{FF2B5EF4-FFF2-40B4-BE49-F238E27FC236}">
                <a16:creationId xmlns:a16="http://schemas.microsoft.com/office/drawing/2014/main" id="{165CC168-D77E-3DD8-A5F6-24CEEA315977}"/>
              </a:ext>
            </a:extLst>
          </p:cNvPr>
          <p:cNvSpPr txBox="1"/>
          <p:nvPr/>
        </p:nvSpPr>
        <p:spPr>
          <a:xfrm>
            <a:off x="13594824" y="6050700"/>
            <a:ext cx="7406586" cy="1548629"/>
          </a:xfrm>
          <a:prstGeom prst="rect">
            <a:avLst/>
          </a:prstGeom>
          <a:noFill/>
        </p:spPr>
        <p:txBody>
          <a:bodyPr wrap="square">
            <a:spAutoFit/>
          </a:bodyPr>
          <a:lstStyle/>
          <a:p>
            <a:pPr marL="609265" indent="-609265">
              <a:lnSpc>
                <a:spcPts val="5970"/>
              </a:lnSpc>
              <a:buFont typeface="Arial" panose="020B0604020202020204" pitchFamily="34" charset="0"/>
              <a:buChar char="•"/>
            </a:pPr>
            <a:r>
              <a:rPr lang="en-US" sz="3465" dirty="0">
                <a:solidFill>
                  <a:srgbClr val="404040"/>
                </a:solidFill>
                <a:latin typeface="Montserrat" pitchFamily="2" charset="77"/>
              </a:rPr>
              <a:t>High dimensional data</a:t>
            </a:r>
          </a:p>
          <a:p>
            <a:pPr marL="609265" indent="-609265">
              <a:lnSpc>
                <a:spcPts val="5970"/>
              </a:lnSpc>
              <a:buFont typeface="Arial" panose="020B0604020202020204" pitchFamily="34" charset="0"/>
              <a:buChar char="•"/>
            </a:pPr>
            <a:r>
              <a:rPr lang="en-US" sz="3465" dirty="0">
                <a:solidFill>
                  <a:srgbClr val="404040"/>
                </a:solidFill>
                <a:latin typeface="Montserrat" pitchFamily="2" charset="77"/>
              </a:rPr>
              <a:t>Non-linear relationships</a:t>
            </a:r>
          </a:p>
        </p:txBody>
      </p:sp>
      <p:sp>
        <p:nvSpPr>
          <p:cNvPr id="17" name="TextBox 16">
            <a:extLst>
              <a:ext uri="{FF2B5EF4-FFF2-40B4-BE49-F238E27FC236}">
                <a16:creationId xmlns:a16="http://schemas.microsoft.com/office/drawing/2014/main" id="{B70DC6B5-5694-C335-0B93-C46144EA85B8}"/>
              </a:ext>
            </a:extLst>
          </p:cNvPr>
          <p:cNvSpPr txBox="1"/>
          <p:nvPr/>
        </p:nvSpPr>
        <p:spPr>
          <a:xfrm>
            <a:off x="13159672" y="9664410"/>
            <a:ext cx="4479093" cy="770724"/>
          </a:xfrm>
          <a:prstGeom prst="rect">
            <a:avLst/>
          </a:prstGeom>
          <a:noFill/>
        </p:spPr>
        <p:txBody>
          <a:bodyPr wrap="square">
            <a:spAutoFit/>
          </a:bodyPr>
          <a:lstStyle/>
          <a:p>
            <a:pPr>
              <a:lnSpc>
                <a:spcPts val="5970"/>
              </a:lnSpc>
            </a:pPr>
            <a:r>
              <a:rPr lang="en-US" sz="3198" dirty="0">
                <a:solidFill>
                  <a:srgbClr val="404040"/>
                </a:solidFill>
                <a:latin typeface="Montserrat" pitchFamily="2" charset="77"/>
              </a:rPr>
              <a:t>Outcome is known</a:t>
            </a:r>
          </a:p>
        </p:txBody>
      </p:sp>
      <p:cxnSp>
        <p:nvCxnSpPr>
          <p:cNvPr id="18" name="Straight Connector 17">
            <a:extLst>
              <a:ext uri="{FF2B5EF4-FFF2-40B4-BE49-F238E27FC236}">
                <a16:creationId xmlns:a16="http://schemas.microsoft.com/office/drawing/2014/main" id="{902B74AE-08B9-BA97-900F-9571393EA890}"/>
              </a:ext>
            </a:extLst>
          </p:cNvPr>
          <p:cNvCxnSpPr>
            <a:cxnSpLocks/>
          </p:cNvCxnSpPr>
          <p:nvPr/>
        </p:nvCxnSpPr>
        <p:spPr>
          <a:xfrm>
            <a:off x="13105478" y="8142181"/>
            <a:ext cx="9220658" cy="0"/>
          </a:xfrm>
          <a:prstGeom prst="line">
            <a:avLst/>
          </a:prstGeom>
          <a:ln w="25400">
            <a:solidFill>
              <a:srgbClr val="40404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19A8F49B-D860-9CA4-B919-F4767F9E2EB6}"/>
              </a:ext>
            </a:extLst>
          </p:cNvPr>
          <p:cNvCxnSpPr>
            <a:cxnSpLocks/>
          </p:cNvCxnSpPr>
          <p:nvPr/>
        </p:nvCxnSpPr>
        <p:spPr>
          <a:xfrm>
            <a:off x="17323102" y="8142181"/>
            <a:ext cx="0" cy="3793173"/>
          </a:xfrm>
          <a:prstGeom prst="line">
            <a:avLst/>
          </a:prstGeom>
          <a:ln w="25400">
            <a:solidFill>
              <a:srgbClr val="404040"/>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966F506E-CEE9-4AD7-9EF9-5CFCE984DF5E}"/>
              </a:ext>
            </a:extLst>
          </p:cNvPr>
          <p:cNvSpPr/>
          <p:nvPr/>
        </p:nvSpPr>
        <p:spPr>
          <a:xfrm>
            <a:off x="13063236" y="3811588"/>
            <a:ext cx="9262900" cy="1867605"/>
          </a:xfrm>
          <a:prstGeom prst="rect">
            <a:avLst/>
          </a:prstGeom>
          <a:solidFill>
            <a:srgbClr val="A4D2B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sz="4797"/>
          </a:p>
        </p:txBody>
      </p:sp>
      <p:sp>
        <p:nvSpPr>
          <p:cNvPr id="21" name="TextBox 7">
            <a:extLst>
              <a:ext uri="{FF2B5EF4-FFF2-40B4-BE49-F238E27FC236}">
                <a16:creationId xmlns:a16="http://schemas.microsoft.com/office/drawing/2014/main" id="{47E08A1B-3E6F-EC02-FCC1-C9AC4717D19C}"/>
              </a:ext>
            </a:extLst>
          </p:cNvPr>
          <p:cNvSpPr txBox="1"/>
          <p:nvPr/>
        </p:nvSpPr>
        <p:spPr>
          <a:xfrm>
            <a:off x="13464314" y="8121273"/>
            <a:ext cx="3674833" cy="1126912"/>
          </a:xfrm>
          <a:prstGeom prst="rect">
            <a:avLst/>
          </a:prstGeom>
        </p:spPr>
        <p:txBody>
          <a:bodyPr wrap="square" lIns="0" tIns="0" rIns="0" bIns="0" rtlCol="0" anchor="t">
            <a:spAutoFit/>
          </a:bodyPr>
          <a:lstStyle/>
          <a:p>
            <a:pPr>
              <a:lnSpc>
                <a:spcPts val="10404"/>
              </a:lnSpc>
              <a:spcBef>
                <a:spcPct val="0"/>
              </a:spcBef>
            </a:pPr>
            <a:r>
              <a:rPr lang="en-US" sz="3998" b="1" dirty="0">
                <a:solidFill>
                  <a:srgbClr val="404040"/>
                </a:solidFill>
                <a:latin typeface="Montserrat" pitchFamily="2" charset="77"/>
              </a:rPr>
              <a:t>SUPERVISED</a:t>
            </a:r>
          </a:p>
        </p:txBody>
      </p:sp>
      <p:sp>
        <p:nvSpPr>
          <p:cNvPr id="48" name="TextBox 7">
            <a:extLst>
              <a:ext uri="{FF2B5EF4-FFF2-40B4-BE49-F238E27FC236}">
                <a16:creationId xmlns:a16="http://schemas.microsoft.com/office/drawing/2014/main" id="{64E907F9-14CB-9C61-C9DE-8A67251CFA4E}"/>
              </a:ext>
            </a:extLst>
          </p:cNvPr>
          <p:cNvSpPr txBox="1"/>
          <p:nvPr/>
        </p:nvSpPr>
        <p:spPr>
          <a:xfrm>
            <a:off x="17729291" y="8121273"/>
            <a:ext cx="4310254" cy="1126912"/>
          </a:xfrm>
          <a:prstGeom prst="rect">
            <a:avLst/>
          </a:prstGeom>
        </p:spPr>
        <p:txBody>
          <a:bodyPr wrap="square" lIns="0" tIns="0" rIns="0" bIns="0" rtlCol="0" anchor="t">
            <a:spAutoFit/>
          </a:bodyPr>
          <a:lstStyle/>
          <a:p>
            <a:pPr>
              <a:lnSpc>
                <a:spcPts val="10404"/>
              </a:lnSpc>
              <a:spcBef>
                <a:spcPct val="0"/>
              </a:spcBef>
            </a:pPr>
            <a:r>
              <a:rPr lang="en-US" sz="3998" b="1" dirty="0">
                <a:solidFill>
                  <a:srgbClr val="404040"/>
                </a:solidFill>
                <a:latin typeface="Montserrat" pitchFamily="2" charset="77"/>
              </a:rPr>
              <a:t>UNSUPERVISED</a:t>
            </a:r>
          </a:p>
        </p:txBody>
      </p:sp>
      <p:sp>
        <p:nvSpPr>
          <p:cNvPr id="49" name="TextBox 7">
            <a:extLst>
              <a:ext uri="{FF2B5EF4-FFF2-40B4-BE49-F238E27FC236}">
                <a16:creationId xmlns:a16="http://schemas.microsoft.com/office/drawing/2014/main" id="{A4BBFB0A-CBE7-97D3-4BF0-4E75F67B9870}"/>
              </a:ext>
            </a:extLst>
          </p:cNvPr>
          <p:cNvSpPr txBox="1"/>
          <p:nvPr/>
        </p:nvSpPr>
        <p:spPr>
          <a:xfrm>
            <a:off x="14013498" y="4014682"/>
            <a:ext cx="7425080" cy="1169166"/>
          </a:xfrm>
          <a:prstGeom prst="rect">
            <a:avLst/>
          </a:prstGeom>
        </p:spPr>
        <p:txBody>
          <a:bodyPr wrap="square" lIns="0" tIns="0" rIns="0" bIns="0" rtlCol="0" anchor="t">
            <a:spAutoFit/>
          </a:bodyPr>
          <a:lstStyle/>
          <a:p>
            <a:pPr>
              <a:lnSpc>
                <a:spcPts val="10404"/>
              </a:lnSpc>
              <a:spcBef>
                <a:spcPct val="0"/>
              </a:spcBef>
            </a:pPr>
            <a:r>
              <a:rPr lang="en-US" sz="5330" b="1" dirty="0">
                <a:solidFill>
                  <a:srgbClr val="404040"/>
                </a:solidFill>
                <a:latin typeface="Montserrat" pitchFamily="2" charset="77"/>
              </a:rPr>
              <a:t>MACHINE LEARNING</a:t>
            </a:r>
          </a:p>
        </p:txBody>
      </p:sp>
    </p:spTree>
    <p:extLst>
      <p:ext uri="{BB962C8B-B14F-4D97-AF65-F5344CB8AC3E}">
        <p14:creationId xmlns:p14="http://schemas.microsoft.com/office/powerpoint/2010/main" val="150470806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A10A668-9617-1A52-9DC4-F397CD304D6D}"/>
              </a:ext>
            </a:extLst>
          </p:cNvPr>
          <p:cNvSpPr/>
          <p:nvPr/>
        </p:nvSpPr>
        <p:spPr>
          <a:xfrm>
            <a:off x="12986080" y="3608494"/>
            <a:ext cx="11385220" cy="708079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4797" dirty="0"/>
          </a:p>
        </p:txBody>
      </p:sp>
      <p:sp>
        <p:nvSpPr>
          <p:cNvPr id="4" name="Freeform 4"/>
          <p:cNvSpPr/>
          <p:nvPr/>
        </p:nvSpPr>
        <p:spPr>
          <a:xfrm>
            <a:off x="-25387" y="866722"/>
            <a:ext cx="24599781" cy="2335583"/>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sz="4797"/>
          </a:p>
        </p:txBody>
      </p:sp>
      <p:sp>
        <p:nvSpPr>
          <p:cNvPr id="6" name="TextBox 6"/>
          <p:cNvSpPr txBox="1"/>
          <p:nvPr/>
        </p:nvSpPr>
        <p:spPr>
          <a:xfrm>
            <a:off x="1726301" y="1442823"/>
            <a:ext cx="9799296" cy="1243867"/>
          </a:xfrm>
          <a:prstGeom prst="rect">
            <a:avLst/>
          </a:prstGeom>
        </p:spPr>
        <p:txBody>
          <a:bodyPr wrap="square" lIns="0" tIns="0" rIns="0" bIns="0" rtlCol="0" anchor="t">
            <a:spAutoFit/>
          </a:bodyPr>
          <a:lstStyle/>
          <a:p>
            <a:pPr>
              <a:lnSpc>
                <a:spcPts val="10404"/>
              </a:lnSpc>
              <a:spcBef>
                <a:spcPct val="0"/>
              </a:spcBef>
            </a:pPr>
            <a:r>
              <a:rPr lang="en-US" sz="7196" dirty="0">
                <a:solidFill>
                  <a:srgbClr val="404040"/>
                </a:solidFill>
                <a:latin typeface="Now Bold"/>
              </a:rPr>
              <a:t>MODEL EVALUATION</a:t>
            </a:r>
          </a:p>
        </p:txBody>
      </p:sp>
      <p:sp>
        <p:nvSpPr>
          <p:cNvPr id="7" name="TextBox 7"/>
          <p:cNvSpPr txBox="1"/>
          <p:nvPr/>
        </p:nvSpPr>
        <p:spPr>
          <a:xfrm>
            <a:off x="1081254" y="3362957"/>
            <a:ext cx="10721213" cy="7628370"/>
          </a:xfrm>
          <a:prstGeom prst="rect">
            <a:avLst/>
          </a:prstGeom>
        </p:spPr>
        <p:txBody>
          <a:bodyPr wrap="square" lIns="0" tIns="0" rIns="0" bIns="0" rtlCol="0" anchor="t">
            <a:spAutoFit/>
          </a:bodyPr>
          <a:lstStyle/>
          <a:p>
            <a:pPr marL="460335" lvl="1">
              <a:lnSpc>
                <a:spcPts val="5970"/>
              </a:lnSpc>
            </a:pPr>
            <a:endParaRPr lang="en-US" sz="3731" dirty="0">
              <a:solidFill>
                <a:srgbClr val="404040"/>
              </a:solidFill>
              <a:latin typeface="Montserrat" panose="00000500000000000000" pitchFamily="2" charset="0"/>
            </a:endParaRPr>
          </a:p>
          <a:p>
            <a:pPr marL="920668" lvl="1" indent="-460333">
              <a:lnSpc>
                <a:spcPts val="5970"/>
              </a:lnSpc>
              <a:buFont typeface="Arial"/>
              <a:buChar char="•"/>
            </a:pPr>
            <a:r>
              <a:rPr lang="en-US" sz="3465" dirty="0">
                <a:solidFill>
                  <a:srgbClr val="404040"/>
                </a:solidFill>
                <a:latin typeface="Montserrat" panose="00000500000000000000" pitchFamily="2" charset="0"/>
              </a:rPr>
              <a:t>How do we measure the performance of a model?</a:t>
            </a:r>
          </a:p>
          <a:p>
            <a:pPr marL="920668" lvl="1" indent="-460333">
              <a:lnSpc>
                <a:spcPts val="5970"/>
              </a:lnSpc>
              <a:buFont typeface="Arial"/>
              <a:buChar char="•"/>
            </a:pPr>
            <a:endParaRPr lang="en-US" sz="3465" dirty="0">
              <a:solidFill>
                <a:srgbClr val="404040"/>
              </a:solidFill>
              <a:latin typeface="Montserrat" panose="00000500000000000000" pitchFamily="2" charset="0"/>
            </a:endParaRPr>
          </a:p>
          <a:p>
            <a:pPr marL="920668" lvl="1" indent="-460333">
              <a:lnSpc>
                <a:spcPts val="5970"/>
              </a:lnSpc>
              <a:buFont typeface="Arial"/>
              <a:buChar char="•"/>
            </a:pPr>
            <a:r>
              <a:rPr lang="en-US" sz="3465" dirty="0">
                <a:solidFill>
                  <a:srgbClr val="404040"/>
                </a:solidFill>
                <a:latin typeface="Montserrat" panose="00000500000000000000" pitchFamily="2" charset="0"/>
              </a:rPr>
              <a:t>How much/far can we trust the results we have obtained?</a:t>
            </a:r>
          </a:p>
          <a:p>
            <a:pPr marL="460335" lvl="1">
              <a:lnSpc>
                <a:spcPts val="5970"/>
              </a:lnSpc>
            </a:pPr>
            <a:r>
              <a:rPr lang="en-US" sz="3465" dirty="0">
                <a:solidFill>
                  <a:srgbClr val="404040"/>
                </a:solidFill>
                <a:latin typeface="Montserrat" panose="00000500000000000000" pitchFamily="2" charset="0"/>
              </a:rPr>
              <a:t> </a:t>
            </a:r>
          </a:p>
          <a:p>
            <a:pPr marL="920668" lvl="1" indent="-460333">
              <a:lnSpc>
                <a:spcPts val="5970"/>
              </a:lnSpc>
              <a:buFont typeface="Arial"/>
              <a:buChar char="•"/>
            </a:pPr>
            <a:r>
              <a:rPr lang="en-US" sz="3465" dirty="0">
                <a:solidFill>
                  <a:srgbClr val="404040"/>
                </a:solidFill>
                <a:latin typeface="Montserrat" panose="00000500000000000000" pitchFamily="2" charset="0"/>
              </a:rPr>
              <a:t>How do we interpret the results of the evaluation?</a:t>
            </a:r>
          </a:p>
          <a:p>
            <a:pPr>
              <a:lnSpc>
                <a:spcPts val="5970"/>
              </a:lnSpc>
            </a:pPr>
            <a:endParaRPr lang="en-US" sz="3731" dirty="0">
              <a:solidFill>
                <a:srgbClr val="404040"/>
              </a:solidFill>
              <a:latin typeface="Now"/>
            </a:endParaRPr>
          </a:p>
        </p:txBody>
      </p:sp>
      <p:pic>
        <p:nvPicPr>
          <p:cNvPr id="2" name="Picture 1" descr="A blue and black logo&#10;&#10;Description automatically generated">
            <a:extLst>
              <a:ext uri="{FF2B5EF4-FFF2-40B4-BE49-F238E27FC236}">
                <a16:creationId xmlns:a16="http://schemas.microsoft.com/office/drawing/2014/main" id="{38607FCB-7904-46CE-9865-A9A545C51D8C}"/>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23152735" y="12326192"/>
            <a:ext cx="1015471" cy="1233916"/>
          </a:xfrm>
          <a:prstGeom prst="rect">
            <a:avLst/>
          </a:prstGeom>
        </p:spPr>
      </p:pic>
      <p:sp>
        <p:nvSpPr>
          <p:cNvPr id="9" name="Rectangle 8">
            <a:extLst>
              <a:ext uri="{FF2B5EF4-FFF2-40B4-BE49-F238E27FC236}">
                <a16:creationId xmlns:a16="http://schemas.microsoft.com/office/drawing/2014/main" id="{DC480E44-D9ED-09F0-428F-1698F0DF466B}"/>
              </a:ext>
            </a:extLst>
          </p:cNvPr>
          <p:cNvSpPr/>
          <p:nvPr/>
        </p:nvSpPr>
        <p:spPr>
          <a:xfrm>
            <a:off x="14395354" y="4406968"/>
            <a:ext cx="7845163" cy="5395898"/>
          </a:xfrm>
          <a:prstGeom prst="rect">
            <a:avLst/>
          </a:prstGeom>
          <a:solidFill>
            <a:schemeClr val="bg1"/>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sz="4797"/>
          </a:p>
        </p:txBody>
      </p:sp>
      <p:grpSp>
        <p:nvGrpSpPr>
          <p:cNvPr id="8" name="Group 7">
            <a:extLst>
              <a:ext uri="{FF2B5EF4-FFF2-40B4-BE49-F238E27FC236}">
                <a16:creationId xmlns:a16="http://schemas.microsoft.com/office/drawing/2014/main" id="{FCDE4841-6118-34A0-8F84-2F0D9DD2956C}"/>
              </a:ext>
            </a:extLst>
          </p:cNvPr>
          <p:cNvGrpSpPr>
            <a:grpSpLocks noChangeAspect="1"/>
          </p:cNvGrpSpPr>
          <p:nvPr/>
        </p:nvGrpSpPr>
        <p:grpSpPr>
          <a:xfrm>
            <a:off x="14936644" y="4921760"/>
            <a:ext cx="6899315" cy="4678012"/>
            <a:chOff x="11358217" y="1043891"/>
            <a:chExt cx="5328359" cy="3612840"/>
          </a:xfrm>
        </p:grpSpPr>
        <p:sp>
          <p:nvSpPr>
            <p:cNvPr id="17" name="Shape">
              <a:extLst>
                <a:ext uri="{FF2B5EF4-FFF2-40B4-BE49-F238E27FC236}">
                  <a16:creationId xmlns:a16="http://schemas.microsoft.com/office/drawing/2014/main" id="{B4D609F2-5BCD-457A-FD32-688E8AFE92FC}"/>
                </a:ext>
              </a:extLst>
            </p:cNvPr>
            <p:cNvSpPr/>
            <p:nvPr/>
          </p:nvSpPr>
          <p:spPr>
            <a:xfrm>
              <a:off x="12575150" y="2193441"/>
              <a:ext cx="1114898" cy="1085154"/>
            </a:xfrm>
            <a:custGeom>
              <a:avLst/>
              <a:gdLst/>
              <a:ahLst/>
              <a:cxnLst>
                <a:cxn ang="0">
                  <a:pos x="wd2" y="hd2"/>
                </a:cxn>
                <a:cxn ang="5400000">
                  <a:pos x="wd2" y="hd2"/>
                </a:cxn>
                <a:cxn ang="10800000">
                  <a:pos x="wd2" y="hd2"/>
                </a:cxn>
                <a:cxn ang="16200000">
                  <a:pos x="wd2" y="hd2"/>
                </a:cxn>
              </a:cxnLst>
              <a:rect l="0" t="0" r="r" b="b"/>
              <a:pathLst>
                <a:path w="21600" h="21600" extrusionOk="0">
                  <a:moveTo>
                    <a:pt x="8237" y="2400"/>
                  </a:moveTo>
                  <a:cubicBezTo>
                    <a:pt x="6224" y="2400"/>
                    <a:pt x="4210" y="3508"/>
                    <a:pt x="3112" y="5169"/>
                  </a:cubicBezTo>
                  <a:cubicBezTo>
                    <a:pt x="3112" y="5354"/>
                    <a:pt x="3112" y="5538"/>
                    <a:pt x="3295" y="5723"/>
                  </a:cubicBezTo>
                  <a:cubicBezTo>
                    <a:pt x="3295" y="5723"/>
                    <a:pt x="3295" y="5723"/>
                    <a:pt x="3478" y="5723"/>
                  </a:cubicBezTo>
                  <a:cubicBezTo>
                    <a:pt x="3478" y="5723"/>
                    <a:pt x="3661" y="5723"/>
                    <a:pt x="3661" y="5538"/>
                  </a:cubicBezTo>
                  <a:cubicBezTo>
                    <a:pt x="4576" y="4062"/>
                    <a:pt x="6407" y="2954"/>
                    <a:pt x="8237" y="2954"/>
                  </a:cubicBezTo>
                  <a:cubicBezTo>
                    <a:pt x="8420" y="2954"/>
                    <a:pt x="8603" y="2769"/>
                    <a:pt x="8603" y="2585"/>
                  </a:cubicBezTo>
                  <a:cubicBezTo>
                    <a:pt x="8603" y="2400"/>
                    <a:pt x="8420" y="2400"/>
                    <a:pt x="8237" y="2400"/>
                  </a:cubicBezTo>
                  <a:close/>
                  <a:moveTo>
                    <a:pt x="2929" y="6646"/>
                  </a:moveTo>
                  <a:cubicBezTo>
                    <a:pt x="2746" y="6646"/>
                    <a:pt x="2563" y="6831"/>
                    <a:pt x="2380" y="7015"/>
                  </a:cubicBezTo>
                  <a:cubicBezTo>
                    <a:pt x="2380" y="7385"/>
                    <a:pt x="2380" y="7569"/>
                    <a:pt x="2380" y="8123"/>
                  </a:cubicBezTo>
                  <a:cubicBezTo>
                    <a:pt x="2380" y="8308"/>
                    <a:pt x="2380" y="8492"/>
                    <a:pt x="2563" y="8492"/>
                  </a:cubicBezTo>
                  <a:cubicBezTo>
                    <a:pt x="2746" y="8492"/>
                    <a:pt x="2929" y="8308"/>
                    <a:pt x="2929" y="8123"/>
                  </a:cubicBezTo>
                  <a:cubicBezTo>
                    <a:pt x="2929" y="7754"/>
                    <a:pt x="2929" y="7569"/>
                    <a:pt x="3112" y="7015"/>
                  </a:cubicBezTo>
                  <a:cubicBezTo>
                    <a:pt x="3112" y="6831"/>
                    <a:pt x="3112" y="6646"/>
                    <a:pt x="2929" y="6646"/>
                  </a:cubicBezTo>
                  <a:close/>
                  <a:moveTo>
                    <a:pt x="21051" y="18092"/>
                  </a:moveTo>
                  <a:cubicBezTo>
                    <a:pt x="15742" y="12738"/>
                    <a:pt x="15742" y="12738"/>
                    <a:pt x="15742" y="12738"/>
                  </a:cubicBezTo>
                  <a:cubicBezTo>
                    <a:pt x="15559" y="12554"/>
                    <a:pt x="15376" y="12554"/>
                    <a:pt x="15193" y="12369"/>
                  </a:cubicBezTo>
                  <a:cubicBezTo>
                    <a:pt x="15925" y="11262"/>
                    <a:pt x="16475" y="9785"/>
                    <a:pt x="16475" y="8308"/>
                  </a:cubicBezTo>
                  <a:cubicBezTo>
                    <a:pt x="16475" y="3692"/>
                    <a:pt x="12814" y="0"/>
                    <a:pt x="8237" y="0"/>
                  </a:cubicBezTo>
                  <a:cubicBezTo>
                    <a:pt x="3661" y="0"/>
                    <a:pt x="0" y="3692"/>
                    <a:pt x="0" y="8308"/>
                  </a:cubicBezTo>
                  <a:cubicBezTo>
                    <a:pt x="0" y="12738"/>
                    <a:pt x="3661" y="16431"/>
                    <a:pt x="8237" y="16431"/>
                  </a:cubicBezTo>
                  <a:cubicBezTo>
                    <a:pt x="9885" y="16431"/>
                    <a:pt x="11349" y="16062"/>
                    <a:pt x="12631" y="15323"/>
                  </a:cubicBezTo>
                  <a:cubicBezTo>
                    <a:pt x="12631" y="15323"/>
                    <a:pt x="12814" y="15508"/>
                    <a:pt x="12814" y="15508"/>
                  </a:cubicBezTo>
                  <a:cubicBezTo>
                    <a:pt x="18305" y="21046"/>
                    <a:pt x="18305" y="21046"/>
                    <a:pt x="18305" y="21046"/>
                  </a:cubicBezTo>
                  <a:cubicBezTo>
                    <a:pt x="18671" y="21415"/>
                    <a:pt x="19037" y="21600"/>
                    <a:pt x="19586" y="21600"/>
                  </a:cubicBezTo>
                  <a:cubicBezTo>
                    <a:pt x="20136" y="21600"/>
                    <a:pt x="20685" y="21415"/>
                    <a:pt x="21051" y="21046"/>
                  </a:cubicBezTo>
                  <a:cubicBezTo>
                    <a:pt x="21417" y="20677"/>
                    <a:pt x="21600" y="20123"/>
                    <a:pt x="21600" y="19569"/>
                  </a:cubicBezTo>
                  <a:cubicBezTo>
                    <a:pt x="21600" y="19015"/>
                    <a:pt x="21417" y="18462"/>
                    <a:pt x="21051" y="18092"/>
                  </a:cubicBezTo>
                  <a:close/>
                  <a:moveTo>
                    <a:pt x="8237" y="15138"/>
                  </a:moveTo>
                  <a:cubicBezTo>
                    <a:pt x="4393" y="15138"/>
                    <a:pt x="1464" y="12000"/>
                    <a:pt x="1464" y="8308"/>
                  </a:cubicBezTo>
                  <a:cubicBezTo>
                    <a:pt x="1464" y="4431"/>
                    <a:pt x="4393" y="1477"/>
                    <a:pt x="8237" y="1477"/>
                  </a:cubicBezTo>
                  <a:cubicBezTo>
                    <a:pt x="12081" y="1477"/>
                    <a:pt x="15010" y="4431"/>
                    <a:pt x="15010" y="8308"/>
                  </a:cubicBezTo>
                  <a:cubicBezTo>
                    <a:pt x="15010" y="12000"/>
                    <a:pt x="12081" y="15138"/>
                    <a:pt x="8237" y="15138"/>
                  </a:cubicBezTo>
                  <a:close/>
                  <a:moveTo>
                    <a:pt x="20136" y="20123"/>
                  </a:moveTo>
                  <a:cubicBezTo>
                    <a:pt x="19769" y="20308"/>
                    <a:pt x="19403" y="20308"/>
                    <a:pt x="19220" y="20123"/>
                  </a:cubicBezTo>
                  <a:cubicBezTo>
                    <a:pt x="13729" y="14585"/>
                    <a:pt x="13729" y="14585"/>
                    <a:pt x="13729" y="14585"/>
                  </a:cubicBezTo>
                  <a:cubicBezTo>
                    <a:pt x="13729" y="14585"/>
                    <a:pt x="13729" y="14585"/>
                    <a:pt x="13729" y="14585"/>
                  </a:cubicBezTo>
                  <a:cubicBezTo>
                    <a:pt x="13729" y="14585"/>
                    <a:pt x="13729" y="14400"/>
                    <a:pt x="14095" y="14031"/>
                  </a:cubicBezTo>
                  <a:cubicBezTo>
                    <a:pt x="14461" y="13662"/>
                    <a:pt x="14644" y="13662"/>
                    <a:pt x="14644" y="13662"/>
                  </a:cubicBezTo>
                  <a:cubicBezTo>
                    <a:pt x="14644" y="13662"/>
                    <a:pt x="14644" y="13662"/>
                    <a:pt x="14827" y="13662"/>
                  </a:cubicBezTo>
                  <a:cubicBezTo>
                    <a:pt x="20136" y="19015"/>
                    <a:pt x="20136" y="19015"/>
                    <a:pt x="20136" y="19015"/>
                  </a:cubicBezTo>
                  <a:cubicBezTo>
                    <a:pt x="20319" y="19200"/>
                    <a:pt x="20319" y="19385"/>
                    <a:pt x="20319" y="19569"/>
                  </a:cubicBezTo>
                  <a:cubicBezTo>
                    <a:pt x="20319" y="19754"/>
                    <a:pt x="20319" y="19938"/>
                    <a:pt x="20136" y="20123"/>
                  </a:cubicBezTo>
                  <a:close/>
                </a:path>
              </a:pathLst>
            </a:custGeom>
            <a:solidFill>
              <a:srgbClr val="404040"/>
            </a:solidFill>
            <a:ln w="12700">
              <a:miter lim="400000"/>
            </a:ln>
          </p:spPr>
          <p:txBody>
            <a:bodyPr lIns="162474" tIns="162474" rIns="162474" bIns="162474"/>
            <a:lstStyle/>
            <a:p>
              <a:endParaRPr sz="4797"/>
            </a:p>
          </p:txBody>
        </p:sp>
        <p:sp>
          <p:nvSpPr>
            <p:cNvPr id="19" name="Shape">
              <a:extLst>
                <a:ext uri="{FF2B5EF4-FFF2-40B4-BE49-F238E27FC236}">
                  <a16:creationId xmlns:a16="http://schemas.microsoft.com/office/drawing/2014/main" id="{2EBA736B-1D45-A8E9-07F9-605B3A0E1700}"/>
                </a:ext>
              </a:extLst>
            </p:cNvPr>
            <p:cNvSpPr/>
            <p:nvPr/>
          </p:nvSpPr>
          <p:spPr>
            <a:xfrm>
              <a:off x="11488935" y="1992541"/>
              <a:ext cx="2143997" cy="1837309"/>
            </a:xfrm>
            <a:custGeom>
              <a:avLst/>
              <a:gdLst/>
              <a:ahLst/>
              <a:cxnLst>
                <a:cxn ang="0">
                  <a:pos x="wd2" y="hd2"/>
                </a:cxn>
                <a:cxn ang="5400000">
                  <a:pos x="wd2" y="hd2"/>
                </a:cxn>
                <a:cxn ang="10800000">
                  <a:pos x="wd2" y="hd2"/>
                </a:cxn>
                <a:cxn ang="16200000">
                  <a:pos x="wd2" y="hd2"/>
                </a:cxn>
              </a:cxnLst>
              <a:rect l="0" t="0" r="r" b="b"/>
              <a:pathLst>
                <a:path w="21600" h="21600" extrusionOk="0">
                  <a:moveTo>
                    <a:pt x="20538" y="3338"/>
                  </a:moveTo>
                  <a:cubicBezTo>
                    <a:pt x="20007" y="3338"/>
                    <a:pt x="19475" y="3927"/>
                    <a:pt x="19475" y="4516"/>
                  </a:cubicBezTo>
                  <a:cubicBezTo>
                    <a:pt x="19475" y="4516"/>
                    <a:pt x="19475" y="4713"/>
                    <a:pt x="19475" y="4713"/>
                  </a:cubicBezTo>
                  <a:cubicBezTo>
                    <a:pt x="15757" y="6676"/>
                    <a:pt x="15757" y="6676"/>
                    <a:pt x="15757" y="6676"/>
                  </a:cubicBezTo>
                  <a:cubicBezTo>
                    <a:pt x="15403" y="6284"/>
                    <a:pt x="15049" y="6087"/>
                    <a:pt x="14518" y="6087"/>
                  </a:cubicBezTo>
                  <a:cubicBezTo>
                    <a:pt x="13633" y="6087"/>
                    <a:pt x="12748" y="6873"/>
                    <a:pt x="12748" y="7855"/>
                  </a:cubicBezTo>
                  <a:cubicBezTo>
                    <a:pt x="12748" y="8247"/>
                    <a:pt x="12925" y="8640"/>
                    <a:pt x="13102" y="9033"/>
                  </a:cubicBezTo>
                  <a:cubicBezTo>
                    <a:pt x="11154" y="11193"/>
                    <a:pt x="11154" y="11193"/>
                    <a:pt x="11154" y="11193"/>
                  </a:cubicBezTo>
                  <a:cubicBezTo>
                    <a:pt x="11154" y="11389"/>
                    <a:pt x="11154" y="11389"/>
                    <a:pt x="11154" y="11389"/>
                  </a:cubicBezTo>
                  <a:cubicBezTo>
                    <a:pt x="10977" y="11193"/>
                    <a:pt x="10977" y="11193"/>
                    <a:pt x="10800" y="11193"/>
                  </a:cubicBezTo>
                  <a:cubicBezTo>
                    <a:pt x="10623" y="11193"/>
                    <a:pt x="10446" y="11389"/>
                    <a:pt x="10269" y="11389"/>
                  </a:cubicBezTo>
                  <a:cubicBezTo>
                    <a:pt x="7967" y="9425"/>
                    <a:pt x="7967" y="9425"/>
                    <a:pt x="7967" y="9425"/>
                  </a:cubicBezTo>
                  <a:cubicBezTo>
                    <a:pt x="8144" y="9229"/>
                    <a:pt x="8144" y="9229"/>
                    <a:pt x="8144" y="9033"/>
                  </a:cubicBezTo>
                  <a:cubicBezTo>
                    <a:pt x="8144" y="8444"/>
                    <a:pt x="7613" y="7855"/>
                    <a:pt x="7082" y="7855"/>
                  </a:cubicBezTo>
                  <a:cubicBezTo>
                    <a:pt x="6551" y="7855"/>
                    <a:pt x="6020" y="8444"/>
                    <a:pt x="6020" y="9033"/>
                  </a:cubicBezTo>
                  <a:cubicBezTo>
                    <a:pt x="6020" y="9229"/>
                    <a:pt x="6197" y="9622"/>
                    <a:pt x="6374" y="9818"/>
                  </a:cubicBezTo>
                  <a:cubicBezTo>
                    <a:pt x="4780" y="13549"/>
                    <a:pt x="4780" y="13549"/>
                    <a:pt x="4780" y="13549"/>
                  </a:cubicBezTo>
                  <a:cubicBezTo>
                    <a:pt x="4780" y="13549"/>
                    <a:pt x="4780" y="13549"/>
                    <a:pt x="4780" y="13549"/>
                  </a:cubicBezTo>
                  <a:cubicBezTo>
                    <a:pt x="4249" y="13549"/>
                    <a:pt x="3718" y="13942"/>
                    <a:pt x="3718" y="14531"/>
                  </a:cubicBezTo>
                  <a:cubicBezTo>
                    <a:pt x="3718" y="14727"/>
                    <a:pt x="3718" y="14727"/>
                    <a:pt x="3718" y="14727"/>
                  </a:cubicBezTo>
                  <a:cubicBezTo>
                    <a:pt x="1770" y="15905"/>
                    <a:pt x="1770" y="15905"/>
                    <a:pt x="1770" y="15905"/>
                  </a:cubicBezTo>
                  <a:cubicBezTo>
                    <a:pt x="1593" y="15905"/>
                    <a:pt x="1239" y="15709"/>
                    <a:pt x="1062" y="15709"/>
                  </a:cubicBezTo>
                  <a:cubicBezTo>
                    <a:pt x="531" y="15709"/>
                    <a:pt x="0" y="16298"/>
                    <a:pt x="0" y="16887"/>
                  </a:cubicBezTo>
                  <a:cubicBezTo>
                    <a:pt x="0" y="17476"/>
                    <a:pt x="531" y="17869"/>
                    <a:pt x="1062" y="17869"/>
                  </a:cubicBezTo>
                  <a:cubicBezTo>
                    <a:pt x="1593" y="17869"/>
                    <a:pt x="2125" y="17476"/>
                    <a:pt x="2125" y="16887"/>
                  </a:cubicBezTo>
                  <a:cubicBezTo>
                    <a:pt x="2125" y="16691"/>
                    <a:pt x="2125" y="16691"/>
                    <a:pt x="1948" y="16691"/>
                  </a:cubicBezTo>
                  <a:cubicBezTo>
                    <a:pt x="4072" y="15513"/>
                    <a:pt x="4072" y="15513"/>
                    <a:pt x="4072" y="15513"/>
                  </a:cubicBezTo>
                  <a:cubicBezTo>
                    <a:pt x="4249" y="15513"/>
                    <a:pt x="4426" y="15709"/>
                    <a:pt x="4780" y="15709"/>
                  </a:cubicBezTo>
                  <a:cubicBezTo>
                    <a:pt x="5311" y="15709"/>
                    <a:pt x="5666" y="15120"/>
                    <a:pt x="5666" y="14531"/>
                  </a:cubicBezTo>
                  <a:cubicBezTo>
                    <a:pt x="5666" y="14335"/>
                    <a:pt x="5666" y="13942"/>
                    <a:pt x="5489" y="13745"/>
                  </a:cubicBezTo>
                  <a:cubicBezTo>
                    <a:pt x="6905" y="10015"/>
                    <a:pt x="6905" y="10015"/>
                    <a:pt x="6905" y="10015"/>
                  </a:cubicBezTo>
                  <a:cubicBezTo>
                    <a:pt x="7082" y="10211"/>
                    <a:pt x="7082" y="10211"/>
                    <a:pt x="7082" y="10211"/>
                  </a:cubicBezTo>
                  <a:cubicBezTo>
                    <a:pt x="7259" y="10211"/>
                    <a:pt x="7436" y="10015"/>
                    <a:pt x="7613" y="10015"/>
                  </a:cubicBezTo>
                  <a:cubicBezTo>
                    <a:pt x="9915" y="11978"/>
                    <a:pt x="9915" y="11978"/>
                    <a:pt x="9915" y="11978"/>
                  </a:cubicBezTo>
                  <a:cubicBezTo>
                    <a:pt x="9738" y="12175"/>
                    <a:pt x="9738" y="12175"/>
                    <a:pt x="9738" y="12371"/>
                  </a:cubicBezTo>
                  <a:cubicBezTo>
                    <a:pt x="9738" y="12960"/>
                    <a:pt x="10269" y="13549"/>
                    <a:pt x="10800" y="13549"/>
                  </a:cubicBezTo>
                  <a:cubicBezTo>
                    <a:pt x="11331" y="13549"/>
                    <a:pt x="11862" y="12960"/>
                    <a:pt x="11862" y="12371"/>
                  </a:cubicBezTo>
                  <a:cubicBezTo>
                    <a:pt x="11862" y="12175"/>
                    <a:pt x="11685" y="11978"/>
                    <a:pt x="11685" y="11782"/>
                  </a:cubicBezTo>
                  <a:cubicBezTo>
                    <a:pt x="11685" y="11782"/>
                    <a:pt x="11685" y="11782"/>
                    <a:pt x="11685" y="11782"/>
                  </a:cubicBezTo>
                  <a:cubicBezTo>
                    <a:pt x="13633" y="9425"/>
                    <a:pt x="13633" y="9425"/>
                    <a:pt x="13633" y="9425"/>
                  </a:cubicBezTo>
                  <a:cubicBezTo>
                    <a:pt x="13810" y="9622"/>
                    <a:pt x="14164" y="9818"/>
                    <a:pt x="14518" y="9818"/>
                  </a:cubicBezTo>
                  <a:cubicBezTo>
                    <a:pt x="15403" y="9818"/>
                    <a:pt x="16111" y="8836"/>
                    <a:pt x="16111" y="7855"/>
                  </a:cubicBezTo>
                  <a:cubicBezTo>
                    <a:pt x="16111" y="7658"/>
                    <a:pt x="16111" y="7462"/>
                    <a:pt x="16111" y="7462"/>
                  </a:cubicBezTo>
                  <a:cubicBezTo>
                    <a:pt x="19830" y="5302"/>
                    <a:pt x="19830" y="5302"/>
                    <a:pt x="19830" y="5302"/>
                  </a:cubicBezTo>
                  <a:cubicBezTo>
                    <a:pt x="20007" y="5498"/>
                    <a:pt x="20184" y="5695"/>
                    <a:pt x="20538" y="5695"/>
                  </a:cubicBezTo>
                  <a:cubicBezTo>
                    <a:pt x="21069" y="5695"/>
                    <a:pt x="21600" y="5105"/>
                    <a:pt x="21600" y="4516"/>
                  </a:cubicBezTo>
                  <a:cubicBezTo>
                    <a:pt x="21600" y="3927"/>
                    <a:pt x="21069" y="3338"/>
                    <a:pt x="20538" y="3338"/>
                  </a:cubicBezTo>
                  <a:close/>
                  <a:moveTo>
                    <a:pt x="1062" y="17280"/>
                  </a:moveTo>
                  <a:cubicBezTo>
                    <a:pt x="885" y="17280"/>
                    <a:pt x="708" y="17084"/>
                    <a:pt x="708" y="16887"/>
                  </a:cubicBezTo>
                  <a:cubicBezTo>
                    <a:pt x="708" y="16691"/>
                    <a:pt x="885" y="16495"/>
                    <a:pt x="1062" y="16495"/>
                  </a:cubicBezTo>
                  <a:cubicBezTo>
                    <a:pt x="1239" y="16495"/>
                    <a:pt x="1416" y="16691"/>
                    <a:pt x="1416" y="16887"/>
                  </a:cubicBezTo>
                  <a:cubicBezTo>
                    <a:pt x="1416" y="17084"/>
                    <a:pt x="1239" y="17280"/>
                    <a:pt x="1062" y="17280"/>
                  </a:cubicBezTo>
                  <a:close/>
                  <a:moveTo>
                    <a:pt x="4780" y="14924"/>
                  </a:moveTo>
                  <a:cubicBezTo>
                    <a:pt x="4603" y="14924"/>
                    <a:pt x="4426" y="14727"/>
                    <a:pt x="4426" y="14531"/>
                  </a:cubicBezTo>
                  <a:cubicBezTo>
                    <a:pt x="4426" y="14335"/>
                    <a:pt x="4603" y="14138"/>
                    <a:pt x="4780" y="14138"/>
                  </a:cubicBezTo>
                  <a:cubicBezTo>
                    <a:pt x="4957" y="14138"/>
                    <a:pt x="5134" y="14335"/>
                    <a:pt x="5134" y="14531"/>
                  </a:cubicBezTo>
                  <a:cubicBezTo>
                    <a:pt x="5134" y="14727"/>
                    <a:pt x="4957" y="14924"/>
                    <a:pt x="4780" y="14924"/>
                  </a:cubicBezTo>
                  <a:close/>
                  <a:moveTo>
                    <a:pt x="7082" y="9425"/>
                  </a:moveTo>
                  <a:cubicBezTo>
                    <a:pt x="6905" y="9425"/>
                    <a:pt x="6728" y="9229"/>
                    <a:pt x="6728" y="9033"/>
                  </a:cubicBezTo>
                  <a:cubicBezTo>
                    <a:pt x="6728" y="8836"/>
                    <a:pt x="6905" y="8640"/>
                    <a:pt x="7082" y="8640"/>
                  </a:cubicBezTo>
                  <a:cubicBezTo>
                    <a:pt x="7259" y="8640"/>
                    <a:pt x="7436" y="8836"/>
                    <a:pt x="7436" y="9033"/>
                  </a:cubicBezTo>
                  <a:cubicBezTo>
                    <a:pt x="7436" y="9229"/>
                    <a:pt x="7259" y="9425"/>
                    <a:pt x="7082" y="9425"/>
                  </a:cubicBezTo>
                  <a:close/>
                  <a:moveTo>
                    <a:pt x="10800" y="12764"/>
                  </a:moveTo>
                  <a:cubicBezTo>
                    <a:pt x="10623" y="12764"/>
                    <a:pt x="10446" y="12567"/>
                    <a:pt x="10446" y="12371"/>
                  </a:cubicBezTo>
                  <a:cubicBezTo>
                    <a:pt x="10446" y="12175"/>
                    <a:pt x="10623" y="11978"/>
                    <a:pt x="10800" y="11978"/>
                  </a:cubicBezTo>
                  <a:cubicBezTo>
                    <a:pt x="10977" y="11978"/>
                    <a:pt x="11154" y="12175"/>
                    <a:pt x="11154" y="12371"/>
                  </a:cubicBezTo>
                  <a:cubicBezTo>
                    <a:pt x="11154" y="12567"/>
                    <a:pt x="10977" y="12764"/>
                    <a:pt x="10800" y="12764"/>
                  </a:cubicBezTo>
                  <a:close/>
                  <a:moveTo>
                    <a:pt x="14518" y="9033"/>
                  </a:moveTo>
                  <a:cubicBezTo>
                    <a:pt x="13987" y="9033"/>
                    <a:pt x="13456" y="8444"/>
                    <a:pt x="13456" y="7855"/>
                  </a:cubicBezTo>
                  <a:cubicBezTo>
                    <a:pt x="13456" y="7265"/>
                    <a:pt x="13987" y="6676"/>
                    <a:pt x="14518" y="6676"/>
                  </a:cubicBezTo>
                  <a:cubicBezTo>
                    <a:pt x="15049" y="6676"/>
                    <a:pt x="15403" y="7265"/>
                    <a:pt x="15403" y="7855"/>
                  </a:cubicBezTo>
                  <a:cubicBezTo>
                    <a:pt x="15403" y="8444"/>
                    <a:pt x="15049" y="9033"/>
                    <a:pt x="14518" y="9033"/>
                  </a:cubicBezTo>
                  <a:close/>
                  <a:moveTo>
                    <a:pt x="20538" y="4909"/>
                  </a:moveTo>
                  <a:cubicBezTo>
                    <a:pt x="20361" y="4909"/>
                    <a:pt x="20184" y="4713"/>
                    <a:pt x="20184" y="4516"/>
                  </a:cubicBezTo>
                  <a:cubicBezTo>
                    <a:pt x="20184" y="4320"/>
                    <a:pt x="20361" y="4124"/>
                    <a:pt x="20538" y="4124"/>
                  </a:cubicBezTo>
                  <a:cubicBezTo>
                    <a:pt x="20715" y="4124"/>
                    <a:pt x="20892" y="4320"/>
                    <a:pt x="20892" y="4516"/>
                  </a:cubicBezTo>
                  <a:cubicBezTo>
                    <a:pt x="20892" y="4713"/>
                    <a:pt x="20715" y="4909"/>
                    <a:pt x="20538" y="4909"/>
                  </a:cubicBezTo>
                  <a:close/>
                  <a:moveTo>
                    <a:pt x="14518" y="7462"/>
                  </a:moveTo>
                  <a:cubicBezTo>
                    <a:pt x="14341" y="7462"/>
                    <a:pt x="14341" y="7462"/>
                    <a:pt x="14164" y="7658"/>
                  </a:cubicBezTo>
                  <a:cubicBezTo>
                    <a:pt x="14164" y="7658"/>
                    <a:pt x="14164" y="7855"/>
                    <a:pt x="14164" y="7855"/>
                  </a:cubicBezTo>
                  <a:cubicBezTo>
                    <a:pt x="14164" y="8051"/>
                    <a:pt x="14164" y="8051"/>
                    <a:pt x="14164" y="8051"/>
                  </a:cubicBezTo>
                  <a:cubicBezTo>
                    <a:pt x="14341" y="8247"/>
                    <a:pt x="14341" y="8247"/>
                    <a:pt x="14518" y="8247"/>
                  </a:cubicBezTo>
                  <a:cubicBezTo>
                    <a:pt x="14518" y="8247"/>
                    <a:pt x="14695" y="8247"/>
                    <a:pt x="14695" y="8051"/>
                  </a:cubicBezTo>
                  <a:cubicBezTo>
                    <a:pt x="14695" y="8051"/>
                    <a:pt x="14872" y="8051"/>
                    <a:pt x="14872" y="7855"/>
                  </a:cubicBezTo>
                  <a:cubicBezTo>
                    <a:pt x="14872" y="7855"/>
                    <a:pt x="14695" y="7658"/>
                    <a:pt x="14695" y="7658"/>
                  </a:cubicBezTo>
                  <a:cubicBezTo>
                    <a:pt x="14695" y="7462"/>
                    <a:pt x="14518" y="7462"/>
                    <a:pt x="14518" y="7462"/>
                  </a:cubicBezTo>
                  <a:close/>
                  <a:moveTo>
                    <a:pt x="14518" y="5302"/>
                  </a:moveTo>
                  <a:cubicBezTo>
                    <a:pt x="14518" y="5302"/>
                    <a:pt x="14695" y="5302"/>
                    <a:pt x="14695" y="5105"/>
                  </a:cubicBezTo>
                  <a:cubicBezTo>
                    <a:pt x="14695" y="5105"/>
                    <a:pt x="14872" y="4909"/>
                    <a:pt x="14872" y="4909"/>
                  </a:cubicBezTo>
                  <a:cubicBezTo>
                    <a:pt x="14872" y="4713"/>
                    <a:pt x="14695" y="4713"/>
                    <a:pt x="14695" y="4713"/>
                  </a:cubicBezTo>
                  <a:cubicBezTo>
                    <a:pt x="14695" y="4516"/>
                    <a:pt x="14518" y="4516"/>
                    <a:pt x="14518" y="4516"/>
                  </a:cubicBezTo>
                  <a:cubicBezTo>
                    <a:pt x="14341" y="4516"/>
                    <a:pt x="14341" y="4516"/>
                    <a:pt x="14164" y="4713"/>
                  </a:cubicBezTo>
                  <a:cubicBezTo>
                    <a:pt x="14164" y="4713"/>
                    <a:pt x="14164" y="4713"/>
                    <a:pt x="14164" y="4909"/>
                  </a:cubicBezTo>
                  <a:cubicBezTo>
                    <a:pt x="14164" y="4909"/>
                    <a:pt x="14164" y="5105"/>
                    <a:pt x="14164" y="5105"/>
                  </a:cubicBezTo>
                  <a:cubicBezTo>
                    <a:pt x="14341" y="5302"/>
                    <a:pt x="14341" y="5302"/>
                    <a:pt x="14518" y="5302"/>
                  </a:cubicBezTo>
                  <a:close/>
                  <a:moveTo>
                    <a:pt x="14518" y="3731"/>
                  </a:moveTo>
                  <a:cubicBezTo>
                    <a:pt x="14518" y="3731"/>
                    <a:pt x="14695" y="3731"/>
                    <a:pt x="14695" y="3731"/>
                  </a:cubicBezTo>
                  <a:cubicBezTo>
                    <a:pt x="14695" y="3535"/>
                    <a:pt x="14872" y="3535"/>
                    <a:pt x="14872" y="3338"/>
                  </a:cubicBezTo>
                  <a:cubicBezTo>
                    <a:pt x="14872" y="3338"/>
                    <a:pt x="14695" y="3142"/>
                    <a:pt x="14695" y="3142"/>
                  </a:cubicBezTo>
                  <a:cubicBezTo>
                    <a:pt x="14695" y="3142"/>
                    <a:pt x="14518" y="2945"/>
                    <a:pt x="14518" y="2945"/>
                  </a:cubicBezTo>
                  <a:cubicBezTo>
                    <a:pt x="14341" y="2945"/>
                    <a:pt x="14341" y="3142"/>
                    <a:pt x="14164" y="3142"/>
                  </a:cubicBezTo>
                  <a:cubicBezTo>
                    <a:pt x="14164" y="3142"/>
                    <a:pt x="14164" y="3338"/>
                    <a:pt x="14164" y="3338"/>
                  </a:cubicBezTo>
                  <a:cubicBezTo>
                    <a:pt x="14164" y="3535"/>
                    <a:pt x="14164" y="3535"/>
                    <a:pt x="14164" y="3731"/>
                  </a:cubicBezTo>
                  <a:cubicBezTo>
                    <a:pt x="14341" y="3731"/>
                    <a:pt x="14341" y="3731"/>
                    <a:pt x="14518" y="3731"/>
                  </a:cubicBezTo>
                  <a:close/>
                  <a:moveTo>
                    <a:pt x="14518" y="2356"/>
                  </a:moveTo>
                  <a:cubicBezTo>
                    <a:pt x="14518" y="2356"/>
                    <a:pt x="14695" y="2160"/>
                    <a:pt x="14695" y="2160"/>
                  </a:cubicBezTo>
                  <a:cubicBezTo>
                    <a:pt x="14695" y="2160"/>
                    <a:pt x="14872" y="1964"/>
                    <a:pt x="14872" y="1964"/>
                  </a:cubicBezTo>
                  <a:cubicBezTo>
                    <a:pt x="14872" y="1767"/>
                    <a:pt x="14695" y="1767"/>
                    <a:pt x="14695" y="1571"/>
                  </a:cubicBezTo>
                  <a:cubicBezTo>
                    <a:pt x="14695" y="1571"/>
                    <a:pt x="14518" y="1571"/>
                    <a:pt x="14518" y="1571"/>
                  </a:cubicBezTo>
                  <a:cubicBezTo>
                    <a:pt x="14341" y="1571"/>
                    <a:pt x="14341" y="1571"/>
                    <a:pt x="14164" y="1571"/>
                  </a:cubicBezTo>
                  <a:cubicBezTo>
                    <a:pt x="14164" y="1767"/>
                    <a:pt x="14164" y="1767"/>
                    <a:pt x="14164" y="1964"/>
                  </a:cubicBezTo>
                  <a:cubicBezTo>
                    <a:pt x="14164" y="1964"/>
                    <a:pt x="14164" y="2160"/>
                    <a:pt x="14164" y="2160"/>
                  </a:cubicBezTo>
                  <a:cubicBezTo>
                    <a:pt x="14341" y="2160"/>
                    <a:pt x="14341" y="2356"/>
                    <a:pt x="14518" y="2356"/>
                  </a:cubicBezTo>
                  <a:close/>
                  <a:moveTo>
                    <a:pt x="14518" y="785"/>
                  </a:moveTo>
                  <a:cubicBezTo>
                    <a:pt x="14518" y="785"/>
                    <a:pt x="14695" y="785"/>
                    <a:pt x="14695" y="785"/>
                  </a:cubicBezTo>
                  <a:cubicBezTo>
                    <a:pt x="14695" y="589"/>
                    <a:pt x="14872" y="589"/>
                    <a:pt x="14872" y="393"/>
                  </a:cubicBezTo>
                  <a:cubicBezTo>
                    <a:pt x="14872" y="393"/>
                    <a:pt x="14695" y="196"/>
                    <a:pt x="14695" y="196"/>
                  </a:cubicBezTo>
                  <a:cubicBezTo>
                    <a:pt x="14695" y="0"/>
                    <a:pt x="14518" y="0"/>
                    <a:pt x="14518" y="0"/>
                  </a:cubicBezTo>
                  <a:cubicBezTo>
                    <a:pt x="14341" y="0"/>
                    <a:pt x="14341" y="0"/>
                    <a:pt x="14164" y="196"/>
                  </a:cubicBezTo>
                  <a:cubicBezTo>
                    <a:pt x="14164" y="196"/>
                    <a:pt x="14164" y="393"/>
                    <a:pt x="14164" y="393"/>
                  </a:cubicBezTo>
                  <a:cubicBezTo>
                    <a:pt x="14164" y="589"/>
                    <a:pt x="14164" y="589"/>
                    <a:pt x="14164" y="785"/>
                  </a:cubicBezTo>
                  <a:cubicBezTo>
                    <a:pt x="14341" y="785"/>
                    <a:pt x="14341" y="785"/>
                    <a:pt x="14518" y="785"/>
                  </a:cubicBezTo>
                  <a:close/>
                  <a:moveTo>
                    <a:pt x="14518" y="14924"/>
                  </a:moveTo>
                  <a:cubicBezTo>
                    <a:pt x="14341" y="14924"/>
                    <a:pt x="14341" y="14924"/>
                    <a:pt x="14164" y="15120"/>
                  </a:cubicBezTo>
                  <a:cubicBezTo>
                    <a:pt x="14164" y="15120"/>
                    <a:pt x="14164" y="15316"/>
                    <a:pt x="14164" y="15316"/>
                  </a:cubicBezTo>
                  <a:cubicBezTo>
                    <a:pt x="14164" y="15513"/>
                    <a:pt x="14164" y="15513"/>
                    <a:pt x="14164" y="15513"/>
                  </a:cubicBezTo>
                  <a:cubicBezTo>
                    <a:pt x="14341" y="15709"/>
                    <a:pt x="14341" y="15709"/>
                    <a:pt x="14518" y="15709"/>
                  </a:cubicBezTo>
                  <a:cubicBezTo>
                    <a:pt x="14518" y="15709"/>
                    <a:pt x="14695" y="15709"/>
                    <a:pt x="14695" y="15513"/>
                  </a:cubicBezTo>
                  <a:cubicBezTo>
                    <a:pt x="14695" y="15513"/>
                    <a:pt x="14872" y="15513"/>
                    <a:pt x="14872" y="15316"/>
                  </a:cubicBezTo>
                  <a:cubicBezTo>
                    <a:pt x="14872" y="15316"/>
                    <a:pt x="14695" y="15120"/>
                    <a:pt x="14695" y="15120"/>
                  </a:cubicBezTo>
                  <a:cubicBezTo>
                    <a:pt x="14695" y="14924"/>
                    <a:pt x="14518" y="14924"/>
                    <a:pt x="14518" y="14924"/>
                  </a:cubicBezTo>
                  <a:close/>
                  <a:moveTo>
                    <a:pt x="14518" y="13549"/>
                  </a:moveTo>
                  <a:cubicBezTo>
                    <a:pt x="14341" y="13549"/>
                    <a:pt x="14341" y="13549"/>
                    <a:pt x="14164" y="13549"/>
                  </a:cubicBezTo>
                  <a:cubicBezTo>
                    <a:pt x="14164" y="13745"/>
                    <a:pt x="14164" y="13745"/>
                    <a:pt x="14164" y="13942"/>
                  </a:cubicBezTo>
                  <a:cubicBezTo>
                    <a:pt x="14164" y="13942"/>
                    <a:pt x="14164" y="13942"/>
                    <a:pt x="14164" y="14138"/>
                  </a:cubicBezTo>
                  <a:cubicBezTo>
                    <a:pt x="14341" y="14138"/>
                    <a:pt x="14341" y="14138"/>
                    <a:pt x="14518" y="14138"/>
                  </a:cubicBezTo>
                  <a:cubicBezTo>
                    <a:pt x="14518" y="14138"/>
                    <a:pt x="14695" y="14138"/>
                    <a:pt x="14695" y="14138"/>
                  </a:cubicBezTo>
                  <a:cubicBezTo>
                    <a:pt x="14695" y="13942"/>
                    <a:pt x="14872" y="13942"/>
                    <a:pt x="14872" y="13942"/>
                  </a:cubicBezTo>
                  <a:cubicBezTo>
                    <a:pt x="14872" y="13745"/>
                    <a:pt x="14695" y="13745"/>
                    <a:pt x="14695" y="13549"/>
                  </a:cubicBezTo>
                  <a:cubicBezTo>
                    <a:pt x="14695" y="13549"/>
                    <a:pt x="14518" y="13549"/>
                    <a:pt x="14518" y="13549"/>
                  </a:cubicBezTo>
                  <a:close/>
                  <a:moveTo>
                    <a:pt x="14518" y="11978"/>
                  </a:moveTo>
                  <a:cubicBezTo>
                    <a:pt x="14341" y="11978"/>
                    <a:pt x="14341" y="11978"/>
                    <a:pt x="14164" y="12175"/>
                  </a:cubicBezTo>
                  <a:cubicBezTo>
                    <a:pt x="14164" y="12175"/>
                    <a:pt x="14164" y="12175"/>
                    <a:pt x="14164" y="12371"/>
                  </a:cubicBezTo>
                  <a:cubicBezTo>
                    <a:pt x="14164" y="12371"/>
                    <a:pt x="14164" y="12567"/>
                    <a:pt x="14164" y="12567"/>
                  </a:cubicBezTo>
                  <a:cubicBezTo>
                    <a:pt x="14341" y="12764"/>
                    <a:pt x="14341" y="12764"/>
                    <a:pt x="14518" y="12764"/>
                  </a:cubicBezTo>
                  <a:cubicBezTo>
                    <a:pt x="14518" y="12764"/>
                    <a:pt x="14695" y="12764"/>
                    <a:pt x="14695" y="12567"/>
                  </a:cubicBezTo>
                  <a:cubicBezTo>
                    <a:pt x="14695" y="12567"/>
                    <a:pt x="14872" y="12371"/>
                    <a:pt x="14872" y="12371"/>
                  </a:cubicBezTo>
                  <a:cubicBezTo>
                    <a:pt x="14872" y="12175"/>
                    <a:pt x="14695" y="12175"/>
                    <a:pt x="14695" y="12175"/>
                  </a:cubicBezTo>
                  <a:cubicBezTo>
                    <a:pt x="14695" y="11978"/>
                    <a:pt x="14518" y="11978"/>
                    <a:pt x="14518" y="11978"/>
                  </a:cubicBezTo>
                  <a:close/>
                  <a:moveTo>
                    <a:pt x="14518" y="10407"/>
                  </a:moveTo>
                  <a:cubicBezTo>
                    <a:pt x="14341" y="10407"/>
                    <a:pt x="14341" y="10604"/>
                    <a:pt x="14164" y="10604"/>
                  </a:cubicBezTo>
                  <a:cubicBezTo>
                    <a:pt x="14164" y="10604"/>
                    <a:pt x="14164" y="10800"/>
                    <a:pt x="14164" y="10800"/>
                  </a:cubicBezTo>
                  <a:cubicBezTo>
                    <a:pt x="14164" y="10996"/>
                    <a:pt x="14164" y="10996"/>
                    <a:pt x="14164" y="11193"/>
                  </a:cubicBezTo>
                  <a:cubicBezTo>
                    <a:pt x="14341" y="11193"/>
                    <a:pt x="14341" y="11193"/>
                    <a:pt x="14518" y="11193"/>
                  </a:cubicBezTo>
                  <a:cubicBezTo>
                    <a:pt x="14518" y="11193"/>
                    <a:pt x="14695" y="11193"/>
                    <a:pt x="14695" y="11193"/>
                  </a:cubicBezTo>
                  <a:cubicBezTo>
                    <a:pt x="14695" y="10996"/>
                    <a:pt x="14872" y="10996"/>
                    <a:pt x="14872" y="10800"/>
                  </a:cubicBezTo>
                  <a:cubicBezTo>
                    <a:pt x="14872" y="10800"/>
                    <a:pt x="14695" y="10604"/>
                    <a:pt x="14695" y="10604"/>
                  </a:cubicBezTo>
                  <a:cubicBezTo>
                    <a:pt x="14695" y="10604"/>
                    <a:pt x="14518" y="10407"/>
                    <a:pt x="14518" y="10407"/>
                  </a:cubicBezTo>
                  <a:close/>
                  <a:moveTo>
                    <a:pt x="14518" y="21011"/>
                  </a:moveTo>
                  <a:cubicBezTo>
                    <a:pt x="14341" y="21011"/>
                    <a:pt x="14341" y="21011"/>
                    <a:pt x="14164" y="21011"/>
                  </a:cubicBezTo>
                  <a:cubicBezTo>
                    <a:pt x="14164" y="21011"/>
                    <a:pt x="14164" y="21207"/>
                    <a:pt x="14164" y="21207"/>
                  </a:cubicBezTo>
                  <a:cubicBezTo>
                    <a:pt x="14164" y="21404"/>
                    <a:pt x="14164" y="21404"/>
                    <a:pt x="14164" y="21600"/>
                  </a:cubicBezTo>
                  <a:cubicBezTo>
                    <a:pt x="14341" y="21600"/>
                    <a:pt x="14341" y="21600"/>
                    <a:pt x="14518" y="21600"/>
                  </a:cubicBezTo>
                  <a:cubicBezTo>
                    <a:pt x="14518" y="21600"/>
                    <a:pt x="14695" y="21600"/>
                    <a:pt x="14695" y="21600"/>
                  </a:cubicBezTo>
                  <a:cubicBezTo>
                    <a:pt x="14695" y="21404"/>
                    <a:pt x="14872" y="21404"/>
                    <a:pt x="14872" y="21207"/>
                  </a:cubicBezTo>
                  <a:cubicBezTo>
                    <a:pt x="14872" y="21207"/>
                    <a:pt x="14695" y="21011"/>
                    <a:pt x="14695" y="21011"/>
                  </a:cubicBezTo>
                  <a:cubicBezTo>
                    <a:pt x="14695" y="21011"/>
                    <a:pt x="14518" y="21011"/>
                    <a:pt x="14518" y="21011"/>
                  </a:cubicBezTo>
                  <a:close/>
                  <a:moveTo>
                    <a:pt x="14518" y="19440"/>
                  </a:moveTo>
                  <a:cubicBezTo>
                    <a:pt x="14341" y="19440"/>
                    <a:pt x="14341" y="19440"/>
                    <a:pt x="14164" y="19636"/>
                  </a:cubicBezTo>
                  <a:cubicBezTo>
                    <a:pt x="14164" y="19636"/>
                    <a:pt x="14164" y="19636"/>
                    <a:pt x="14164" y="19833"/>
                  </a:cubicBezTo>
                  <a:cubicBezTo>
                    <a:pt x="14164" y="19833"/>
                    <a:pt x="14164" y="20029"/>
                    <a:pt x="14164" y="20029"/>
                  </a:cubicBezTo>
                  <a:cubicBezTo>
                    <a:pt x="14341" y="20225"/>
                    <a:pt x="14341" y="20225"/>
                    <a:pt x="14518" y="20225"/>
                  </a:cubicBezTo>
                  <a:cubicBezTo>
                    <a:pt x="14518" y="20225"/>
                    <a:pt x="14695" y="20225"/>
                    <a:pt x="14695" y="20029"/>
                  </a:cubicBezTo>
                  <a:cubicBezTo>
                    <a:pt x="14695" y="20029"/>
                    <a:pt x="14872" y="19833"/>
                    <a:pt x="14872" y="19833"/>
                  </a:cubicBezTo>
                  <a:cubicBezTo>
                    <a:pt x="14872" y="19636"/>
                    <a:pt x="14695" y="19636"/>
                    <a:pt x="14695" y="19636"/>
                  </a:cubicBezTo>
                  <a:cubicBezTo>
                    <a:pt x="14695" y="19440"/>
                    <a:pt x="14518" y="19440"/>
                    <a:pt x="14518" y="19440"/>
                  </a:cubicBezTo>
                  <a:close/>
                  <a:moveTo>
                    <a:pt x="14518" y="17869"/>
                  </a:moveTo>
                  <a:cubicBezTo>
                    <a:pt x="14341" y="17869"/>
                    <a:pt x="14341" y="18065"/>
                    <a:pt x="14164" y="18065"/>
                  </a:cubicBezTo>
                  <a:cubicBezTo>
                    <a:pt x="14164" y="18065"/>
                    <a:pt x="14164" y="18262"/>
                    <a:pt x="14164" y="18262"/>
                  </a:cubicBezTo>
                  <a:cubicBezTo>
                    <a:pt x="14164" y="18458"/>
                    <a:pt x="14164" y="18458"/>
                    <a:pt x="14164" y="18655"/>
                  </a:cubicBezTo>
                  <a:cubicBezTo>
                    <a:pt x="14341" y="18655"/>
                    <a:pt x="14341" y="18655"/>
                    <a:pt x="14518" y="18655"/>
                  </a:cubicBezTo>
                  <a:cubicBezTo>
                    <a:pt x="14518" y="18655"/>
                    <a:pt x="14695" y="18655"/>
                    <a:pt x="14695" y="18655"/>
                  </a:cubicBezTo>
                  <a:cubicBezTo>
                    <a:pt x="14695" y="18458"/>
                    <a:pt x="14872" y="18458"/>
                    <a:pt x="14872" y="18262"/>
                  </a:cubicBezTo>
                  <a:cubicBezTo>
                    <a:pt x="14872" y="18262"/>
                    <a:pt x="14695" y="18065"/>
                    <a:pt x="14695" y="18065"/>
                  </a:cubicBezTo>
                  <a:cubicBezTo>
                    <a:pt x="14695" y="18065"/>
                    <a:pt x="14518" y="17869"/>
                    <a:pt x="14518" y="17869"/>
                  </a:cubicBezTo>
                  <a:close/>
                  <a:moveTo>
                    <a:pt x="14518" y="16495"/>
                  </a:moveTo>
                  <a:cubicBezTo>
                    <a:pt x="14341" y="16495"/>
                    <a:pt x="14341" y="16495"/>
                    <a:pt x="14164" y="16495"/>
                  </a:cubicBezTo>
                  <a:cubicBezTo>
                    <a:pt x="14164" y="16691"/>
                    <a:pt x="14164" y="16691"/>
                    <a:pt x="14164" y="16887"/>
                  </a:cubicBezTo>
                  <a:cubicBezTo>
                    <a:pt x="14164" y="16887"/>
                    <a:pt x="14164" y="17084"/>
                    <a:pt x="14164" y="17084"/>
                  </a:cubicBezTo>
                  <a:cubicBezTo>
                    <a:pt x="14341" y="17084"/>
                    <a:pt x="14341" y="17280"/>
                    <a:pt x="14518" y="17280"/>
                  </a:cubicBezTo>
                  <a:cubicBezTo>
                    <a:pt x="14518" y="17280"/>
                    <a:pt x="14695" y="17084"/>
                    <a:pt x="14695" y="17084"/>
                  </a:cubicBezTo>
                  <a:cubicBezTo>
                    <a:pt x="14695" y="17084"/>
                    <a:pt x="14872" y="16887"/>
                    <a:pt x="14872" y="16887"/>
                  </a:cubicBezTo>
                  <a:cubicBezTo>
                    <a:pt x="14872" y="16691"/>
                    <a:pt x="14695" y="16691"/>
                    <a:pt x="14695" y="16495"/>
                  </a:cubicBezTo>
                  <a:cubicBezTo>
                    <a:pt x="14695" y="16495"/>
                    <a:pt x="14518" y="16495"/>
                    <a:pt x="14518" y="16495"/>
                  </a:cubicBezTo>
                  <a:close/>
                </a:path>
              </a:pathLst>
            </a:custGeom>
            <a:solidFill>
              <a:srgbClr val="404040"/>
            </a:solidFill>
            <a:ln w="12700">
              <a:miter lim="400000"/>
            </a:ln>
          </p:spPr>
          <p:txBody>
            <a:bodyPr lIns="162474" tIns="162474" rIns="162474" bIns="162474"/>
            <a:lstStyle/>
            <a:p>
              <a:endParaRPr sz="4797"/>
            </a:p>
          </p:txBody>
        </p:sp>
        <p:cxnSp>
          <p:nvCxnSpPr>
            <p:cNvPr id="21" name="Straight Connector 20">
              <a:extLst>
                <a:ext uri="{FF2B5EF4-FFF2-40B4-BE49-F238E27FC236}">
                  <a16:creationId xmlns:a16="http://schemas.microsoft.com/office/drawing/2014/main" id="{FF85C342-5776-55EE-68D2-9515F7CC5BF8}"/>
                </a:ext>
              </a:extLst>
            </p:cNvPr>
            <p:cNvCxnSpPr>
              <a:cxnSpLocks/>
            </p:cNvCxnSpPr>
            <p:nvPr/>
          </p:nvCxnSpPr>
          <p:spPr>
            <a:xfrm>
              <a:off x="11358217" y="1992541"/>
              <a:ext cx="0" cy="1948609"/>
            </a:xfrm>
            <a:prstGeom prst="line">
              <a:avLst/>
            </a:prstGeom>
            <a:ln w="63500">
              <a:solidFill>
                <a:srgbClr val="40404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60697641-C60E-B7CF-2ED0-6A51316ED8FA}"/>
                </a:ext>
              </a:extLst>
            </p:cNvPr>
            <p:cNvCxnSpPr>
              <a:cxnSpLocks/>
            </p:cNvCxnSpPr>
            <p:nvPr/>
          </p:nvCxnSpPr>
          <p:spPr>
            <a:xfrm flipH="1">
              <a:off x="11358217" y="3934877"/>
              <a:ext cx="2121227" cy="0"/>
            </a:xfrm>
            <a:prstGeom prst="line">
              <a:avLst/>
            </a:prstGeom>
            <a:ln w="60325">
              <a:solidFill>
                <a:srgbClr val="404040"/>
              </a:solidFill>
            </a:ln>
          </p:spPr>
          <p:style>
            <a:lnRef idx="1">
              <a:schemeClr val="accent1"/>
            </a:lnRef>
            <a:fillRef idx="0">
              <a:schemeClr val="accent1"/>
            </a:fillRef>
            <a:effectRef idx="0">
              <a:schemeClr val="accent1"/>
            </a:effectRef>
            <a:fontRef idx="minor">
              <a:schemeClr val="tx1"/>
            </a:fontRef>
          </p:style>
        </p:cxnSp>
        <p:pic>
          <p:nvPicPr>
            <p:cNvPr id="33" name="Graphic 32" descr="Rubbish outline">
              <a:extLst>
                <a:ext uri="{FF2B5EF4-FFF2-40B4-BE49-F238E27FC236}">
                  <a16:creationId xmlns:a16="http://schemas.microsoft.com/office/drawing/2014/main" id="{CFD01A90-D0D4-1F15-9D23-B69BBB0A7A2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4940014" y="3213745"/>
              <a:ext cx="1442986" cy="1442986"/>
            </a:xfrm>
            <a:prstGeom prst="rect">
              <a:avLst/>
            </a:prstGeom>
          </p:spPr>
        </p:pic>
        <p:cxnSp>
          <p:nvCxnSpPr>
            <p:cNvPr id="39" name="Straight Arrow Connector 38">
              <a:extLst>
                <a:ext uri="{FF2B5EF4-FFF2-40B4-BE49-F238E27FC236}">
                  <a16:creationId xmlns:a16="http://schemas.microsoft.com/office/drawing/2014/main" id="{DE46CB89-1114-AA0A-22D6-5EF1090FE5C3}"/>
                </a:ext>
              </a:extLst>
            </p:cNvPr>
            <p:cNvCxnSpPr>
              <a:cxnSpLocks/>
            </p:cNvCxnSpPr>
            <p:nvPr/>
          </p:nvCxnSpPr>
          <p:spPr>
            <a:xfrm>
              <a:off x="13745133" y="3016220"/>
              <a:ext cx="1198631" cy="918656"/>
            </a:xfrm>
            <a:prstGeom prst="straightConnector1">
              <a:avLst/>
            </a:prstGeom>
            <a:ln w="50800">
              <a:solidFill>
                <a:srgbClr val="40404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D27221C0-4E88-7FA5-5AA6-772353A21569}"/>
                </a:ext>
              </a:extLst>
            </p:cNvPr>
            <p:cNvCxnSpPr>
              <a:cxnSpLocks/>
            </p:cNvCxnSpPr>
            <p:nvPr/>
          </p:nvCxnSpPr>
          <p:spPr>
            <a:xfrm flipV="1">
              <a:off x="13741383" y="1835988"/>
              <a:ext cx="1198631" cy="918655"/>
            </a:xfrm>
            <a:prstGeom prst="straightConnector1">
              <a:avLst/>
            </a:prstGeom>
            <a:ln w="50800">
              <a:solidFill>
                <a:srgbClr val="404040"/>
              </a:solidFill>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9096FF93-948E-776C-6E69-83C744B7E6C0}"/>
                </a:ext>
              </a:extLst>
            </p:cNvPr>
            <p:cNvSpPr txBox="1"/>
            <p:nvPr/>
          </p:nvSpPr>
          <p:spPr>
            <a:xfrm>
              <a:off x="13740862" y="1784937"/>
              <a:ext cx="1035399" cy="356446"/>
            </a:xfrm>
            <a:prstGeom prst="rect">
              <a:avLst/>
            </a:prstGeom>
            <a:noFill/>
          </p:spPr>
          <p:txBody>
            <a:bodyPr wrap="square">
              <a:spAutoFit/>
            </a:bodyPr>
            <a:lstStyle/>
            <a:p>
              <a:r>
                <a:rPr lang="en-US" sz="2399" b="1" dirty="0">
                  <a:solidFill>
                    <a:srgbClr val="404040"/>
                  </a:solidFill>
                  <a:latin typeface="Montserrat" panose="00000500000000000000" pitchFamily="2" charset="0"/>
                </a:rPr>
                <a:t>GOOD</a:t>
              </a:r>
              <a:endParaRPr lang="en-DK" sz="4797" b="1" dirty="0"/>
            </a:p>
          </p:txBody>
        </p:sp>
        <p:sp>
          <p:nvSpPr>
            <p:cNvPr id="52" name="TextBox 51">
              <a:extLst>
                <a:ext uri="{FF2B5EF4-FFF2-40B4-BE49-F238E27FC236}">
                  <a16:creationId xmlns:a16="http://schemas.microsoft.com/office/drawing/2014/main" id="{D27D82C3-F4FD-4F16-C89A-4BB5909EE6F2}"/>
                </a:ext>
              </a:extLst>
            </p:cNvPr>
            <p:cNvSpPr txBox="1"/>
            <p:nvPr/>
          </p:nvSpPr>
          <p:spPr>
            <a:xfrm>
              <a:off x="13737189" y="3559499"/>
              <a:ext cx="941909" cy="356446"/>
            </a:xfrm>
            <a:prstGeom prst="rect">
              <a:avLst/>
            </a:prstGeom>
            <a:noFill/>
          </p:spPr>
          <p:txBody>
            <a:bodyPr wrap="square">
              <a:spAutoFit/>
            </a:bodyPr>
            <a:lstStyle/>
            <a:p>
              <a:r>
                <a:rPr lang="en-US" sz="2399" b="1" dirty="0">
                  <a:solidFill>
                    <a:srgbClr val="404040"/>
                  </a:solidFill>
                  <a:latin typeface="Montserrat" panose="00000500000000000000" pitchFamily="2" charset="0"/>
                </a:rPr>
                <a:t>BAD</a:t>
              </a:r>
              <a:endParaRPr lang="en-DK" sz="4797" b="1" dirty="0"/>
            </a:p>
          </p:txBody>
        </p:sp>
        <p:sp>
          <p:nvSpPr>
            <p:cNvPr id="53" name="Shape">
              <a:extLst>
                <a:ext uri="{FF2B5EF4-FFF2-40B4-BE49-F238E27FC236}">
                  <a16:creationId xmlns:a16="http://schemas.microsoft.com/office/drawing/2014/main" id="{962064DE-4F34-97A2-E213-91B19DE647E6}"/>
                </a:ext>
              </a:extLst>
            </p:cNvPr>
            <p:cNvSpPr>
              <a:spLocks noChangeAspect="1"/>
            </p:cNvSpPr>
            <p:nvPr/>
          </p:nvSpPr>
          <p:spPr>
            <a:xfrm>
              <a:off x="15072993" y="1043891"/>
              <a:ext cx="1198631" cy="1204009"/>
            </a:xfrm>
            <a:custGeom>
              <a:avLst/>
              <a:gdLst/>
              <a:ahLst/>
              <a:cxnLst>
                <a:cxn ang="0">
                  <a:pos x="wd2" y="hd2"/>
                </a:cxn>
                <a:cxn ang="5400000">
                  <a:pos x="wd2" y="hd2"/>
                </a:cxn>
                <a:cxn ang="10800000">
                  <a:pos x="wd2" y="hd2"/>
                </a:cxn>
                <a:cxn ang="16200000">
                  <a:pos x="wd2" y="hd2"/>
                </a:cxn>
              </a:cxnLst>
              <a:rect l="0" t="0" r="r" b="b"/>
              <a:pathLst>
                <a:path w="21600" h="21600" extrusionOk="0">
                  <a:moveTo>
                    <a:pt x="10708" y="0"/>
                  </a:moveTo>
                  <a:cubicBezTo>
                    <a:pt x="4800" y="0"/>
                    <a:pt x="0" y="4800"/>
                    <a:pt x="0" y="10708"/>
                  </a:cubicBezTo>
                  <a:cubicBezTo>
                    <a:pt x="0" y="16800"/>
                    <a:pt x="4800" y="21600"/>
                    <a:pt x="10708" y="21600"/>
                  </a:cubicBezTo>
                  <a:cubicBezTo>
                    <a:pt x="16800" y="21600"/>
                    <a:pt x="21600" y="16800"/>
                    <a:pt x="21600" y="10708"/>
                  </a:cubicBezTo>
                  <a:cubicBezTo>
                    <a:pt x="21600" y="4800"/>
                    <a:pt x="16800" y="0"/>
                    <a:pt x="10708" y="0"/>
                  </a:cubicBezTo>
                  <a:close/>
                  <a:moveTo>
                    <a:pt x="10708" y="20492"/>
                  </a:moveTo>
                  <a:cubicBezTo>
                    <a:pt x="5354" y="20492"/>
                    <a:pt x="1108" y="16246"/>
                    <a:pt x="1108" y="10708"/>
                  </a:cubicBezTo>
                  <a:cubicBezTo>
                    <a:pt x="1108" y="5354"/>
                    <a:pt x="5354" y="1108"/>
                    <a:pt x="10708" y="1108"/>
                  </a:cubicBezTo>
                  <a:cubicBezTo>
                    <a:pt x="16062" y="1108"/>
                    <a:pt x="20492" y="5354"/>
                    <a:pt x="20492" y="10708"/>
                  </a:cubicBezTo>
                  <a:cubicBezTo>
                    <a:pt x="20492" y="16246"/>
                    <a:pt x="16246" y="20492"/>
                    <a:pt x="10708" y="20492"/>
                  </a:cubicBezTo>
                  <a:close/>
                  <a:moveTo>
                    <a:pt x="14954" y="9969"/>
                  </a:moveTo>
                  <a:cubicBezTo>
                    <a:pt x="14954" y="9969"/>
                    <a:pt x="14954" y="9969"/>
                    <a:pt x="14954" y="9969"/>
                  </a:cubicBezTo>
                  <a:cubicBezTo>
                    <a:pt x="8862" y="6646"/>
                    <a:pt x="8862" y="6646"/>
                    <a:pt x="8862" y="6646"/>
                  </a:cubicBezTo>
                  <a:cubicBezTo>
                    <a:pt x="8677" y="6462"/>
                    <a:pt x="8492" y="6462"/>
                    <a:pt x="8308" y="6462"/>
                  </a:cubicBezTo>
                  <a:cubicBezTo>
                    <a:pt x="7938" y="6462"/>
                    <a:pt x="7569" y="6646"/>
                    <a:pt x="7569" y="7385"/>
                  </a:cubicBezTo>
                  <a:cubicBezTo>
                    <a:pt x="7569" y="14215"/>
                    <a:pt x="7569" y="14215"/>
                    <a:pt x="7569" y="14215"/>
                  </a:cubicBezTo>
                  <a:cubicBezTo>
                    <a:pt x="7569" y="14769"/>
                    <a:pt x="7938" y="15138"/>
                    <a:pt x="8308" y="15138"/>
                  </a:cubicBezTo>
                  <a:cubicBezTo>
                    <a:pt x="8677" y="15138"/>
                    <a:pt x="8862" y="15138"/>
                    <a:pt x="9046" y="14954"/>
                  </a:cubicBezTo>
                  <a:cubicBezTo>
                    <a:pt x="14769" y="11631"/>
                    <a:pt x="14769" y="11631"/>
                    <a:pt x="14769" y="11631"/>
                  </a:cubicBezTo>
                  <a:cubicBezTo>
                    <a:pt x="15138" y="11446"/>
                    <a:pt x="15323" y="11077"/>
                    <a:pt x="15323" y="10892"/>
                  </a:cubicBezTo>
                  <a:cubicBezTo>
                    <a:pt x="15323" y="10708"/>
                    <a:pt x="15323" y="10338"/>
                    <a:pt x="14954" y="9969"/>
                  </a:cubicBezTo>
                  <a:close/>
                  <a:moveTo>
                    <a:pt x="8677" y="14031"/>
                  </a:moveTo>
                  <a:cubicBezTo>
                    <a:pt x="8677" y="7569"/>
                    <a:pt x="8677" y="7569"/>
                    <a:pt x="8677" y="7569"/>
                  </a:cubicBezTo>
                  <a:cubicBezTo>
                    <a:pt x="14215" y="10892"/>
                    <a:pt x="14215" y="10892"/>
                    <a:pt x="14215" y="10892"/>
                  </a:cubicBezTo>
                  <a:lnTo>
                    <a:pt x="8677" y="14031"/>
                  </a:lnTo>
                  <a:close/>
                  <a:moveTo>
                    <a:pt x="8677" y="14031"/>
                  </a:moveTo>
                  <a:cubicBezTo>
                    <a:pt x="8677" y="14031"/>
                    <a:pt x="8677" y="14031"/>
                    <a:pt x="8677" y="14031"/>
                  </a:cubicBezTo>
                </a:path>
              </a:pathLst>
            </a:custGeom>
            <a:solidFill>
              <a:srgbClr val="275EA2"/>
            </a:solidFill>
            <a:ln w="6350">
              <a:solidFill>
                <a:srgbClr val="275EA2"/>
              </a:solidFill>
              <a:miter lim="400000"/>
            </a:ln>
          </p:spPr>
          <p:txBody>
            <a:bodyPr lIns="162474" tIns="162474" rIns="162474" bIns="162474"/>
            <a:lstStyle/>
            <a:p>
              <a:endParaRPr sz="4797" dirty="0"/>
            </a:p>
          </p:txBody>
        </p:sp>
        <p:sp>
          <p:nvSpPr>
            <p:cNvPr id="54" name="Shape">
              <a:extLst>
                <a:ext uri="{FF2B5EF4-FFF2-40B4-BE49-F238E27FC236}">
                  <a16:creationId xmlns:a16="http://schemas.microsoft.com/office/drawing/2014/main" id="{F4A09E23-9323-4779-1B5E-5DD344EB04F7}"/>
                </a:ext>
              </a:extLst>
            </p:cNvPr>
            <p:cNvSpPr/>
            <p:nvPr/>
          </p:nvSpPr>
          <p:spPr>
            <a:xfrm>
              <a:off x="15825764" y="1657102"/>
              <a:ext cx="860812" cy="743198"/>
            </a:xfrm>
            <a:custGeom>
              <a:avLst/>
              <a:gdLst/>
              <a:ahLst/>
              <a:cxnLst>
                <a:cxn ang="0">
                  <a:pos x="wd2" y="hd2"/>
                </a:cxn>
                <a:cxn ang="5400000">
                  <a:pos x="wd2" y="hd2"/>
                </a:cxn>
                <a:cxn ang="10800000">
                  <a:pos x="wd2" y="hd2"/>
                </a:cxn>
                <a:cxn ang="16200000">
                  <a:pos x="wd2" y="hd2"/>
                </a:cxn>
              </a:cxnLst>
              <a:rect l="0" t="0" r="r" b="b"/>
              <a:pathLst>
                <a:path w="21600" h="21600" extrusionOk="0">
                  <a:moveTo>
                    <a:pt x="14400" y="11865"/>
                  </a:moveTo>
                  <a:cubicBezTo>
                    <a:pt x="14400" y="12169"/>
                    <a:pt x="14123" y="12169"/>
                    <a:pt x="14123" y="12169"/>
                  </a:cubicBezTo>
                  <a:cubicBezTo>
                    <a:pt x="12462" y="12473"/>
                    <a:pt x="12462" y="12473"/>
                    <a:pt x="12462" y="12473"/>
                  </a:cubicBezTo>
                  <a:cubicBezTo>
                    <a:pt x="12185" y="12777"/>
                    <a:pt x="12185" y="13082"/>
                    <a:pt x="11908" y="13386"/>
                  </a:cubicBezTo>
                  <a:cubicBezTo>
                    <a:pt x="12462" y="13994"/>
                    <a:pt x="12738" y="14299"/>
                    <a:pt x="13015" y="14907"/>
                  </a:cubicBezTo>
                  <a:cubicBezTo>
                    <a:pt x="13015" y="14907"/>
                    <a:pt x="13015" y="14907"/>
                    <a:pt x="13015" y="15211"/>
                  </a:cubicBezTo>
                  <a:cubicBezTo>
                    <a:pt x="13015" y="15211"/>
                    <a:pt x="13015" y="15211"/>
                    <a:pt x="13015" y="15211"/>
                  </a:cubicBezTo>
                  <a:cubicBezTo>
                    <a:pt x="12738" y="15820"/>
                    <a:pt x="11631" y="17037"/>
                    <a:pt x="11354" y="17037"/>
                  </a:cubicBezTo>
                  <a:cubicBezTo>
                    <a:pt x="11077" y="17037"/>
                    <a:pt x="11077" y="17037"/>
                    <a:pt x="11077" y="17037"/>
                  </a:cubicBezTo>
                  <a:cubicBezTo>
                    <a:pt x="9692" y="16124"/>
                    <a:pt x="9692" y="16124"/>
                    <a:pt x="9692" y="16124"/>
                  </a:cubicBezTo>
                  <a:cubicBezTo>
                    <a:pt x="9415" y="16124"/>
                    <a:pt x="9138" y="16124"/>
                    <a:pt x="8862" y="16428"/>
                  </a:cubicBezTo>
                  <a:cubicBezTo>
                    <a:pt x="8862" y="17037"/>
                    <a:pt x="8862" y="17645"/>
                    <a:pt x="8585" y="18254"/>
                  </a:cubicBezTo>
                  <a:cubicBezTo>
                    <a:pt x="8585" y="18558"/>
                    <a:pt x="8308" y="18558"/>
                    <a:pt x="8308" y="18558"/>
                  </a:cubicBezTo>
                  <a:cubicBezTo>
                    <a:pt x="6092" y="18558"/>
                    <a:pt x="6092" y="18558"/>
                    <a:pt x="6092" y="18558"/>
                  </a:cubicBezTo>
                  <a:cubicBezTo>
                    <a:pt x="6092" y="18558"/>
                    <a:pt x="5815" y="18558"/>
                    <a:pt x="5815" y="18254"/>
                  </a:cubicBezTo>
                  <a:cubicBezTo>
                    <a:pt x="5538" y="16428"/>
                    <a:pt x="5538" y="16428"/>
                    <a:pt x="5538" y="16428"/>
                  </a:cubicBezTo>
                  <a:cubicBezTo>
                    <a:pt x="5262" y="16428"/>
                    <a:pt x="4985" y="16124"/>
                    <a:pt x="4708" y="16124"/>
                  </a:cubicBezTo>
                  <a:cubicBezTo>
                    <a:pt x="3600" y="17037"/>
                    <a:pt x="3600" y="17037"/>
                    <a:pt x="3600" y="17037"/>
                  </a:cubicBezTo>
                  <a:cubicBezTo>
                    <a:pt x="3323" y="17037"/>
                    <a:pt x="3323" y="17037"/>
                    <a:pt x="3323" y="17037"/>
                  </a:cubicBezTo>
                  <a:cubicBezTo>
                    <a:pt x="3046" y="17037"/>
                    <a:pt x="3046" y="17037"/>
                    <a:pt x="3046" y="17037"/>
                  </a:cubicBezTo>
                  <a:cubicBezTo>
                    <a:pt x="2769" y="16732"/>
                    <a:pt x="1385" y="15515"/>
                    <a:pt x="1385" y="15211"/>
                  </a:cubicBezTo>
                  <a:cubicBezTo>
                    <a:pt x="1385" y="14907"/>
                    <a:pt x="1385" y="14907"/>
                    <a:pt x="1385" y="14907"/>
                  </a:cubicBezTo>
                  <a:cubicBezTo>
                    <a:pt x="1938" y="14299"/>
                    <a:pt x="2215" y="13994"/>
                    <a:pt x="2492" y="13386"/>
                  </a:cubicBezTo>
                  <a:cubicBezTo>
                    <a:pt x="2215" y="13082"/>
                    <a:pt x="2215" y="12777"/>
                    <a:pt x="2215" y="12473"/>
                  </a:cubicBezTo>
                  <a:cubicBezTo>
                    <a:pt x="277" y="12169"/>
                    <a:pt x="277" y="12169"/>
                    <a:pt x="277" y="12169"/>
                  </a:cubicBezTo>
                  <a:cubicBezTo>
                    <a:pt x="277" y="12169"/>
                    <a:pt x="0" y="12169"/>
                    <a:pt x="0" y="11865"/>
                  </a:cubicBezTo>
                  <a:cubicBezTo>
                    <a:pt x="0" y="9735"/>
                    <a:pt x="0" y="9735"/>
                    <a:pt x="0" y="9735"/>
                  </a:cubicBezTo>
                  <a:cubicBezTo>
                    <a:pt x="0" y="9431"/>
                    <a:pt x="277" y="9127"/>
                    <a:pt x="277" y="9127"/>
                  </a:cubicBezTo>
                  <a:cubicBezTo>
                    <a:pt x="2215" y="8823"/>
                    <a:pt x="2215" y="8823"/>
                    <a:pt x="2215" y="8823"/>
                  </a:cubicBezTo>
                  <a:cubicBezTo>
                    <a:pt x="2215" y="8518"/>
                    <a:pt x="2215" y="8214"/>
                    <a:pt x="2492" y="7910"/>
                  </a:cubicBezTo>
                  <a:cubicBezTo>
                    <a:pt x="2215" y="7606"/>
                    <a:pt x="1938" y="6997"/>
                    <a:pt x="1385" y="6693"/>
                  </a:cubicBezTo>
                  <a:cubicBezTo>
                    <a:pt x="1385" y="6389"/>
                    <a:pt x="1385" y="6389"/>
                    <a:pt x="1385" y="6389"/>
                  </a:cubicBezTo>
                  <a:cubicBezTo>
                    <a:pt x="1385" y="6389"/>
                    <a:pt x="1385" y="6085"/>
                    <a:pt x="1385" y="6085"/>
                  </a:cubicBezTo>
                  <a:cubicBezTo>
                    <a:pt x="1662" y="5780"/>
                    <a:pt x="3046" y="4259"/>
                    <a:pt x="3323" y="4259"/>
                  </a:cubicBezTo>
                  <a:cubicBezTo>
                    <a:pt x="3323" y="4259"/>
                    <a:pt x="3323" y="4259"/>
                    <a:pt x="3600" y="4259"/>
                  </a:cubicBezTo>
                  <a:cubicBezTo>
                    <a:pt x="4708" y="5476"/>
                    <a:pt x="4708" y="5476"/>
                    <a:pt x="4708" y="5476"/>
                  </a:cubicBezTo>
                  <a:cubicBezTo>
                    <a:pt x="4985" y="5476"/>
                    <a:pt x="5262" y="5172"/>
                    <a:pt x="5538" y="5172"/>
                  </a:cubicBezTo>
                  <a:cubicBezTo>
                    <a:pt x="5815" y="4563"/>
                    <a:pt x="5815" y="3955"/>
                    <a:pt x="5815" y="3346"/>
                  </a:cubicBezTo>
                  <a:cubicBezTo>
                    <a:pt x="5815" y="3042"/>
                    <a:pt x="6092" y="3042"/>
                    <a:pt x="6092" y="3042"/>
                  </a:cubicBezTo>
                  <a:cubicBezTo>
                    <a:pt x="8308" y="3042"/>
                    <a:pt x="8308" y="3042"/>
                    <a:pt x="8308" y="3042"/>
                  </a:cubicBezTo>
                  <a:cubicBezTo>
                    <a:pt x="8308" y="3042"/>
                    <a:pt x="8585" y="3042"/>
                    <a:pt x="8585" y="3346"/>
                  </a:cubicBezTo>
                  <a:cubicBezTo>
                    <a:pt x="8862" y="5172"/>
                    <a:pt x="8862" y="5172"/>
                    <a:pt x="8862" y="5172"/>
                  </a:cubicBezTo>
                  <a:cubicBezTo>
                    <a:pt x="9138" y="5172"/>
                    <a:pt x="9415" y="5476"/>
                    <a:pt x="9692" y="5476"/>
                  </a:cubicBezTo>
                  <a:cubicBezTo>
                    <a:pt x="11077" y="4259"/>
                    <a:pt x="11077" y="4259"/>
                    <a:pt x="11077" y="4259"/>
                  </a:cubicBezTo>
                  <a:cubicBezTo>
                    <a:pt x="11077" y="4259"/>
                    <a:pt x="11077" y="4259"/>
                    <a:pt x="11354" y="4259"/>
                  </a:cubicBezTo>
                  <a:cubicBezTo>
                    <a:pt x="11354" y="4259"/>
                    <a:pt x="11354" y="4259"/>
                    <a:pt x="11354" y="4259"/>
                  </a:cubicBezTo>
                  <a:cubicBezTo>
                    <a:pt x="11631" y="4563"/>
                    <a:pt x="13015" y="6085"/>
                    <a:pt x="13015" y="6389"/>
                  </a:cubicBezTo>
                  <a:cubicBezTo>
                    <a:pt x="13015" y="6389"/>
                    <a:pt x="13015" y="6389"/>
                    <a:pt x="13015" y="6693"/>
                  </a:cubicBezTo>
                  <a:cubicBezTo>
                    <a:pt x="12738" y="6997"/>
                    <a:pt x="12462" y="7606"/>
                    <a:pt x="11908" y="7910"/>
                  </a:cubicBezTo>
                  <a:cubicBezTo>
                    <a:pt x="12185" y="8214"/>
                    <a:pt x="12185" y="8518"/>
                    <a:pt x="12462" y="9127"/>
                  </a:cubicBezTo>
                  <a:cubicBezTo>
                    <a:pt x="14123" y="9127"/>
                    <a:pt x="14123" y="9127"/>
                    <a:pt x="14123" y="9127"/>
                  </a:cubicBezTo>
                  <a:cubicBezTo>
                    <a:pt x="14123" y="9431"/>
                    <a:pt x="14400" y="9431"/>
                    <a:pt x="14400" y="9735"/>
                  </a:cubicBezTo>
                  <a:lnTo>
                    <a:pt x="14400" y="11865"/>
                  </a:lnTo>
                  <a:close/>
                  <a:moveTo>
                    <a:pt x="7200" y="7606"/>
                  </a:moveTo>
                  <a:cubicBezTo>
                    <a:pt x="5815" y="7606"/>
                    <a:pt x="4431" y="9127"/>
                    <a:pt x="4431" y="10648"/>
                  </a:cubicBezTo>
                  <a:cubicBezTo>
                    <a:pt x="4431" y="12473"/>
                    <a:pt x="5815" y="13994"/>
                    <a:pt x="7200" y="13994"/>
                  </a:cubicBezTo>
                  <a:cubicBezTo>
                    <a:pt x="8862" y="13994"/>
                    <a:pt x="9969" y="12473"/>
                    <a:pt x="9969" y="10648"/>
                  </a:cubicBezTo>
                  <a:cubicBezTo>
                    <a:pt x="9969" y="9127"/>
                    <a:pt x="8862" y="7606"/>
                    <a:pt x="7200" y="7606"/>
                  </a:cubicBezTo>
                  <a:close/>
                  <a:moveTo>
                    <a:pt x="21600" y="5476"/>
                  </a:moveTo>
                  <a:cubicBezTo>
                    <a:pt x="21600" y="5476"/>
                    <a:pt x="19938" y="5780"/>
                    <a:pt x="19938" y="5780"/>
                  </a:cubicBezTo>
                  <a:cubicBezTo>
                    <a:pt x="19662" y="6085"/>
                    <a:pt x="19662" y="6085"/>
                    <a:pt x="19385" y="6389"/>
                  </a:cubicBezTo>
                  <a:cubicBezTo>
                    <a:pt x="19662" y="6693"/>
                    <a:pt x="19938" y="7910"/>
                    <a:pt x="19938" y="7910"/>
                  </a:cubicBezTo>
                  <a:cubicBezTo>
                    <a:pt x="19938" y="8214"/>
                    <a:pt x="19938" y="8214"/>
                    <a:pt x="19938" y="8214"/>
                  </a:cubicBezTo>
                  <a:cubicBezTo>
                    <a:pt x="19938" y="8214"/>
                    <a:pt x="18831" y="9127"/>
                    <a:pt x="18554" y="9127"/>
                  </a:cubicBezTo>
                  <a:cubicBezTo>
                    <a:pt x="18554" y="9127"/>
                    <a:pt x="17723" y="7910"/>
                    <a:pt x="17446" y="7606"/>
                  </a:cubicBezTo>
                  <a:cubicBezTo>
                    <a:pt x="17446" y="7606"/>
                    <a:pt x="17446" y="7606"/>
                    <a:pt x="17169" y="7606"/>
                  </a:cubicBezTo>
                  <a:cubicBezTo>
                    <a:pt x="17169" y="7606"/>
                    <a:pt x="16892" y="7606"/>
                    <a:pt x="16892" y="7606"/>
                  </a:cubicBezTo>
                  <a:cubicBezTo>
                    <a:pt x="16892" y="7910"/>
                    <a:pt x="16062" y="9127"/>
                    <a:pt x="15785" y="9127"/>
                  </a:cubicBezTo>
                  <a:cubicBezTo>
                    <a:pt x="15785" y="9127"/>
                    <a:pt x="14677" y="8214"/>
                    <a:pt x="14400" y="8214"/>
                  </a:cubicBezTo>
                  <a:cubicBezTo>
                    <a:pt x="14400" y="8214"/>
                    <a:pt x="14400" y="8214"/>
                    <a:pt x="14400" y="7910"/>
                  </a:cubicBezTo>
                  <a:cubicBezTo>
                    <a:pt x="14400" y="7910"/>
                    <a:pt x="14954" y="6693"/>
                    <a:pt x="14954" y="6389"/>
                  </a:cubicBezTo>
                  <a:cubicBezTo>
                    <a:pt x="14677" y="6085"/>
                    <a:pt x="14677" y="6085"/>
                    <a:pt x="14677" y="5780"/>
                  </a:cubicBezTo>
                  <a:cubicBezTo>
                    <a:pt x="14400" y="5780"/>
                    <a:pt x="13015" y="5476"/>
                    <a:pt x="13015" y="5476"/>
                  </a:cubicBezTo>
                  <a:cubicBezTo>
                    <a:pt x="13015" y="3651"/>
                    <a:pt x="13015" y="3651"/>
                    <a:pt x="13015" y="3651"/>
                  </a:cubicBezTo>
                  <a:cubicBezTo>
                    <a:pt x="13015" y="3346"/>
                    <a:pt x="14400" y="3346"/>
                    <a:pt x="14677" y="3346"/>
                  </a:cubicBezTo>
                  <a:cubicBezTo>
                    <a:pt x="14677" y="3042"/>
                    <a:pt x="14677" y="2738"/>
                    <a:pt x="14954" y="2738"/>
                  </a:cubicBezTo>
                  <a:cubicBezTo>
                    <a:pt x="14954" y="2434"/>
                    <a:pt x="14400" y="1217"/>
                    <a:pt x="14400" y="913"/>
                  </a:cubicBezTo>
                  <a:cubicBezTo>
                    <a:pt x="14400" y="913"/>
                    <a:pt x="14400" y="913"/>
                    <a:pt x="14400" y="913"/>
                  </a:cubicBezTo>
                  <a:cubicBezTo>
                    <a:pt x="14677" y="913"/>
                    <a:pt x="15785" y="0"/>
                    <a:pt x="15785" y="0"/>
                  </a:cubicBezTo>
                  <a:cubicBezTo>
                    <a:pt x="16062" y="0"/>
                    <a:pt x="16892" y="1217"/>
                    <a:pt x="16892" y="1521"/>
                  </a:cubicBezTo>
                  <a:cubicBezTo>
                    <a:pt x="16892" y="1217"/>
                    <a:pt x="17169" y="1217"/>
                    <a:pt x="17169" y="1217"/>
                  </a:cubicBezTo>
                  <a:cubicBezTo>
                    <a:pt x="17446" y="1217"/>
                    <a:pt x="17446" y="1217"/>
                    <a:pt x="17446" y="1521"/>
                  </a:cubicBezTo>
                  <a:cubicBezTo>
                    <a:pt x="17723" y="913"/>
                    <a:pt x="18277" y="304"/>
                    <a:pt x="18554" y="0"/>
                  </a:cubicBezTo>
                  <a:cubicBezTo>
                    <a:pt x="18554" y="0"/>
                    <a:pt x="18554" y="0"/>
                    <a:pt x="18554" y="0"/>
                  </a:cubicBezTo>
                  <a:cubicBezTo>
                    <a:pt x="18831" y="0"/>
                    <a:pt x="19938" y="608"/>
                    <a:pt x="19938" y="913"/>
                  </a:cubicBezTo>
                  <a:cubicBezTo>
                    <a:pt x="19938" y="913"/>
                    <a:pt x="19938" y="913"/>
                    <a:pt x="19938" y="913"/>
                  </a:cubicBezTo>
                  <a:cubicBezTo>
                    <a:pt x="19938" y="1217"/>
                    <a:pt x="19662" y="2434"/>
                    <a:pt x="19385" y="2738"/>
                  </a:cubicBezTo>
                  <a:cubicBezTo>
                    <a:pt x="19662" y="2738"/>
                    <a:pt x="19662" y="3042"/>
                    <a:pt x="19938" y="3346"/>
                  </a:cubicBezTo>
                  <a:cubicBezTo>
                    <a:pt x="19938" y="3346"/>
                    <a:pt x="21600" y="3346"/>
                    <a:pt x="21600" y="3651"/>
                  </a:cubicBezTo>
                  <a:lnTo>
                    <a:pt x="21600" y="5476"/>
                  </a:lnTo>
                  <a:close/>
                  <a:moveTo>
                    <a:pt x="21600" y="17949"/>
                  </a:moveTo>
                  <a:cubicBezTo>
                    <a:pt x="21600" y="17949"/>
                    <a:pt x="19938" y="18254"/>
                    <a:pt x="19938" y="18254"/>
                  </a:cubicBezTo>
                  <a:cubicBezTo>
                    <a:pt x="19662" y="18558"/>
                    <a:pt x="19662" y="18558"/>
                    <a:pt x="19385" y="18862"/>
                  </a:cubicBezTo>
                  <a:cubicBezTo>
                    <a:pt x="19662" y="19166"/>
                    <a:pt x="19938" y="20383"/>
                    <a:pt x="19938" y="20687"/>
                  </a:cubicBezTo>
                  <a:cubicBezTo>
                    <a:pt x="19938" y="20687"/>
                    <a:pt x="19938" y="20687"/>
                    <a:pt x="19938" y="20687"/>
                  </a:cubicBezTo>
                  <a:cubicBezTo>
                    <a:pt x="19938" y="20687"/>
                    <a:pt x="18831" y="21600"/>
                    <a:pt x="18554" y="21600"/>
                  </a:cubicBezTo>
                  <a:cubicBezTo>
                    <a:pt x="18554" y="21600"/>
                    <a:pt x="17723" y="20383"/>
                    <a:pt x="17446" y="20079"/>
                  </a:cubicBezTo>
                  <a:cubicBezTo>
                    <a:pt x="17446" y="20079"/>
                    <a:pt x="17446" y="20079"/>
                    <a:pt x="17169" y="20079"/>
                  </a:cubicBezTo>
                  <a:cubicBezTo>
                    <a:pt x="17169" y="20079"/>
                    <a:pt x="16892" y="20079"/>
                    <a:pt x="16892" y="20079"/>
                  </a:cubicBezTo>
                  <a:cubicBezTo>
                    <a:pt x="16892" y="20383"/>
                    <a:pt x="16062" y="21600"/>
                    <a:pt x="15785" y="21600"/>
                  </a:cubicBezTo>
                  <a:cubicBezTo>
                    <a:pt x="15785" y="21600"/>
                    <a:pt x="14677" y="20687"/>
                    <a:pt x="14400" y="20687"/>
                  </a:cubicBezTo>
                  <a:cubicBezTo>
                    <a:pt x="14400" y="20687"/>
                    <a:pt x="14400" y="20687"/>
                    <a:pt x="14400" y="20687"/>
                  </a:cubicBezTo>
                  <a:cubicBezTo>
                    <a:pt x="14400" y="20383"/>
                    <a:pt x="14954" y="19166"/>
                    <a:pt x="14954" y="18862"/>
                  </a:cubicBezTo>
                  <a:cubicBezTo>
                    <a:pt x="14677" y="18558"/>
                    <a:pt x="14677" y="18558"/>
                    <a:pt x="14677" y="18254"/>
                  </a:cubicBezTo>
                  <a:cubicBezTo>
                    <a:pt x="14400" y="18254"/>
                    <a:pt x="13015" y="17949"/>
                    <a:pt x="13015" y="17949"/>
                  </a:cubicBezTo>
                  <a:cubicBezTo>
                    <a:pt x="13015" y="16124"/>
                    <a:pt x="13015" y="16124"/>
                    <a:pt x="13015" y="16124"/>
                  </a:cubicBezTo>
                  <a:cubicBezTo>
                    <a:pt x="13015" y="15820"/>
                    <a:pt x="14400" y="15820"/>
                    <a:pt x="14677" y="15820"/>
                  </a:cubicBezTo>
                  <a:cubicBezTo>
                    <a:pt x="14677" y="15515"/>
                    <a:pt x="14677" y="15211"/>
                    <a:pt x="14954" y="15211"/>
                  </a:cubicBezTo>
                  <a:cubicBezTo>
                    <a:pt x="14954" y="14907"/>
                    <a:pt x="14400" y="13690"/>
                    <a:pt x="14400" y="13386"/>
                  </a:cubicBezTo>
                  <a:cubicBezTo>
                    <a:pt x="14400" y="13386"/>
                    <a:pt x="14400" y="13386"/>
                    <a:pt x="14400" y="13386"/>
                  </a:cubicBezTo>
                  <a:cubicBezTo>
                    <a:pt x="14677" y="13386"/>
                    <a:pt x="15785" y="12473"/>
                    <a:pt x="15785" y="12473"/>
                  </a:cubicBezTo>
                  <a:cubicBezTo>
                    <a:pt x="16062" y="12473"/>
                    <a:pt x="16892" y="13690"/>
                    <a:pt x="16892" y="13994"/>
                  </a:cubicBezTo>
                  <a:cubicBezTo>
                    <a:pt x="16892" y="13994"/>
                    <a:pt x="17169" y="13994"/>
                    <a:pt x="17169" y="13994"/>
                  </a:cubicBezTo>
                  <a:cubicBezTo>
                    <a:pt x="17446" y="13994"/>
                    <a:pt x="17446" y="13994"/>
                    <a:pt x="17446" y="13994"/>
                  </a:cubicBezTo>
                  <a:cubicBezTo>
                    <a:pt x="17723" y="13386"/>
                    <a:pt x="18277" y="13082"/>
                    <a:pt x="18554" y="12473"/>
                  </a:cubicBezTo>
                  <a:cubicBezTo>
                    <a:pt x="18554" y="12473"/>
                    <a:pt x="18554" y="12473"/>
                    <a:pt x="18554" y="12473"/>
                  </a:cubicBezTo>
                  <a:cubicBezTo>
                    <a:pt x="18831" y="12473"/>
                    <a:pt x="19938" y="13386"/>
                    <a:pt x="19938" y="13386"/>
                  </a:cubicBezTo>
                  <a:cubicBezTo>
                    <a:pt x="19938" y="13386"/>
                    <a:pt x="19938" y="13386"/>
                    <a:pt x="19938" y="13386"/>
                  </a:cubicBezTo>
                  <a:cubicBezTo>
                    <a:pt x="19938" y="13690"/>
                    <a:pt x="19662" y="14907"/>
                    <a:pt x="19385" y="15211"/>
                  </a:cubicBezTo>
                  <a:cubicBezTo>
                    <a:pt x="19662" y="15211"/>
                    <a:pt x="19662" y="15515"/>
                    <a:pt x="19938" y="15820"/>
                  </a:cubicBezTo>
                  <a:cubicBezTo>
                    <a:pt x="19938" y="15820"/>
                    <a:pt x="21600" y="15820"/>
                    <a:pt x="21600" y="16124"/>
                  </a:cubicBezTo>
                  <a:lnTo>
                    <a:pt x="21600" y="17949"/>
                  </a:lnTo>
                  <a:close/>
                  <a:moveTo>
                    <a:pt x="17169" y="3042"/>
                  </a:moveTo>
                  <a:cubicBezTo>
                    <a:pt x="16338" y="3042"/>
                    <a:pt x="15785" y="3651"/>
                    <a:pt x="15785" y="4563"/>
                  </a:cubicBezTo>
                  <a:cubicBezTo>
                    <a:pt x="15785" y="5476"/>
                    <a:pt x="16338" y="6085"/>
                    <a:pt x="17169" y="6085"/>
                  </a:cubicBezTo>
                  <a:cubicBezTo>
                    <a:pt x="18000" y="6085"/>
                    <a:pt x="18554" y="5476"/>
                    <a:pt x="18554" y="4563"/>
                  </a:cubicBezTo>
                  <a:cubicBezTo>
                    <a:pt x="18554" y="3651"/>
                    <a:pt x="18000" y="3042"/>
                    <a:pt x="17169" y="3042"/>
                  </a:cubicBezTo>
                  <a:close/>
                  <a:moveTo>
                    <a:pt x="17169" y="15515"/>
                  </a:moveTo>
                  <a:cubicBezTo>
                    <a:pt x="16338" y="15515"/>
                    <a:pt x="15785" y="16124"/>
                    <a:pt x="15785" y="17037"/>
                  </a:cubicBezTo>
                  <a:cubicBezTo>
                    <a:pt x="15785" y="17949"/>
                    <a:pt x="16338" y="18558"/>
                    <a:pt x="17169" y="18558"/>
                  </a:cubicBezTo>
                  <a:cubicBezTo>
                    <a:pt x="18000" y="18558"/>
                    <a:pt x="18554" y="17949"/>
                    <a:pt x="18554" y="17037"/>
                  </a:cubicBezTo>
                  <a:cubicBezTo>
                    <a:pt x="18554" y="16124"/>
                    <a:pt x="18000" y="15515"/>
                    <a:pt x="17169" y="15515"/>
                  </a:cubicBezTo>
                  <a:close/>
                </a:path>
              </a:pathLst>
            </a:custGeom>
            <a:solidFill>
              <a:srgbClr val="275EA2"/>
            </a:solidFill>
            <a:ln w="6350">
              <a:noFill/>
              <a:miter lim="400000"/>
            </a:ln>
          </p:spPr>
          <p:txBody>
            <a:bodyPr lIns="162474" tIns="162474" rIns="162474" bIns="162474"/>
            <a:lstStyle/>
            <a:p>
              <a:endParaRPr sz="4797" dirty="0"/>
            </a:p>
          </p:txBody>
        </p:sp>
      </p:grpSp>
      <p:sp>
        <p:nvSpPr>
          <p:cNvPr id="3" name="TextBox 7">
            <a:extLst>
              <a:ext uri="{FF2B5EF4-FFF2-40B4-BE49-F238E27FC236}">
                <a16:creationId xmlns:a16="http://schemas.microsoft.com/office/drawing/2014/main" id="{217DD421-A1D4-252D-1AF4-D8C58FE7F1B6}"/>
              </a:ext>
            </a:extLst>
          </p:cNvPr>
          <p:cNvSpPr txBox="1"/>
          <p:nvPr/>
        </p:nvSpPr>
        <p:spPr>
          <a:xfrm>
            <a:off x="1453390" y="10694802"/>
            <a:ext cx="17899730" cy="2242280"/>
          </a:xfrm>
          <a:prstGeom prst="rect">
            <a:avLst/>
          </a:prstGeom>
        </p:spPr>
        <p:txBody>
          <a:bodyPr wrap="square" lIns="0" tIns="0" rIns="0" bIns="0" rtlCol="0" anchor="t">
            <a:spAutoFit/>
          </a:bodyPr>
          <a:lstStyle/>
          <a:p>
            <a:pPr marL="460335" lvl="1">
              <a:lnSpc>
                <a:spcPts val="5970"/>
              </a:lnSpc>
            </a:pPr>
            <a:endParaRPr lang="en-US" sz="3465" dirty="0">
              <a:solidFill>
                <a:srgbClr val="404040"/>
              </a:solidFill>
              <a:latin typeface="Montserrat" panose="00000500000000000000" pitchFamily="2" charset="0"/>
            </a:endParaRPr>
          </a:p>
          <a:p>
            <a:pPr marL="460335" lvl="1">
              <a:lnSpc>
                <a:spcPts val="5970"/>
              </a:lnSpc>
            </a:pPr>
            <a:r>
              <a:rPr lang="en-US" sz="3465" i="1" dirty="0">
                <a:solidFill>
                  <a:srgbClr val="404040"/>
                </a:solidFill>
                <a:latin typeface="Montserrat" panose="00000500000000000000" pitchFamily="2" charset="0"/>
              </a:rPr>
              <a:t>Pick evaluation metric based on research question, data and model.</a:t>
            </a:r>
            <a:endParaRPr lang="en-US" sz="3465" dirty="0">
              <a:solidFill>
                <a:srgbClr val="404040"/>
              </a:solidFill>
              <a:latin typeface="Montserrat" panose="00000500000000000000" pitchFamily="2" charset="0"/>
            </a:endParaRPr>
          </a:p>
          <a:p>
            <a:pPr>
              <a:lnSpc>
                <a:spcPts val="5970"/>
              </a:lnSpc>
            </a:pPr>
            <a:endParaRPr lang="en-US" sz="3731" dirty="0">
              <a:solidFill>
                <a:srgbClr val="404040"/>
              </a:solidFill>
              <a:latin typeface="Now"/>
            </a:endParaRPr>
          </a:p>
        </p:txBody>
      </p:sp>
    </p:spTree>
    <p:extLst>
      <p:ext uri="{BB962C8B-B14F-4D97-AF65-F5344CB8AC3E}">
        <p14:creationId xmlns:p14="http://schemas.microsoft.com/office/powerpoint/2010/main" val="491652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2" name="Google Shape;232;p3"/>
          <p:cNvSpPr txBox="1">
            <a:spLocks noGrp="1"/>
          </p:cNvSpPr>
          <p:nvPr>
            <p:ph type="title"/>
          </p:nvPr>
        </p:nvSpPr>
        <p:spPr>
          <a:xfrm>
            <a:off x="1523208" y="1526776"/>
            <a:ext cx="5927007" cy="3639663"/>
          </a:xfrm>
          <a:prstGeom prst="rect">
            <a:avLst/>
          </a:prstGeom>
          <a:noFill/>
          <a:ln>
            <a:noFill/>
          </a:ln>
        </p:spPr>
        <p:txBody>
          <a:bodyPr spcFirstLastPara="1" wrap="square" lIns="0" tIns="0" rIns="0" bIns="0" anchor="t" anchorCtr="0">
            <a:normAutofit/>
          </a:bodyPr>
          <a:lstStyle/>
          <a:p>
            <a:pPr>
              <a:buSzPts val="2800"/>
            </a:pPr>
            <a:r>
              <a:rPr lang="en-US" dirty="0"/>
              <a:t>Interactive HPC with </a:t>
            </a:r>
            <a:r>
              <a:rPr lang="en-US" dirty="0" err="1"/>
              <a:t>UCloud</a:t>
            </a:r>
            <a:br>
              <a:rPr lang="en-US" dirty="0"/>
            </a:br>
            <a:br>
              <a:rPr lang="en-US" dirty="0"/>
            </a:br>
            <a:r>
              <a:rPr lang="en-US" dirty="0"/>
              <a:t>Central dashboard</a:t>
            </a:r>
            <a:endParaRPr dirty="0"/>
          </a:p>
        </p:txBody>
      </p:sp>
      <p:grpSp>
        <p:nvGrpSpPr>
          <p:cNvPr id="10" name="Group 9">
            <a:extLst>
              <a:ext uri="{FF2B5EF4-FFF2-40B4-BE49-F238E27FC236}">
                <a16:creationId xmlns:a16="http://schemas.microsoft.com/office/drawing/2014/main" id="{8D843A4C-CAAB-BB18-7FD1-8ED72698FAA1}"/>
              </a:ext>
            </a:extLst>
          </p:cNvPr>
          <p:cNvGrpSpPr/>
          <p:nvPr/>
        </p:nvGrpSpPr>
        <p:grpSpPr>
          <a:xfrm>
            <a:off x="7812439" y="661752"/>
            <a:ext cx="15442485" cy="12698485"/>
            <a:chOff x="3908255" y="329261"/>
            <a:chExt cx="7725266" cy="6352551"/>
          </a:xfrm>
        </p:grpSpPr>
        <p:pic>
          <p:nvPicPr>
            <p:cNvPr id="9" name="Picture 8" descr="A screenshot of a computer&#10;&#10;Description automatically generated">
              <a:extLst>
                <a:ext uri="{FF2B5EF4-FFF2-40B4-BE49-F238E27FC236}">
                  <a16:creationId xmlns:a16="http://schemas.microsoft.com/office/drawing/2014/main" id="{7DB72A7F-5EE0-624D-024E-75AA2689A1B7}"/>
                </a:ext>
              </a:extLst>
            </p:cNvPr>
            <p:cNvPicPr>
              <a:picLocks noChangeAspect="1"/>
            </p:cNvPicPr>
            <p:nvPr/>
          </p:nvPicPr>
          <p:blipFill rotWithShape="1">
            <a:blip r:embed="rId3"/>
            <a:srcRect l="-75" r="96641" b="3578"/>
            <a:stretch/>
          </p:blipFill>
          <p:spPr>
            <a:xfrm>
              <a:off x="3908255" y="329261"/>
              <a:ext cx="339365" cy="6352551"/>
            </a:xfrm>
            <a:prstGeom prst="rect">
              <a:avLst/>
            </a:prstGeom>
          </p:spPr>
        </p:pic>
        <p:pic>
          <p:nvPicPr>
            <p:cNvPr id="8" name="Picture 7" descr="A screenshot of a computer&#10;&#10;Description automatically generated">
              <a:extLst>
                <a:ext uri="{FF2B5EF4-FFF2-40B4-BE49-F238E27FC236}">
                  <a16:creationId xmlns:a16="http://schemas.microsoft.com/office/drawing/2014/main" id="{A25F64D5-02EF-DB7A-A3E4-393FAB220BC7}"/>
                </a:ext>
              </a:extLst>
            </p:cNvPr>
            <p:cNvPicPr>
              <a:picLocks noChangeAspect="1"/>
            </p:cNvPicPr>
            <p:nvPr/>
          </p:nvPicPr>
          <p:blipFill rotWithShape="1">
            <a:blip r:embed="rId3"/>
            <a:srcRect l="14307" r="10860" b="3578"/>
            <a:stretch/>
          </p:blipFill>
          <p:spPr>
            <a:xfrm>
              <a:off x="4238193" y="329261"/>
              <a:ext cx="7395328" cy="6352551"/>
            </a:xfrm>
            <a:prstGeom prst="rect">
              <a:avLst/>
            </a:prstGeom>
          </p:spPr>
        </p:pic>
      </p:grpSp>
    </p:spTree>
    <p:extLst>
      <p:ext uri="{BB962C8B-B14F-4D97-AF65-F5344CB8AC3E}">
        <p14:creationId xmlns:p14="http://schemas.microsoft.com/office/powerpoint/2010/main" val="233979817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DDE6BB0-E782-5A32-EF8D-8BB886C033F5}"/>
              </a:ext>
            </a:extLst>
          </p:cNvPr>
          <p:cNvSpPr/>
          <p:nvPr/>
        </p:nvSpPr>
        <p:spPr>
          <a:xfrm>
            <a:off x="-47952" y="676536"/>
            <a:ext cx="11790778" cy="1303589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4797"/>
          </a:p>
        </p:txBody>
      </p:sp>
      <p:sp>
        <p:nvSpPr>
          <p:cNvPr id="7" name="TextBox 7"/>
          <p:cNvSpPr txBox="1"/>
          <p:nvPr/>
        </p:nvSpPr>
        <p:spPr>
          <a:xfrm>
            <a:off x="1015838" y="4171685"/>
            <a:ext cx="10153974" cy="3770519"/>
          </a:xfrm>
          <a:prstGeom prst="rect">
            <a:avLst/>
          </a:prstGeom>
        </p:spPr>
        <p:txBody>
          <a:bodyPr wrap="square" lIns="0" tIns="0" rIns="0" bIns="0" rtlCol="0" anchor="t">
            <a:spAutoFit/>
          </a:bodyPr>
          <a:lstStyle/>
          <a:p>
            <a:pPr marL="460335" lvl="1">
              <a:lnSpc>
                <a:spcPts val="5970"/>
              </a:lnSpc>
            </a:pPr>
            <a:r>
              <a:rPr lang="en-US" sz="3731" dirty="0">
                <a:solidFill>
                  <a:srgbClr val="404040"/>
                </a:solidFill>
                <a:latin typeface="Montserrat" panose="00000500000000000000" pitchFamily="2" charset="0"/>
              </a:rPr>
              <a:t>How well does the model fit the data?</a:t>
            </a:r>
          </a:p>
          <a:p>
            <a:pPr marL="1678864" lvl="2" indent="-609265">
              <a:lnSpc>
                <a:spcPts val="5970"/>
              </a:lnSpc>
              <a:buFont typeface="Arial" panose="020B0604020202020204" pitchFamily="34" charset="0"/>
              <a:buChar char="•"/>
            </a:pPr>
            <a:r>
              <a:rPr lang="en-US" sz="3465" dirty="0">
                <a:solidFill>
                  <a:srgbClr val="404040"/>
                </a:solidFill>
                <a:latin typeface="Montserrat" panose="00000500000000000000" pitchFamily="2" charset="0"/>
              </a:rPr>
              <a:t>Criteria depend on model type</a:t>
            </a:r>
          </a:p>
          <a:p>
            <a:pPr marL="1678864" lvl="2" indent="-609265">
              <a:lnSpc>
                <a:spcPts val="5970"/>
              </a:lnSpc>
              <a:buFont typeface="Arial" panose="020B0604020202020204" pitchFamily="34" charset="0"/>
              <a:buChar char="•"/>
            </a:pPr>
            <a:r>
              <a:rPr lang="en-US" sz="3465" dirty="0">
                <a:solidFill>
                  <a:srgbClr val="404040"/>
                </a:solidFill>
                <a:latin typeface="Montserrat" panose="00000500000000000000" pitchFamily="2" charset="0"/>
              </a:rPr>
              <a:t>Good models capture the underlying trends and characteristics</a:t>
            </a:r>
            <a:endParaRPr lang="en-US" sz="3731" dirty="0">
              <a:solidFill>
                <a:srgbClr val="404040"/>
              </a:solidFill>
              <a:latin typeface="Now"/>
            </a:endParaRPr>
          </a:p>
        </p:txBody>
      </p:sp>
      <p:sp>
        <p:nvSpPr>
          <p:cNvPr id="2" name="Freeform 4">
            <a:extLst>
              <a:ext uri="{FF2B5EF4-FFF2-40B4-BE49-F238E27FC236}">
                <a16:creationId xmlns:a16="http://schemas.microsoft.com/office/drawing/2014/main" id="{9537C6D3-24CF-9622-AA6B-0E4CE4D7CB63}"/>
              </a:ext>
            </a:extLst>
          </p:cNvPr>
          <p:cNvSpPr/>
          <p:nvPr/>
        </p:nvSpPr>
        <p:spPr>
          <a:xfrm>
            <a:off x="-47952" y="663628"/>
            <a:ext cx="24396687" cy="2741771"/>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sz="4797"/>
          </a:p>
        </p:txBody>
      </p:sp>
      <p:grpSp>
        <p:nvGrpSpPr>
          <p:cNvPr id="13" name="Group 12">
            <a:extLst>
              <a:ext uri="{FF2B5EF4-FFF2-40B4-BE49-F238E27FC236}">
                <a16:creationId xmlns:a16="http://schemas.microsoft.com/office/drawing/2014/main" id="{445E267F-198C-83CA-5187-BFC7329448D3}"/>
              </a:ext>
            </a:extLst>
          </p:cNvPr>
          <p:cNvGrpSpPr>
            <a:grpSpLocks noChangeAspect="1"/>
          </p:cNvGrpSpPr>
          <p:nvPr/>
        </p:nvGrpSpPr>
        <p:grpSpPr>
          <a:xfrm>
            <a:off x="1880730" y="8144403"/>
            <a:ext cx="8295546" cy="5332853"/>
            <a:chOff x="11658600" y="3829050"/>
            <a:chExt cx="6756400" cy="4343400"/>
          </a:xfrm>
        </p:grpSpPr>
        <p:pic>
          <p:nvPicPr>
            <p:cNvPr id="4" name="Picture 3" descr="A graph of a function&#10;&#10;Description automatically generated">
              <a:extLst>
                <a:ext uri="{FF2B5EF4-FFF2-40B4-BE49-F238E27FC236}">
                  <a16:creationId xmlns:a16="http://schemas.microsoft.com/office/drawing/2014/main" id="{9C83A2B7-236D-D344-B6A8-6995095ED373}"/>
                </a:ext>
              </a:extLst>
            </p:cNvPr>
            <p:cNvPicPr>
              <a:picLocks noChangeAspect="1"/>
            </p:cNvPicPr>
            <p:nvPr/>
          </p:nvPicPr>
          <p:blipFill rotWithShape="1">
            <a:blip r:embed="rId3">
              <a:extLst>
                <a:ext uri="{28A0092B-C50C-407E-A947-70E740481C1C}">
                  <a14:useLocalDpi xmlns:a14="http://schemas.microsoft.com/office/drawing/2010/main" val="0"/>
                </a:ext>
              </a:extLst>
            </a:blip>
            <a:srcRect l="22589" t="12605" r="8235" b="7983"/>
            <a:stretch/>
          </p:blipFill>
          <p:spPr>
            <a:xfrm>
              <a:off x="11658600" y="3829050"/>
              <a:ext cx="6756400" cy="4343400"/>
            </a:xfrm>
            <a:prstGeom prst="rect">
              <a:avLst/>
            </a:prstGeom>
          </p:spPr>
        </p:pic>
        <p:sp>
          <p:nvSpPr>
            <p:cNvPr id="11" name="Rectangle 10">
              <a:extLst>
                <a:ext uri="{FF2B5EF4-FFF2-40B4-BE49-F238E27FC236}">
                  <a16:creationId xmlns:a16="http://schemas.microsoft.com/office/drawing/2014/main" id="{03315618-D1C1-75B4-46C2-67FDDF39E530}"/>
                </a:ext>
              </a:extLst>
            </p:cNvPr>
            <p:cNvSpPr/>
            <p:nvPr/>
          </p:nvSpPr>
          <p:spPr>
            <a:xfrm>
              <a:off x="11658600" y="3829050"/>
              <a:ext cx="1143000" cy="70485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sz="4797"/>
            </a:p>
          </p:txBody>
        </p:sp>
        <p:sp>
          <p:nvSpPr>
            <p:cNvPr id="12" name="Rectangle 11">
              <a:extLst>
                <a:ext uri="{FF2B5EF4-FFF2-40B4-BE49-F238E27FC236}">
                  <a16:creationId xmlns:a16="http://schemas.microsoft.com/office/drawing/2014/main" id="{0959D2C7-62F1-9B91-ACCD-BE55FD1B49C7}"/>
                </a:ext>
              </a:extLst>
            </p:cNvPr>
            <p:cNvSpPr/>
            <p:nvPr/>
          </p:nvSpPr>
          <p:spPr>
            <a:xfrm>
              <a:off x="11658600" y="3829050"/>
              <a:ext cx="6629400" cy="405765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sz="4797"/>
            </a:p>
          </p:txBody>
        </p:sp>
      </p:grpSp>
      <p:sp>
        <p:nvSpPr>
          <p:cNvPr id="14" name="TextBox 6">
            <a:extLst>
              <a:ext uri="{FF2B5EF4-FFF2-40B4-BE49-F238E27FC236}">
                <a16:creationId xmlns:a16="http://schemas.microsoft.com/office/drawing/2014/main" id="{E04CCA2E-A814-84E5-AFFF-EC2CF20569D0}"/>
              </a:ext>
            </a:extLst>
          </p:cNvPr>
          <p:cNvSpPr txBox="1"/>
          <p:nvPr/>
        </p:nvSpPr>
        <p:spPr>
          <a:xfrm>
            <a:off x="6092825" y="1442823"/>
            <a:ext cx="10814764" cy="1243867"/>
          </a:xfrm>
          <a:prstGeom prst="rect">
            <a:avLst/>
          </a:prstGeom>
        </p:spPr>
        <p:txBody>
          <a:bodyPr wrap="square" lIns="0" tIns="0" rIns="0" bIns="0" rtlCol="0" anchor="t">
            <a:spAutoFit/>
          </a:bodyPr>
          <a:lstStyle/>
          <a:p>
            <a:pPr>
              <a:lnSpc>
                <a:spcPts val="10404"/>
              </a:lnSpc>
              <a:spcBef>
                <a:spcPct val="0"/>
              </a:spcBef>
            </a:pPr>
            <a:r>
              <a:rPr lang="en-US" sz="7196" dirty="0">
                <a:solidFill>
                  <a:srgbClr val="404040"/>
                </a:solidFill>
                <a:latin typeface="Now Bold"/>
              </a:rPr>
              <a:t>MODEL PERFORMANCE</a:t>
            </a:r>
          </a:p>
        </p:txBody>
      </p:sp>
      <p:sp>
        <p:nvSpPr>
          <p:cNvPr id="6" name="Freeform 31">
            <a:extLst>
              <a:ext uri="{FF2B5EF4-FFF2-40B4-BE49-F238E27FC236}">
                <a16:creationId xmlns:a16="http://schemas.microsoft.com/office/drawing/2014/main" id="{72C311D8-57E3-C91C-4F96-A2D7E5A69108}"/>
              </a:ext>
            </a:extLst>
          </p:cNvPr>
          <p:cNvSpPr/>
          <p:nvPr/>
        </p:nvSpPr>
        <p:spPr>
          <a:xfrm>
            <a:off x="12573889" y="5448908"/>
            <a:ext cx="7412938" cy="2411118"/>
          </a:xfrm>
          <a:custGeom>
            <a:avLst/>
            <a:gdLst/>
            <a:ahLst/>
            <a:cxnLst>
              <a:cxn ang="0">
                <a:pos x="wd2" y="hd2"/>
              </a:cxn>
              <a:cxn ang="5400000">
                <a:pos x="wd2" y="hd2"/>
              </a:cxn>
              <a:cxn ang="10800000">
                <a:pos x="wd2" y="hd2"/>
              </a:cxn>
              <a:cxn ang="16200000">
                <a:pos x="wd2" y="hd2"/>
              </a:cxn>
            </a:cxnLst>
            <a:rect l="0" t="0" r="r" b="b"/>
            <a:pathLst>
              <a:path w="21600" h="21600" extrusionOk="0">
                <a:moveTo>
                  <a:pt x="1313" y="21600"/>
                </a:moveTo>
                <a:lnTo>
                  <a:pt x="21600" y="21600"/>
                </a:lnTo>
                <a:lnTo>
                  <a:pt x="20299" y="10787"/>
                </a:lnTo>
                <a:lnTo>
                  <a:pt x="21600" y="0"/>
                </a:lnTo>
                <a:lnTo>
                  <a:pt x="1313" y="0"/>
                </a:lnTo>
                <a:lnTo>
                  <a:pt x="0" y="10787"/>
                </a:lnTo>
                <a:lnTo>
                  <a:pt x="1313" y="21600"/>
                </a:lnTo>
                <a:close/>
              </a:path>
            </a:pathLst>
          </a:custGeom>
          <a:solidFill>
            <a:srgbClr val="ADCEFF">
              <a:alpha val="84706"/>
            </a:srgbClr>
          </a:solidFill>
          <a:ln w="12700">
            <a:miter lim="400000"/>
          </a:ln>
        </p:spPr>
        <p:txBody>
          <a:bodyPr lIns="60927" rIns="60927"/>
          <a:lstStyle/>
          <a:p>
            <a:pPr>
              <a:defRPr sz="1400">
                <a:latin typeface="Arial"/>
                <a:ea typeface="Arial"/>
                <a:cs typeface="Arial"/>
                <a:sym typeface="Arial"/>
              </a:defRPr>
            </a:pPr>
            <a:endParaRPr sz="1866" dirty="0"/>
          </a:p>
        </p:txBody>
      </p:sp>
      <p:sp>
        <p:nvSpPr>
          <p:cNvPr id="32" name="TextBox 7">
            <a:extLst>
              <a:ext uri="{FF2B5EF4-FFF2-40B4-BE49-F238E27FC236}">
                <a16:creationId xmlns:a16="http://schemas.microsoft.com/office/drawing/2014/main" id="{7DA59498-B284-07B0-36F1-691B3045F1F4}"/>
              </a:ext>
            </a:extLst>
          </p:cNvPr>
          <p:cNvSpPr txBox="1"/>
          <p:nvPr/>
        </p:nvSpPr>
        <p:spPr>
          <a:xfrm>
            <a:off x="19996550" y="6272964"/>
            <a:ext cx="3359279" cy="678391"/>
          </a:xfrm>
          <a:prstGeom prst="rect">
            <a:avLst/>
          </a:prstGeom>
        </p:spPr>
        <p:txBody>
          <a:bodyPr wrap="square" lIns="0" tIns="0" rIns="0" bIns="0" rtlCol="0" anchor="t">
            <a:spAutoFit/>
          </a:bodyPr>
          <a:lstStyle/>
          <a:p>
            <a:pPr>
              <a:lnSpc>
                <a:spcPts val="5970"/>
              </a:lnSpc>
            </a:pPr>
            <a:r>
              <a:rPr lang="en-US" sz="3198" b="1" dirty="0">
                <a:solidFill>
                  <a:srgbClr val="404040"/>
                </a:solidFill>
                <a:latin typeface="Montserrat" panose="00000500000000000000" pitchFamily="2" charset="0"/>
              </a:rPr>
              <a:t>REGRESSION</a:t>
            </a:r>
          </a:p>
        </p:txBody>
      </p:sp>
      <p:sp>
        <p:nvSpPr>
          <p:cNvPr id="35" name="TextBox 7">
            <a:extLst>
              <a:ext uri="{FF2B5EF4-FFF2-40B4-BE49-F238E27FC236}">
                <a16:creationId xmlns:a16="http://schemas.microsoft.com/office/drawing/2014/main" id="{E2E280CF-4F27-4DFB-F517-2F75CDB69CDC}"/>
              </a:ext>
            </a:extLst>
          </p:cNvPr>
          <p:cNvSpPr txBox="1"/>
          <p:nvPr/>
        </p:nvSpPr>
        <p:spPr>
          <a:xfrm>
            <a:off x="13060948" y="5764569"/>
            <a:ext cx="3359279" cy="1804853"/>
          </a:xfrm>
          <a:prstGeom prst="rect">
            <a:avLst/>
          </a:prstGeom>
        </p:spPr>
        <p:txBody>
          <a:bodyPr wrap="square" lIns="0" tIns="0" rIns="0" bIns="0" rtlCol="0" anchor="t">
            <a:spAutoFit/>
          </a:bodyPr>
          <a:lstStyle/>
          <a:p>
            <a:pPr marL="917283" lvl="1" indent="-456949">
              <a:buFont typeface="Arial" panose="020B0604020202020204" pitchFamily="34" charset="0"/>
              <a:buChar char="•"/>
            </a:pPr>
            <a:r>
              <a:rPr lang="en-US" sz="2932" b="1" dirty="0">
                <a:solidFill>
                  <a:srgbClr val="404040"/>
                </a:solidFill>
                <a:latin typeface="Montserrat" panose="00000500000000000000" pitchFamily="2" charset="0"/>
              </a:rPr>
              <a:t>R-squared</a:t>
            </a:r>
          </a:p>
          <a:p>
            <a:pPr marL="917283" lvl="1" indent="-456949">
              <a:buFont typeface="Arial" panose="020B0604020202020204" pitchFamily="34" charset="0"/>
              <a:buChar char="•"/>
            </a:pPr>
            <a:r>
              <a:rPr lang="en-US" sz="2932" b="1" dirty="0">
                <a:solidFill>
                  <a:srgbClr val="404040"/>
                </a:solidFill>
                <a:latin typeface="Montserrat" panose="00000500000000000000" pitchFamily="2" charset="0"/>
              </a:rPr>
              <a:t>MSE</a:t>
            </a:r>
          </a:p>
          <a:p>
            <a:pPr marL="917283" lvl="1" indent="-456949">
              <a:buFont typeface="Arial" panose="020B0604020202020204" pitchFamily="34" charset="0"/>
              <a:buChar char="•"/>
            </a:pPr>
            <a:r>
              <a:rPr lang="en-US" sz="2932" b="1" dirty="0">
                <a:solidFill>
                  <a:srgbClr val="404040"/>
                </a:solidFill>
                <a:latin typeface="Montserrat" panose="00000500000000000000" pitchFamily="2" charset="0"/>
              </a:rPr>
              <a:t>RMSE</a:t>
            </a:r>
          </a:p>
          <a:p>
            <a:pPr marL="917283" lvl="1" indent="-456949">
              <a:buFont typeface="Arial" panose="020B0604020202020204" pitchFamily="34" charset="0"/>
              <a:buChar char="•"/>
            </a:pPr>
            <a:r>
              <a:rPr lang="en-US" sz="2932" b="1" dirty="0">
                <a:solidFill>
                  <a:srgbClr val="404040"/>
                </a:solidFill>
                <a:latin typeface="Montserrat" panose="00000500000000000000" pitchFamily="2" charset="0"/>
              </a:rPr>
              <a:t>RMSLE</a:t>
            </a:r>
          </a:p>
        </p:txBody>
      </p:sp>
      <p:sp>
        <p:nvSpPr>
          <p:cNvPr id="37" name="Scatter Graph">
            <a:extLst>
              <a:ext uri="{FF2B5EF4-FFF2-40B4-BE49-F238E27FC236}">
                <a16:creationId xmlns:a16="http://schemas.microsoft.com/office/drawing/2014/main" id="{FB3F9875-2A90-728D-AF44-360EE5D1B41A}"/>
              </a:ext>
            </a:extLst>
          </p:cNvPr>
          <p:cNvSpPr/>
          <p:nvPr/>
        </p:nvSpPr>
        <p:spPr>
          <a:xfrm>
            <a:off x="16755269" y="5751940"/>
            <a:ext cx="1980168" cy="1804682"/>
          </a:xfrm>
          <a:custGeom>
            <a:avLst/>
            <a:gdLst/>
            <a:ahLst/>
            <a:cxnLst>
              <a:cxn ang="0">
                <a:pos x="wd2" y="hd2"/>
              </a:cxn>
              <a:cxn ang="5400000">
                <a:pos x="wd2" y="hd2"/>
              </a:cxn>
              <a:cxn ang="10800000">
                <a:pos x="wd2" y="hd2"/>
              </a:cxn>
              <a:cxn ang="16200000">
                <a:pos x="wd2" y="hd2"/>
              </a:cxn>
            </a:cxnLst>
            <a:rect l="0" t="0" r="r" b="b"/>
            <a:pathLst>
              <a:path w="21600" h="21600" extrusionOk="0">
                <a:moveTo>
                  <a:pt x="194" y="0"/>
                </a:moveTo>
                <a:cubicBezTo>
                  <a:pt x="87" y="0"/>
                  <a:pt x="0" y="87"/>
                  <a:pt x="0" y="194"/>
                </a:cubicBezTo>
                <a:lnTo>
                  <a:pt x="0" y="21406"/>
                </a:lnTo>
                <a:cubicBezTo>
                  <a:pt x="0" y="21513"/>
                  <a:pt x="87" y="21600"/>
                  <a:pt x="194" y="21600"/>
                </a:cubicBezTo>
                <a:lnTo>
                  <a:pt x="21406" y="21600"/>
                </a:lnTo>
                <a:cubicBezTo>
                  <a:pt x="21513" y="21600"/>
                  <a:pt x="21600" y="21513"/>
                  <a:pt x="21600" y="21406"/>
                </a:cubicBezTo>
                <a:lnTo>
                  <a:pt x="21600" y="20822"/>
                </a:lnTo>
                <a:cubicBezTo>
                  <a:pt x="21600" y="20715"/>
                  <a:pt x="21513" y="20628"/>
                  <a:pt x="21406" y="20628"/>
                </a:cubicBezTo>
                <a:lnTo>
                  <a:pt x="1163" y="20628"/>
                </a:lnTo>
                <a:cubicBezTo>
                  <a:pt x="1056" y="20628"/>
                  <a:pt x="970" y="20541"/>
                  <a:pt x="970" y="20434"/>
                </a:cubicBezTo>
                <a:lnTo>
                  <a:pt x="970" y="194"/>
                </a:lnTo>
                <a:cubicBezTo>
                  <a:pt x="970" y="87"/>
                  <a:pt x="883" y="0"/>
                  <a:pt x="776" y="0"/>
                </a:cubicBezTo>
                <a:lnTo>
                  <a:pt x="194" y="0"/>
                </a:lnTo>
                <a:close/>
                <a:moveTo>
                  <a:pt x="14855" y="4365"/>
                </a:moveTo>
                <a:cubicBezTo>
                  <a:pt x="14545" y="4365"/>
                  <a:pt x="14235" y="4483"/>
                  <a:pt x="13998" y="4721"/>
                </a:cubicBezTo>
                <a:cubicBezTo>
                  <a:pt x="13525" y="5195"/>
                  <a:pt x="13525" y="5964"/>
                  <a:pt x="13998" y="6439"/>
                </a:cubicBezTo>
                <a:cubicBezTo>
                  <a:pt x="14472" y="6913"/>
                  <a:pt x="15239" y="6913"/>
                  <a:pt x="15712" y="6439"/>
                </a:cubicBezTo>
                <a:cubicBezTo>
                  <a:pt x="16185" y="5964"/>
                  <a:pt x="16185" y="5195"/>
                  <a:pt x="15712" y="4721"/>
                </a:cubicBezTo>
                <a:cubicBezTo>
                  <a:pt x="15475" y="4483"/>
                  <a:pt x="15165" y="4365"/>
                  <a:pt x="14855" y="4365"/>
                </a:cubicBezTo>
                <a:close/>
                <a:moveTo>
                  <a:pt x="4336" y="6020"/>
                </a:moveTo>
                <a:cubicBezTo>
                  <a:pt x="4026" y="6020"/>
                  <a:pt x="3716" y="6139"/>
                  <a:pt x="3479" y="6376"/>
                </a:cubicBezTo>
                <a:cubicBezTo>
                  <a:pt x="3006" y="6851"/>
                  <a:pt x="3006" y="7620"/>
                  <a:pt x="3479" y="8095"/>
                </a:cubicBezTo>
                <a:cubicBezTo>
                  <a:pt x="3953" y="8569"/>
                  <a:pt x="4720" y="8569"/>
                  <a:pt x="5193" y="8095"/>
                </a:cubicBezTo>
                <a:cubicBezTo>
                  <a:pt x="5666" y="7620"/>
                  <a:pt x="5666" y="6851"/>
                  <a:pt x="5193" y="6376"/>
                </a:cubicBezTo>
                <a:cubicBezTo>
                  <a:pt x="4956" y="6139"/>
                  <a:pt x="4646" y="6020"/>
                  <a:pt x="4336" y="6020"/>
                </a:cubicBezTo>
                <a:close/>
                <a:moveTo>
                  <a:pt x="9154" y="9823"/>
                </a:moveTo>
                <a:cubicBezTo>
                  <a:pt x="8844" y="9823"/>
                  <a:pt x="8534" y="9942"/>
                  <a:pt x="8297" y="10179"/>
                </a:cubicBezTo>
                <a:cubicBezTo>
                  <a:pt x="7824" y="10653"/>
                  <a:pt x="7824" y="11422"/>
                  <a:pt x="8297" y="11897"/>
                </a:cubicBezTo>
                <a:cubicBezTo>
                  <a:pt x="8770" y="12372"/>
                  <a:pt x="9537" y="12372"/>
                  <a:pt x="10011" y="11897"/>
                </a:cubicBezTo>
                <a:cubicBezTo>
                  <a:pt x="10484" y="11422"/>
                  <a:pt x="10484" y="10653"/>
                  <a:pt x="10011" y="10179"/>
                </a:cubicBezTo>
                <a:cubicBezTo>
                  <a:pt x="9774" y="9942"/>
                  <a:pt x="9464" y="9823"/>
                  <a:pt x="9154" y="9823"/>
                </a:cubicBezTo>
                <a:close/>
                <a:moveTo>
                  <a:pt x="16522" y="12697"/>
                </a:moveTo>
                <a:cubicBezTo>
                  <a:pt x="16211" y="12697"/>
                  <a:pt x="15901" y="12816"/>
                  <a:pt x="15665" y="13053"/>
                </a:cubicBezTo>
                <a:cubicBezTo>
                  <a:pt x="15191" y="13528"/>
                  <a:pt x="15191" y="14297"/>
                  <a:pt x="15665" y="14771"/>
                </a:cubicBezTo>
                <a:cubicBezTo>
                  <a:pt x="16138" y="15246"/>
                  <a:pt x="16905" y="15246"/>
                  <a:pt x="17378" y="14771"/>
                </a:cubicBezTo>
                <a:cubicBezTo>
                  <a:pt x="17852" y="14297"/>
                  <a:pt x="17852" y="13528"/>
                  <a:pt x="17378" y="13053"/>
                </a:cubicBezTo>
                <a:cubicBezTo>
                  <a:pt x="17142" y="12816"/>
                  <a:pt x="16832" y="12697"/>
                  <a:pt x="16522" y="12697"/>
                </a:cubicBezTo>
                <a:close/>
                <a:moveTo>
                  <a:pt x="6257" y="15838"/>
                </a:moveTo>
                <a:cubicBezTo>
                  <a:pt x="5947" y="15838"/>
                  <a:pt x="5637" y="15957"/>
                  <a:pt x="5400" y="16194"/>
                </a:cubicBezTo>
                <a:cubicBezTo>
                  <a:pt x="4927" y="16669"/>
                  <a:pt x="4927" y="17438"/>
                  <a:pt x="5400" y="17912"/>
                </a:cubicBezTo>
                <a:cubicBezTo>
                  <a:pt x="5873" y="18387"/>
                  <a:pt x="6640" y="18387"/>
                  <a:pt x="7114" y="17912"/>
                </a:cubicBezTo>
                <a:cubicBezTo>
                  <a:pt x="7587" y="17438"/>
                  <a:pt x="7587" y="16669"/>
                  <a:pt x="7114" y="16194"/>
                </a:cubicBezTo>
                <a:cubicBezTo>
                  <a:pt x="6877" y="15957"/>
                  <a:pt x="6567" y="15838"/>
                  <a:pt x="6257" y="15838"/>
                </a:cubicBezTo>
                <a:close/>
              </a:path>
            </a:pathLst>
          </a:custGeom>
          <a:solidFill>
            <a:srgbClr val="404040"/>
          </a:solidFill>
          <a:ln w="12700">
            <a:miter lim="400000"/>
          </a:ln>
        </p:spPr>
        <p:txBody>
          <a:bodyPr lIns="67698" tIns="67698" rIns="67698" bIns="67698" anchor="ctr"/>
          <a:lstStyle/>
          <a:p>
            <a:pPr algn="ctr">
              <a:defRPr sz="5000">
                <a:solidFill>
                  <a:srgbClr val="FFFFFF"/>
                </a:solidFill>
              </a:defRPr>
            </a:pPr>
            <a:endParaRPr sz="6663" dirty="0"/>
          </a:p>
        </p:txBody>
      </p:sp>
      <p:cxnSp>
        <p:nvCxnSpPr>
          <p:cNvPr id="40" name="Straight Connector 39">
            <a:extLst>
              <a:ext uri="{FF2B5EF4-FFF2-40B4-BE49-F238E27FC236}">
                <a16:creationId xmlns:a16="http://schemas.microsoft.com/office/drawing/2014/main" id="{F2F6B5A4-86A4-CE59-FA4C-32CF055586D4}"/>
              </a:ext>
            </a:extLst>
          </p:cNvPr>
          <p:cNvCxnSpPr/>
          <p:nvPr/>
        </p:nvCxnSpPr>
        <p:spPr>
          <a:xfrm flipV="1">
            <a:off x="16856816" y="5854361"/>
            <a:ext cx="1827848" cy="1600714"/>
          </a:xfrm>
          <a:prstGeom prst="line">
            <a:avLst/>
          </a:prstGeom>
          <a:ln w="47625">
            <a:solidFill>
              <a:srgbClr val="404040"/>
            </a:solidFill>
          </a:ln>
        </p:spPr>
        <p:style>
          <a:lnRef idx="1">
            <a:schemeClr val="accent1"/>
          </a:lnRef>
          <a:fillRef idx="0">
            <a:schemeClr val="accent1"/>
          </a:fillRef>
          <a:effectRef idx="0">
            <a:schemeClr val="accent1"/>
          </a:effectRef>
          <a:fontRef idx="minor">
            <a:schemeClr val="tx1"/>
          </a:fontRef>
        </p:style>
      </p:cxnSp>
      <p:sp>
        <p:nvSpPr>
          <p:cNvPr id="42" name="TextBox 7">
            <a:extLst>
              <a:ext uri="{FF2B5EF4-FFF2-40B4-BE49-F238E27FC236}">
                <a16:creationId xmlns:a16="http://schemas.microsoft.com/office/drawing/2014/main" id="{2B8FFEDF-92D8-15A7-6EF8-B73B79673D3A}"/>
              </a:ext>
            </a:extLst>
          </p:cNvPr>
          <p:cNvSpPr txBox="1"/>
          <p:nvPr/>
        </p:nvSpPr>
        <p:spPr>
          <a:xfrm>
            <a:off x="12085571" y="4014682"/>
            <a:ext cx="11574899" cy="686855"/>
          </a:xfrm>
          <a:prstGeom prst="rect">
            <a:avLst/>
          </a:prstGeom>
        </p:spPr>
        <p:txBody>
          <a:bodyPr wrap="square" lIns="0" tIns="0" rIns="0" bIns="0" rtlCol="0" anchor="t">
            <a:spAutoFit/>
          </a:bodyPr>
          <a:lstStyle/>
          <a:p>
            <a:pPr marL="460335" lvl="1">
              <a:lnSpc>
                <a:spcPts val="5970"/>
              </a:lnSpc>
            </a:pPr>
            <a:r>
              <a:rPr lang="en-US" sz="3465" b="1" dirty="0">
                <a:solidFill>
                  <a:srgbClr val="404040"/>
                </a:solidFill>
                <a:latin typeface="Montserrat" panose="00000500000000000000" pitchFamily="2" charset="0"/>
              </a:rPr>
              <a:t>PERFORMACE METRICS:</a:t>
            </a:r>
          </a:p>
        </p:txBody>
      </p:sp>
      <p:cxnSp>
        <p:nvCxnSpPr>
          <p:cNvPr id="44" name="Straight Connector 43">
            <a:extLst>
              <a:ext uri="{FF2B5EF4-FFF2-40B4-BE49-F238E27FC236}">
                <a16:creationId xmlns:a16="http://schemas.microsoft.com/office/drawing/2014/main" id="{793641B4-0CC0-D9CB-F7CD-C2DE04C02ABB}"/>
              </a:ext>
            </a:extLst>
          </p:cNvPr>
          <p:cNvCxnSpPr>
            <a:cxnSpLocks/>
          </p:cNvCxnSpPr>
          <p:nvPr/>
        </p:nvCxnSpPr>
        <p:spPr>
          <a:xfrm>
            <a:off x="12573888" y="4811185"/>
            <a:ext cx="10375753" cy="0"/>
          </a:xfrm>
          <a:prstGeom prst="line">
            <a:avLst/>
          </a:prstGeom>
          <a:ln w="12700">
            <a:solidFill>
              <a:srgbClr val="404040"/>
            </a:solidFill>
          </a:ln>
        </p:spPr>
        <p:style>
          <a:lnRef idx="1">
            <a:schemeClr val="accent1"/>
          </a:lnRef>
          <a:fillRef idx="0">
            <a:schemeClr val="accent1"/>
          </a:fillRef>
          <a:effectRef idx="0">
            <a:schemeClr val="accent1"/>
          </a:effectRef>
          <a:fontRef idx="minor">
            <a:schemeClr val="tx1"/>
          </a:fontRef>
        </p:style>
      </p:cxnSp>
      <p:sp>
        <p:nvSpPr>
          <p:cNvPr id="5" name="Freeform 32">
            <a:extLst>
              <a:ext uri="{FF2B5EF4-FFF2-40B4-BE49-F238E27FC236}">
                <a16:creationId xmlns:a16="http://schemas.microsoft.com/office/drawing/2014/main" id="{5C47BF2A-0753-592F-B8CD-854641378258}"/>
              </a:ext>
            </a:extLst>
          </p:cNvPr>
          <p:cNvSpPr/>
          <p:nvPr/>
        </p:nvSpPr>
        <p:spPr>
          <a:xfrm>
            <a:off x="16349080" y="8204125"/>
            <a:ext cx="7412937" cy="2411117"/>
          </a:xfrm>
          <a:custGeom>
            <a:avLst/>
            <a:gdLst/>
            <a:ahLst/>
            <a:cxnLst>
              <a:cxn ang="0">
                <a:pos x="wd2" y="hd2"/>
              </a:cxn>
              <a:cxn ang="5400000">
                <a:pos x="wd2" y="hd2"/>
              </a:cxn>
              <a:cxn ang="10800000">
                <a:pos x="wd2" y="hd2"/>
              </a:cxn>
              <a:cxn ang="16200000">
                <a:pos x="wd2" y="hd2"/>
              </a:cxn>
            </a:cxnLst>
            <a:rect l="0" t="0" r="r" b="b"/>
            <a:pathLst>
              <a:path w="21600" h="21600" extrusionOk="0">
                <a:moveTo>
                  <a:pt x="20300" y="0"/>
                </a:moveTo>
                <a:lnTo>
                  <a:pt x="0" y="0"/>
                </a:lnTo>
                <a:lnTo>
                  <a:pt x="1300" y="10761"/>
                </a:lnTo>
                <a:lnTo>
                  <a:pt x="0" y="21600"/>
                </a:lnTo>
                <a:lnTo>
                  <a:pt x="20300" y="21600"/>
                </a:lnTo>
                <a:lnTo>
                  <a:pt x="21600" y="10761"/>
                </a:lnTo>
                <a:lnTo>
                  <a:pt x="20300" y="0"/>
                </a:lnTo>
                <a:close/>
              </a:path>
            </a:pathLst>
          </a:custGeom>
          <a:solidFill>
            <a:srgbClr val="FFC899"/>
          </a:solidFill>
          <a:ln w="12700">
            <a:miter lim="400000"/>
          </a:ln>
        </p:spPr>
        <p:txBody>
          <a:bodyPr lIns="60927" rIns="60927"/>
          <a:lstStyle/>
          <a:p>
            <a:pPr>
              <a:defRPr sz="1400">
                <a:latin typeface="Arial"/>
                <a:ea typeface="Arial"/>
                <a:cs typeface="Arial"/>
                <a:sym typeface="Arial"/>
              </a:defRPr>
            </a:pPr>
            <a:endParaRPr sz="1866"/>
          </a:p>
        </p:txBody>
      </p:sp>
      <p:sp>
        <p:nvSpPr>
          <p:cNvPr id="10" name="TextBox 7">
            <a:extLst>
              <a:ext uri="{FF2B5EF4-FFF2-40B4-BE49-F238E27FC236}">
                <a16:creationId xmlns:a16="http://schemas.microsoft.com/office/drawing/2014/main" id="{6E4A525E-8D54-D8D7-EF88-5A1267F14E1C}"/>
              </a:ext>
            </a:extLst>
          </p:cNvPr>
          <p:cNvSpPr txBox="1"/>
          <p:nvPr/>
        </p:nvSpPr>
        <p:spPr>
          <a:xfrm>
            <a:off x="12773758" y="9006362"/>
            <a:ext cx="4364960" cy="678391"/>
          </a:xfrm>
          <a:prstGeom prst="rect">
            <a:avLst/>
          </a:prstGeom>
        </p:spPr>
        <p:txBody>
          <a:bodyPr wrap="square" lIns="0" tIns="0" rIns="0" bIns="0" rtlCol="0" anchor="t">
            <a:spAutoFit/>
          </a:bodyPr>
          <a:lstStyle/>
          <a:p>
            <a:pPr>
              <a:lnSpc>
                <a:spcPts val="5970"/>
              </a:lnSpc>
            </a:pPr>
            <a:r>
              <a:rPr lang="en-US" sz="3198" b="1" dirty="0">
                <a:solidFill>
                  <a:srgbClr val="404040"/>
                </a:solidFill>
                <a:latin typeface="Montserrat" panose="00000500000000000000" pitchFamily="2" charset="0"/>
              </a:rPr>
              <a:t>CLASSIFICATION</a:t>
            </a:r>
          </a:p>
        </p:txBody>
      </p:sp>
      <p:sp>
        <p:nvSpPr>
          <p:cNvPr id="15" name="TextBox 7">
            <a:extLst>
              <a:ext uri="{FF2B5EF4-FFF2-40B4-BE49-F238E27FC236}">
                <a16:creationId xmlns:a16="http://schemas.microsoft.com/office/drawing/2014/main" id="{1C48D96E-5685-8AD6-71AA-C9EE13C5643D}"/>
              </a:ext>
            </a:extLst>
          </p:cNvPr>
          <p:cNvSpPr txBox="1"/>
          <p:nvPr/>
        </p:nvSpPr>
        <p:spPr>
          <a:xfrm>
            <a:off x="16702410" y="8476298"/>
            <a:ext cx="2956390" cy="1804853"/>
          </a:xfrm>
          <a:prstGeom prst="rect">
            <a:avLst/>
          </a:prstGeom>
        </p:spPr>
        <p:txBody>
          <a:bodyPr wrap="square" lIns="0" tIns="0" rIns="0" bIns="0" rtlCol="0" anchor="t">
            <a:spAutoFit/>
          </a:bodyPr>
          <a:lstStyle/>
          <a:p>
            <a:pPr marL="917283" lvl="1" indent="-456949">
              <a:buFont typeface="Arial" panose="020B0604020202020204" pitchFamily="34" charset="0"/>
              <a:buChar char="•"/>
            </a:pPr>
            <a:r>
              <a:rPr lang="en-US" sz="2932" b="1" dirty="0">
                <a:solidFill>
                  <a:srgbClr val="404040"/>
                </a:solidFill>
                <a:latin typeface="Montserrat" panose="00000500000000000000" pitchFamily="2" charset="0"/>
              </a:rPr>
              <a:t>Accuracy</a:t>
            </a:r>
          </a:p>
          <a:p>
            <a:pPr marL="917283" lvl="1" indent="-456949">
              <a:buFont typeface="Arial" panose="020B0604020202020204" pitchFamily="34" charset="0"/>
              <a:buChar char="•"/>
            </a:pPr>
            <a:r>
              <a:rPr lang="en-US" sz="2932" b="1" dirty="0">
                <a:solidFill>
                  <a:srgbClr val="404040"/>
                </a:solidFill>
                <a:latin typeface="Montserrat" panose="00000500000000000000" pitchFamily="2" charset="0"/>
              </a:rPr>
              <a:t>Precision</a:t>
            </a:r>
          </a:p>
          <a:p>
            <a:pPr marL="917283" lvl="1" indent="-456949">
              <a:buFont typeface="Arial" panose="020B0604020202020204" pitchFamily="34" charset="0"/>
              <a:buChar char="•"/>
            </a:pPr>
            <a:r>
              <a:rPr lang="en-US" sz="2932" b="1" dirty="0">
                <a:solidFill>
                  <a:srgbClr val="404040"/>
                </a:solidFill>
                <a:latin typeface="Montserrat" panose="00000500000000000000" pitchFamily="2" charset="0"/>
              </a:rPr>
              <a:t>Recall</a:t>
            </a:r>
          </a:p>
          <a:p>
            <a:pPr marL="917283" lvl="1" indent="-456949">
              <a:buFont typeface="Arial" panose="020B0604020202020204" pitchFamily="34" charset="0"/>
              <a:buChar char="•"/>
            </a:pPr>
            <a:r>
              <a:rPr lang="en-US" sz="2932" b="1" dirty="0">
                <a:solidFill>
                  <a:srgbClr val="404040"/>
                </a:solidFill>
                <a:latin typeface="Montserrat" panose="00000500000000000000" pitchFamily="2" charset="0"/>
              </a:rPr>
              <a:t>ROC/AUC</a:t>
            </a:r>
          </a:p>
        </p:txBody>
      </p:sp>
      <p:sp>
        <p:nvSpPr>
          <p:cNvPr id="16" name="Organisation">
            <a:extLst>
              <a:ext uri="{FF2B5EF4-FFF2-40B4-BE49-F238E27FC236}">
                <a16:creationId xmlns:a16="http://schemas.microsoft.com/office/drawing/2014/main" id="{3EA594E8-CCC3-B2AA-4E2D-C7E842645671}"/>
              </a:ext>
            </a:extLst>
          </p:cNvPr>
          <p:cNvSpPr/>
          <p:nvPr/>
        </p:nvSpPr>
        <p:spPr>
          <a:xfrm>
            <a:off x="20664539" y="8535369"/>
            <a:ext cx="1986001" cy="1612286"/>
          </a:xfrm>
          <a:custGeom>
            <a:avLst/>
            <a:gdLst/>
            <a:ahLst/>
            <a:cxnLst>
              <a:cxn ang="0">
                <a:pos x="wd2" y="hd2"/>
              </a:cxn>
              <a:cxn ang="5400000">
                <a:pos x="wd2" y="hd2"/>
              </a:cxn>
              <a:cxn ang="10800000">
                <a:pos x="wd2" y="hd2"/>
              </a:cxn>
              <a:cxn ang="16200000">
                <a:pos x="wd2" y="hd2"/>
              </a:cxn>
            </a:cxnLst>
            <a:rect l="0" t="0" r="r" b="b"/>
            <a:pathLst>
              <a:path w="21600" h="21600" extrusionOk="0">
                <a:moveTo>
                  <a:pt x="7974" y="0"/>
                </a:moveTo>
                <a:cubicBezTo>
                  <a:pt x="7706" y="0"/>
                  <a:pt x="7487" y="255"/>
                  <a:pt x="7487" y="566"/>
                </a:cubicBezTo>
                <a:lnTo>
                  <a:pt x="7487" y="3615"/>
                </a:lnTo>
                <a:cubicBezTo>
                  <a:pt x="7487" y="3926"/>
                  <a:pt x="7706" y="4181"/>
                  <a:pt x="7974" y="4181"/>
                </a:cubicBezTo>
                <a:lnTo>
                  <a:pt x="10530" y="4181"/>
                </a:lnTo>
                <a:lnTo>
                  <a:pt x="10530" y="7322"/>
                </a:lnTo>
                <a:lnTo>
                  <a:pt x="3210" y="7322"/>
                </a:lnTo>
                <a:cubicBezTo>
                  <a:pt x="3102" y="7322"/>
                  <a:pt x="3015" y="7425"/>
                  <a:pt x="3015" y="7550"/>
                </a:cubicBezTo>
                <a:lnTo>
                  <a:pt x="3015" y="10705"/>
                </a:lnTo>
                <a:lnTo>
                  <a:pt x="974" y="10705"/>
                </a:lnTo>
                <a:cubicBezTo>
                  <a:pt x="706" y="10705"/>
                  <a:pt x="487" y="10960"/>
                  <a:pt x="487" y="11271"/>
                </a:cubicBezTo>
                <a:lnTo>
                  <a:pt x="487" y="13737"/>
                </a:lnTo>
                <a:cubicBezTo>
                  <a:pt x="487" y="14049"/>
                  <a:pt x="706" y="14304"/>
                  <a:pt x="974" y="14304"/>
                </a:cubicBezTo>
                <a:lnTo>
                  <a:pt x="3015" y="14304"/>
                </a:lnTo>
                <a:lnTo>
                  <a:pt x="3015" y="17244"/>
                </a:lnTo>
                <a:lnTo>
                  <a:pt x="1350" y="17244"/>
                </a:lnTo>
                <a:cubicBezTo>
                  <a:pt x="1243" y="17244"/>
                  <a:pt x="1156" y="17345"/>
                  <a:pt x="1156" y="17470"/>
                </a:cubicBezTo>
                <a:lnTo>
                  <a:pt x="1156" y="19454"/>
                </a:lnTo>
                <a:lnTo>
                  <a:pt x="274" y="19454"/>
                </a:lnTo>
                <a:cubicBezTo>
                  <a:pt x="124" y="19454"/>
                  <a:pt x="0" y="19598"/>
                  <a:pt x="0" y="19773"/>
                </a:cubicBezTo>
                <a:lnTo>
                  <a:pt x="0" y="21281"/>
                </a:lnTo>
                <a:cubicBezTo>
                  <a:pt x="0" y="21456"/>
                  <a:pt x="124" y="21600"/>
                  <a:pt x="274" y="21600"/>
                </a:cubicBezTo>
                <a:lnTo>
                  <a:pt x="2579" y="21600"/>
                </a:lnTo>
                <a:cubicBezTo>
                  <a:pt x="2729" y="21600"/>
                  <a:pt x="2853" y="21456"/>
                  <a:pt x="2853" y="21281"/>
                </a:cubicBezTo>
                <a:lnTo>
                  <a:pt x="2853" y="19773"/>
                </a:lnTo>
                <a:cubicBezTo>
                  <a:pt x="2853" y="19599"/>
                  <a:pt x="2729" y="19454"/>
                  <a:pt x="2579" y="19454"/>
                </a:cubicBezTo>
                <a:lnTo>
                  <a:pt x="1697" y="19454"/>
                </a:lnTo>
                <a:lnTo>
                  <a:pt x="1697" y="18111"/>
                </a:lnTo>
                <a:cubicBezTo>
                  <a:pt x="1697" y="17987"/>
                  <a:pt x="1784" y="17885"/>
                  <a:pt x="1891" y="17885"/>
                </a:cubicBezTo>
                <a:lnTo>
                  <a:pt x="4629" y="17885"/>
                </a:lnTo>
                <a:cubicBezTo>
                  <a:pt x="4736" y="17885"/>
                  <a:pt x="4824" y="17987"/>
                  <a:pt x="4824" y="18111"/>
                </a:cubicBezTo>
                <a:lnTo>
                  <a:pt x="4824" y="19454"/>
                </a:lnTo>
                <a:lnTo>
                  <a:pt x="3941" y="19454"/>
                </a:lnTo>
                <a:cubicBezTo>
                  <a:pt x="3791" y="19454"/>
                  <a:pt x="3668" y="19598"/>
                  <a:pt x="3668" y="19773"/>
                </a:cubicBezTo>
                <a:lnTo>
                  <a:pt x="3668" y="21281"/>
                </a:lnTo>
                <a:cubicBezTo>
                  <a:pt x="3668" y="21456"/>
                  <a:pt x="3791" y="21600"/>
                  <a:pt x="3941" y="21600"/>
                </a:cubicBezTo>
                <a:lnTo>
                  <a:pt x="6247" y="21600"/>
                </a:lnTo>
                <a:cubicBezTo>
                  <a:pt x="6397" y="21600"/>
                  <a:pt x="6519" y="21456"/>
                  <a:pt x="6519" y="21281"/>
                </a:cubicBezTo>
                <a:lnTo>
                  <a:pt x="6519" y="19773"/>
                </a:lnTo>
                <a:cubicBezTo>
                  <a:pt x="6519" y="19599"/>
                  <a:pt x="6397" y="19454"/>
                  <a:pt x="6247" y="19454"/>
                </a:cubicBezTo>
                <a:lnTo>
                  <a:pt x="5365" y="19454"/>
                </a:lnTo>
                <a:lnTo>
                  <a:pt x="5365" y="17470"/>
                </a:lnTo>
                <a:cubicBezTo>
                  <a:pt x="5365" y="17345"/>
                  <a:pt x="5277" y="17244"/>
                  <a:pt x="5170" y="17244"/>
                </a:cubicBezTo>
                <a:lnTo>
                  <a:pt x="3556" y="17244"/>
                </a:lnTo>
                <a:lnTo>
                  <a:pt x="3556" y="14304"/>
                </a:lnTo>
                <a:lnTo>
                  <a:pt x="5549" y="14304"/>
                </a:lnTo>
                <a:cubicBezTo>
                  <a:pt x="5816" y="14304"/>
                  <a:pt x="6035" y="14049"/>
                  <a:pt x="6035" y="13737"/>
                </a:cubicBezTo>
                <a:lnTo>
                  <a:pt x="6035" y="11271"/>
                </a:lnTo>
                <a:cubicBezTo>
                  <a:pt x="6035" y="10960"/>
                  <a:pt x="5816" y="10705"/>
                  <a:pt x="5549" y="10705"/>
                </a:cubicBezTo>
                <a:lnTo>
                  <a:pt x="3556" y="10705"/>
                </a:lnTo>
                <a:lnTo>
                  <a:pt x="3556" y="8179"/>
                </a:lnTo>
                <a:cubicBezTo>
                  <a:pt x="3556" y="8055"/>
                  <a:pt x="3643" y="7951"/>
                  <a:pt x="3750" y="7951"/>
                </a:cubicBezTo>
                <a:lnTo>
                  <a:pt x="10530" y="7951"/>
                </a:lnTo>
                <a:lnTo>
                  <a:pt x="10530" y="10705"/>
                </a:lnTo>
                <a:lnTo>
                  <a:pt x="8513" y="10705"/>
                </a:lnTo>
                <a:cubicBezTo>
                  <a:pt x="8246" y="10705"/>
                  <a:pt x="8026" y="10960"/>
                  <a:pt x="8026" y="11271"/>
                </a:cubicBezTo>
                <a:lnTo>
                  <a:pt x="8026" y="13737"/>
                </a:lnTo>
                <a:cubicBezTo>
                  <a:pt x="8026" y="14049"/>
                  <a:pt x="8246" y="14304"/>
                  <a:pt x="8513" y="14304"/>
                </a:cubicBezTo>
                <a:lnTo>
                  <a:pt x="10530" y="14304"/>
                </a:lnTo>
                <a:lnTo>
                  <a:pt x="10530" y="17244"/>
                </a:lnTo>
                <a:lnTo>
                  <a:pt x="8890" y="17244"/>
                </a:lnTo>
                <a:cubicBezTo>
                  <a:pt x="8783" y="17244"/>
                  <a:pt x="8696" y="17345"/>
                  <a:pt x="8696" y="17470"/>
                </a:cubicBezTo>
                <a:lnTo>
                  <a:pt x="8696" y="19454"/>
                </a:lnTo>
                <a:lnTo>
                  <a:pt x="7790" y="19454"/>
                </a:lnTo>
                <a:cubicBezTo>
                  <a:pt x="7640" y="19454"/>
                  <a:pt x="7516" y="19598"/>
                  <a:pt x="7516" y="19773"/>
                </a:cubicBezTo>
                <a:lnTo>
                  <a:pt x="7516" y="21281"/>
                </a:lnTo>
                <a:cubicBezTo>
                  <a:pt x="7516" y="21456"/>
                  <a:pt x="7640" y="21600"/>
                  <a:pt x="7790" y="21600"/>
                </a:cubicBezTo>
                <a:lnTo>
                  <a:pt x="10095" y="21600"/>
                </a:lnTo>
                <a:cubicBezTo>
                  <a:pt x="10245" y="21600"/>
                  <a:pt x="10367" y="21456"/>
                  <a:pt x="10367" y="21281"/>
                </a:cubicBezTo>
                <a:lnTo>
                  <a:pt x="10367" y="19773"/>
                </a:lnTo>
                <a:cubicBezTo>
                  <a:pt x="10367" y="19599"/>
                  <a:pt x="10245" y="19454"/>
                  <a:pt x="10095" y="19454"/>
                </a:cubicBezTo>
                <a:lnTo>
                  <a:pt x="9237" y="19454"/>
                </a:lnTo>
                <a:lnTo>
                  <a:pt x="9237" y="18111"/>
                </a:lnTo>
                <a:cubicBezTo>
                  <a:pt x="9237" y="17987"/>
                  <a:pt x="9324" y="17885"/>
                  <a:pt x="9431" y="17885"/>
                </a:cubicBezTo>
                <a:lnTo>
                  <a:pt x="12169" y="17885"/>
                </a:lnTo>
                <a:cubicBezTo>
                  <a:pt x="12276" y="17885"/>
                  <a:pt x="12363" y="17987"/>
                  <a:pt x="12363" y="18111"/>
                </a:cubicBezTo>
                <a:lnTo>
                  <a:pt x="12363" y="19454"/>
                </a:lnTo>
                <a:lnTo>
                  <a:pt x="11505" y="19454"/>
                </a:lnTo>
                <a:cubicBezTo>
                  <a:pt x="11355" y="19454"/>
                  <a:pt x="11233" y="19599"/>
                  <a:pt x="11233" y="19773"/>
                </a:cubicBezTo>
                <a:lnTo>
                  <a:pt x="11233" y="21281"/>
                </a:lnTo>
                <a:cubicBezTo>
                  <a:pt x="11233" y="21456"/>
                  <a:pt x="11355" y="21600"/>
                  <a:pt x="11505" y="21600"/>
                </a:cubicBezTo>
                <a:lnTo>
                  <a:pt x="13810" y="21600"/>
                </a:lnTo>
                <a:cubicBezTo>
                  <a:pt x="13960" y="21600"/>
                  <a:pt x="14084" y="21456"/>
                  <a:pt x="14084" y="21281"/>
                </a:cubicBezTo>
                <a:lnTo>
                  <a:pt x="14084" y="19773"/>
                </a:lnTo>
                <a:cubicBezTo>
                  <a:pt x="14084" y="19599"/>
                  <a:pt x="13960" y="19454"/>
                  <a:pt x="13810" y="19454"/>
                </a:cubicBezTo>
                <a:lnTo>
                  <a:pt x="12904" y="19454"/>
                </a:lnTo>
                <a:lnTo>
                  <a:pt x="12904" y="17470"/>
                </a:lnTo>
                <a:cubicBezTo>
                  <a:pt x="12904" y="17345"/>
                  <a:pt x="12817" y="17244"/>
                  <a:pt x="12710" y="17244"/>
                </a:cubicBezTo>
                <a:lnTo>
                  <a:pt x="11070" y="17244"/>
                </a:lnTo>
                <a:lnTo>
                  <a:pt x="11070" y="14304"/>
                </a:lnTo>
                <a:lnTo>
                  <a:pt x="13087" y="14304"/>
                </a:lnTo>
                <a:cubicBezTo>
                  <a:pt x="13354" y="14304"/>
                  <a:pt x="13574" y="14049"/>
                  <a:pt x="13574" y="13737"/>
                </a:cubicBezTo>
                <a:lnTo>
                  <a:pt x="13574" y="11271"/>
                </a:lnTo>
                <a:cubicBezTo>
                  <a:pt x="13574" y="10960"/>
                  <a:pt x="13354" y="10705"/>
                  <a:pt x="13087" y="10705"/>
                </a:cubicBezTo>
                <a:lnTo>
                  <a:pt x="11070" y="10705"/>
                </a:lnTo>
                <a:lnTo>
                  <a:pt x="11070" y="7951"/>
                </a:lnTo>
                <a:lnTo>
                  <a:pt x="17850" y="7951"/>
                </a:lnTo>
                <a:cubicBezTo>
                  <a:pt x="17957" y="7951"/>
                  <a:pt x="18044" y="8055"/>
                  <a:pt x="18044" y="8179"/>
                </a:cubicBezTo>
                <a:lnTo>
                  <a:pt x="18044" y="10705"/>
                </a:lnTo>
                <a:lnTo>
                  <a:pt x="16051" y="10705"/>
                </a:lnTo>
                <a:cubicBezTo>
                  <a:pt x="15784" y="10705"/>
                  <a:pt x="15565" y="10960"/>
                  <a:pt x="15565" y="11271"/>
                </a:cubicBezTo>
                <a:lnTo>
                  <a:pt x="15565" y="13737"/>
                </a:lnTo>
                <a:cubicBezTo>
                  <a:pt x="15565" y="14049"/>
                  <a:pt x="15784" y="14304"/>
                  <a:pt x="16051" y="14304"/>
                </a:cubicBezTo>
                <a:lnTo>
                  <a:pt x="18044" y="14304"/>
                </a:lnTo>
                <a:lnTo>
                  <a:pt x="18044" y="17244"/>
                </a:lnTo>
                <a:lnTo>
                  <a:pt x="16430" y="17244"/>
                </a:lnTo>
                <a:cubicBezTo>
                  <a:pt x="16323" y="17244"/>
                  <a:pt x="16235" y="17345"/>
                  <a:pt x="16235" y="17470"/>
                </a:cubicBezTo>
                <a:lnTo>
                  <a:pt x="16235" y="19454"/>
                </a:lnTo>
                <a:lnTo>
                  <a:pt x="15353" y="19454"/>
                </a:lnTo>
                <a:cubicBezTo>
                  <a:pt x="15203" y="19454"/>
                  <a:pt x="15079" y="19599"/>
                  <a:pt x="15079" y="19773"/>
                </a:cubicBezTo>
                <a:lnTo>
                  <a:pt x="15079" y="21281"/>
                </a:lnTo>
                <a:cubicBezTo>
                  <a:pt x="15079" y="21456"/>
                  <a:pt x="15203" y="21600"/>
                  <a:pt x="15353" y="21600"/>
                </a:cubicBezTo>
                <a:lnTo>
                  <a:pt x="17659" y="21600"/>
                </a:lnTo>
                <a:cubicBezTo>
                  <a:pt x="17809" y="21600"/>
                  <a:pt x="17931" y="21456"/>
                  <a:pt x="17931" y="21281"/>
                </a:cubicBezTo>
                <a:lnTo>
                  <a:pt x="17931" y="19773"/>
                </a:lnTo>
                <a:cubicBezTo>
                  <a:pt x="17931" y="19599"/>
                  <a:pt x="17809" y="19454"/>
                  <a:pt x="17659" y="19454"/>
                </a:cubicBezTo>
                <a:lnTo>
                  <a:pt x="16776" y="19454"/>
                </a:lnTo>
                <a:lnTo>
                  <a:pt x="16776" y="18111"/>
                </a:lnTo>
                <a:cubicBezTo>
                  <a:pt x="16776" y="17987"/>
                  <a:pt x="16864" y="17885"/>
                  <a:pt x="16971" y="17885"/>
                </a:cubicBezTo>
                <a:lnTo>
                  <a:pt x="19709" y="17885"/>
                </a:lnTo>
                <a:cubicBezTo>
                  <a:pt x="19816" y="17885"/>
                  <a:pt x="19903" y="17987"/>
                  <a:pt x="19903" y="18111"/>
                </a:cubicBezTo>
                <a:lnTo>
                  <a:pt x="19903" y="19454"/>
                </a:lnTo>
                <a:lnTo>
                  <a:pt x="19021" y="19454"/>
                </a:lnTo>
                <a:cubicBezTo>
                  <a:pt x="18871" y="19454"/>
                  <a:pt x="18747" y="19599"/>
                  <a:pt x="18747" y="19773"/>
                </a:cubicBezTo>
                <a:lnTo>
                  <a:pt x="18747" y="21281"/>
                </a:lnTo>
                <a:cubicBezTo>
                  <a:pt x="18747" y="21456"/>
                  <a:pt x="18871" y="21600"/>
                  <a:pt x="19021" y="21600"/>
                </a:cubicBezTo>
                <a:lnTo>
                  <a:pt x="21326" y="21600"/>
                </a:lnTo>
                <a:cubicBezTo>
                  <a:pt x="21476" y="21600"/>
                  <a:pt x="21600" y="21456"/>
                  <a:pt x="21600" y="21281"/>
                </a:cubicBezTo>
                <a:lnTo>
                  <a:pt x="21600" y="19773"/>
                </a:lnTo>
                <a:cubicBezTo>
                  <a:pt x="21600" y="19599"/>
                  <a:pt x="21476" y="19454"/>
                  <a:pt x="21326" y="19454"/>
                </a:cubicBezTo>
                <a:lnTo>
                  <a:pt x="20444" y="19454"/>
                </a:lnTo>
                <a:lnTo>
                  <a:pt x="20444" y="17470"/>
                </a:lnTo>
                <a:cubicBezTo>
                  <a:pt x="20444" y="17345"/>
                  <a:pt x="20357" y="17244"/>
                  <a:pt x="20250" y="17244"/>
                </a:cubicBezTo>
                <a:lnTo>
                  <a:pt x="18585" y="17244"/>
                </a:lnTo>
                <a:lnTo>
                  <a:pt x="18585" y="14304"/>
                </a:lnTo>
                <a:lnTo>
                  <a:pt x="20626" y="14304"/>
                </a:lnTo>
                <a:cubicBezTo>
                  <a:pt x="20894" y="14304"/>
                  <a:pt x="21113" y="14049"/>
                  <a:pt x="21113" y="13737"/>
                </a:cubicBezTo>
                <a:lnTo>
                  <a:pt x="21113" y="11271"/>
                </a:lnTo>
                <a:cubicBezTo>
                  <a:pt x="21113" y="10960"/>
                  <a:pt x="20894" y="10705"/>
                  <a:pt x="20626" y="10705"/>
                </a:cubicBezTo>
                <a:lnTo>
                  <a:pt x="18585" y="10705"/>
                </a:lnTo>
                <a:lnTo>
                  <a:pt x="18585" y="7550"/>
                </a:lnTo>
                <a:cubicBezTo>
                  <a:pt x="18585" y="7425"/>
                  <a:pt x="18498" y="7322"/>
                  <a:pt x="18390" y="7322"/>
                </a:cubicBezTo>
                <a:lnTo>
                  <a:pt x="11070" y="7322"/>
                </a:lnTo>
                <a:lnTo>
                  <a:pt x="11070" y="4181"/>
                </a:lnTo>
                <a:lnTo>
                  <a:pt x="13626" y="4181"/>
                </a:lnTo>
                <a:cubicBezTo>
                  <a:pt x="13894" y="4181"/>
                  <a:pt x="14113" y="3926"/>
                  <a:pt x="14113" y="3615"/>
                </a:cubicBezTo>
                <a:lnTo>
                  <a:pt x="14113" y="566"/>
                </a:lnTo>
                <a:cubicBezTo>
                  <a:pt x="14113" y="255"/>
                  <a:pt x="13894" y="0"/>
                  <a:pt x="13626" y="0"/>
                </a:cubicBezTo>
                <a:lnTo>
                  <a:pt x="10800" y="0"/>
                </a:lnTo>
                <a:lnTo>
                  <a:pt x="7974" y="0"/>
                </a:lnTo>
                <a:close/>
              </a:path>
            </a:pathLst>
          </a:custGeom>
          <a:solidFill>
            <a:srgbClr val="404040"/>
          </a:solidFill>
          <a:ln w="12700">
            <a:miter lim="400000"/>
          </a:ln>
        </p:spPr>
        <p:txBody>
          <a:bodyPr lIns="67698" tIns="67698" rIns="67698" bIns="67698" anchor="ctr"/>
          <a:lstStyle/>
          <a:p>
            <a:pPr algn="ctr">
              <a:defRPr sz="5000">
                <a:solidFill>
                  <a:srgbClr val="FFFFFF"/>
                </a:solidFill>
              </a:defRPr>
            </a:pPr>
            <a:endParaRPr sz="6663"/>
          </a:p>
        </p:txBody>
      </p:sp>
      <p:sp>
        <p:nvSpPr>
          <p:cNvPr id="17" name="Freeform 31">
            <a:extLst>
              <a:ext uri="{FF2B5EF4-FFF2-40B4-BE49-F238E27FC236}">
                <a16:creationId xmlns:a16="http://schemas.microsoft.com/office/drawing/2014/main" id="{9477D7CE-BB06-2B7A-0A57-992605AA8CEE}"/>
              </a:ext>
            </a:extLst>
          </p:cNvPr>
          <p:cNvSpPr/>
          <p:nvPr/>
        </p:nvSpPr>
        <p:spPr>
          <a:xfrm>
            <a:off x="12573887" y="10919884"/>
            <a:ext cx="7412938" cy="2411118"/>
          </a:xfrm>
          <a:custGeom>
            <a:avLst/>
            <a:gdLst/>
            <a:ahLst/>
            <a:cxnLst>
              <a:cxn ang="0">
                <a:pos x="wd2" y="hd2"/>
              </a:cxn>
              <a:cxn ang="5400000">
                <a:pos x="wd2" y="hd2"/>
              </a:cxn>
              <a:cxn ang="10800000">
                <a:pos x="wd2" y="hd2"/>
              </a:cxn>
              <a:cxn ang="16200000">
                <a:pos x="wd2" y="hd2"/>
              </a:cxn>
            </a:cxnLst>
            <a:rect l="0" t="0" r="r" b="b"/>
            <a:pathLst>
              <a:path w="21600" h="21600" extrusionOk="0">
                <a:moveTo>
                  <a:pt x="1313" y="21600"/>
                </a:moveTo>
                <a:lnTo>
                  <a:pt x="21600" y="21600"/>
                </a:lnTo>
                <a:lnTo>
                  <a:pt x="20299" y="10787"/>
                </a:lnTo>
                <a:lnTo>
                  <a:pt x="21600" y="0"/>
                </a:lnTo>
                <a:lnTo>
                  <a:pt x="1313" y="0"/>
                </a:lnTo>
                <a:lnTo>
                  <a:pt x="0" y="10787"/>
                </a:lnTo>
                <a:lnTo>
                  <a:pt x="1313" y="21600"/>
                </a:lnTo>
                <a:close/>
              </a:path>
            </a:pathLst>
          </a:custGeom>
          <a:solidFill>
            <a:srgbClr val="81C8D3"/>
          </a:solidFill>
          <a:ln w="12700">
            <a:miter lim="400000"/>
          </a:ln>
        </p:spPr>
        <p:txBody>
          <a:bodyPr lIns="60927" rIns="60927"/>
          <a:lstStyle/>
          <a:p>
            <a:pPr>
              <a:defRPr sz="1400">
                <a:latin typeface="Arial"/>
                <a:ea typeface="Arial"/>
                <a:cs typeface="Arial"/>
                <a:sym typeface="Arial"/>
              </a:defRPr>
            </a:pPr>
            <a:endParaRPr sz="1866" dirty="0">
              <a:solidFill>
                <a:srgbClr val="6ABFD3"/>
              </a:solidFill>
            </a:endParaRPr>
          </a:p>
        </p:txBody>
      </p:sp>
      <p:sp>
        <p:nvSpPr>
          <p:cNvPr id="18" name="TextBox 7">
            <a:extLst>
              <a:ext uri="{FF2B5EF4-FFF2-40B4-BE49-F238E27FC236}">
                <a16:creationId xmlns:a16="http://schemas.microsoft.com/office/drawing/2014/main" id="{D11135E0-EDB7-A620-0476-700C554A4C97}"/>
              </a:ext>
            </a:extLst>
          </p:cNvPr>
          <p:cNvSpPr txBox="1"/>
          <p:nvPr/>
        </p:nvSpPr>
        <p:spPr>
          <a:xfrm>
            <a:off x="19904793" y="11630714"/>
            <a:ext cx="4364960" cy="678391"/>
          </a:xfrm>
          <a:prstGeom prst="rect">
            <a:avLst/>
          </a:prstGeom>
        </p:spPr>
        <p:txBody>
          <a:bodyPr wrap="square" lIns="0" tIns="0" rIns="0" bIns="0" rtlCol="0" anchor="t">
            <a:spAutoFit/>
          </a:bodyPr>
          <a:lstStyle/>
          <a:p>
            <a:pPr>
              <a:lnSpc>
                <a:spcPts val="5970"/>
              </a:lnSpc>
            </a:pPr>
            <a:r>
              <a:rPr lang="en-US" sz="3198" b="1" dirty="0">
                <a:solidFill>
                  <a:srgbClr val="404040"/>
                </a:solidFill>
                <a:latin typeface="Montserrat" panose="00000500000000000000" pitchFamily="2" charset="0"/>
              </a:rPr>
              <a:t>CLUSTERING</a:t>
            </a:r>
          </a:p>
        </p:txBody>
      </p:sp>
      <p:sp>
        <p:nvSpPr>
          <p:cNvPr id="19" name="TextBox 7">
            <a:extLst>
              <a:ext uri="{FF2B5EF4-FFF2-40B4-BE49-F238E27FC236}">
                <a16:creationId xmlns:a16="http://schemas.microsoft.com/office/drawing/2014/main" id="{D39B340C-734A-893B-A5D4-BBCC859F7171}"/>
              </a:ext>
            </a:extLst>
          </p:cNvPr>
          <p:cNvSpPr txBox="1"/>
          <p:nvPr/>
        </p:nvSpPr>
        <p:spPr>
          <a:xfrm>
            <a:off x="13067836" y="11214744"/>
            <a:ext cx="5312186" cy="1804853"/>
          </a:xfrm>
          <a:prstGeom prst="rect">
            <a:avLst/>
          </a:prstGeom>
        </p:spPr>
        <p:txBody>
          <a:bodyPr wrap="square" lIns="0" tIns="0" rIns="0" bIns="0" rtlCol="0" anchor="t">
            <a:spAutoFit/>
          </a:bodyPr>
          <a:lstStyle/>
          <a:p>
            <a:pPr marL="917283" lvl="1" indent="-456949">
              <a:buFont typeface="Arial" panose="020B0604020202020204" pitchFamily="34" charset="0"/>
              <a:buChar char="•"/>
            </a:pPr>
            <a:r>
              <a:rPr lang="en-US" sz="2932" b="1" dirty="0">
                <a:solidFill>
                  <a:srgbClr val="404040"/>
                </a:solidFill>
                <a:latin typeface="Montserrat" pitchFamily="2" charset="77"/>
              </a:rPr>
              <a:t>Silhouette</a:t>
            </a:r>
          </a:p>
          <a:p>
            <a:pPr marL="917283" lvl="1" indent="-456949">
              <a:buFont typeface="Arial" panose="020B0604020202020204" pitchFamily="34" charset="0"/>
              <a:buChar char="•"/>
            </a:pPr>
            <a:r>
              <a:rPr lang="en-GB" sz="2932" b="1" dirty="0">
                <a:solidFill>
                  <a:srgbClr val="404040"/>
                </a:solidFill>
                <a:latin typeface="Montserrat" pitchFamily="2" charset="77"/>
              </a:rPr>
              <a:t>Adj. Rand </a:t>
            </a:r>
            <a:r>
              <a:rPr lang="en-GB" sz="2932" b="1" dirty="0" err="1">
                <a:solidFill>
                  <a:srgbClr val="404040"/>
                </a:solidFill>
                <a:latin typeface="Montserrat" pitchFamily="2" charset="77"/>
              </a:rPr>
              <a:t>Indx</a:t>
            </a:r>
            <a:r>
              <a:rPr lang="en-GB" sz="2932" b="1" dirty="0">
                <a:solidFill>
                  <a:srgbClr val="404040"/>
                </a:solidFill>
                <a:latin typeface="Montserrat" pitchFamily="2" charset="77"/>
              </a:rPr>
              <a:t>.</a:t>
            </a:r>
            <a:endParaRPr lang="en-US" sz="2932" b="1" dirty="0">
              <a:solidFill>
                <a:srgbClr val="404040"/>
              </a:solidFill>
              <a:latin typeface="Montserrat" pitchFamily="2" charset="77"/>
            </a:endParaRPr>
          </a:p>
          <a:p>
            <a:pPr marL="917283" lvl="1" indent="-456949">
              <a:buFont typeface="Arial" panose="020B0604020202020204" pitchFamily="34" charset="0"/>
              <a:buChar char="•"/>
            </a:pPr>
            <a:r>
              <a:rPr lang="en-US" sz="2932" b="1" dirty="0">
                <a:solidFill>
                  <a:srgbClr val="404040"/>
                </a:solidFill>
                <a:latin typeface="Montserrat" pitchFamily="2" charset="77"/>
              </a:rPr>
              <a:t>Gap statistic</a:t>
            </a:r>
          </a:p>
          <a:p>
            <a:pPr marL="917283" lvl="1" indent="-456949">
              <a:buFont typeface="Arial" panose="020B0604020202020204" pitchFamily="34" charset="0"/>
              <a:buChar char="•"/>
            </a:pPr>
            <a:r>
              <a:rPr lang="en-US" sz="2932" b="1" dirty="0">
                <a:solidFill>
                  <a:srgbClr val="404040"/>
                </a:solidFill>
                <a:latin typeface="Montserrat" pitchFamily="2" charset="77"/>
              </a:rPr>
              <a:t>Davies-Bouldin</a:t>
            </a:r>
          </a:p>
        </p:txBody>
      </p:sp>
      <p:sp>
        <p:nvSpPr>
          <p:cNvPr id="20" name="Shape">
            <a:extLst>
              <a:ext uri="{FF2B5EF4-FFF2-40B4-BE49-F238E27FC236}">
                <a16:creationId xmlns:a16="http://schemas.microsoft.com/office/drawing/2014/main" id="{86E50E50-A664-9B66-F4C7-A36A82ACBEB5}"/>
              </a:ext>
            </a:extLst>
          </p:cNvPr>
          <p:cNvSpPr/>
          <p:nvPr/>
        </p:nvSpPr>
        <p:spPr>
          <a:xfrm>
            <a:off x="17455328" y="11224525"/>
            <a:ext cx="1631150" cy="1631150"/>
          </a:xfrm>
          <a:custGeom>
            <a:avLst/>
            <a:gdLst/>
            <a:ahLst/>
            <a:cxnLst>
              <a:cxn ang="0">
                <a:pos x="wd2" y="hd2"/>
              </a:cxn>
              <a:cxn ang="5400000">
                <a:pos x="wd2" y="hd2"/>
              </a:cxn>
              <a:cxn ang="10800000">
                <a:pos x="wd2" y="hd2"/>
              </a:cxn>
              <a:cxn ang="16200000">
                <a:pos x="wd2" y="hd2"/>
              </a:cxn>
            </a:cxnLst>
            <a:rect l="0" t="0" r="r" b="b"/>
            <a:pathLst>
              <a:path w="21451" h="21459" extrusionOk="0">
                <a:moveTo>
                  <a:pt x="18313" y="10143"/>
                </a:moveTo>
                <a:cubicBezTo>
                  <a:pt x="18682" y="10706"/>
                  <a:pt x="19420" y="11082"/>
                  <a:pt x="19974" y="11082"/>
                </a:cubicBezTo>
                <a:cubicBezTo>
                  <a:pt x="20897" y="10894"/>
                  <a:pt x="21451" y="9955"/>
                  <a:pt x="21451" y="9016"/>
                </a:cubicBezTo>
                <a:cubicBezTo>
                  <a:pt x="21266" y="8077"/>
                  <a:pt x="20343" y="7513"/>
                  <a:pt x="19420" y="7701"/>
                </a:cubicBezTo>
                <a:cubicBezTo>
                  <a:pt x="18682" y="7889"/>
                  <a:pt x="18313" y="8452"/>
                  <a:pt x="18128" y="9016"/>
                </a:cubicBezTo>
                <a:cubicBezTo>
                  <a:pt x="13513" y="9955"/>
                  <a:pt x="13513" y="9955"/>
                  <a:pt x="13513" y="9955"/>
                </a:cubicBezTo>
                <a:cubicBezTo>
                  <a:pt x="13513" y="9579"/>
                  <a:pt x="13328" y="9203"/>
                  <a:pt x="13143" y="8828"/>
                </a:cubicBezTo>
                <a:cubicBezTo>
                  <a:pt x="16097" y="5447"/>
                  <a:pt x="16097" y="5447"/>
                  <a:pt x="16097" y="5447"/>
                </a:cubicBezTo>
                <a:cubicBezTo>
                  <a:pt x="16651" y="5635"/>
                  <a:pt x="17389" y="5447"/>
                  <a:pt x="17943" y="4883"/>
                </a:cubicBezTo>
                <a:cubicBezTo>
                  <a:pt x="18497" y="4132"/>
                  <a:pt x="18313" y="3005"/>
                  <a:pt x="17574" y="2442"/>
                </a:cubicBezTo>
                <a:cubicBezTo>
                  <a:pt x="17020" y="1878"/>
                  <a:pt x="15913" y="2066"/>
                  <a:pt x="15359" y="2630"/>
                </a:cubicBezTo>
                <a:cubicBezTo>
                  <a:pt x="14805" y="3193"/>
                  <a:pt x="14805" y="4132"/>
                  <a:pt x="15174" y="4696"/>
                </a:cubicBezTo>
                <a:cubicBezTo>
                  <a:pt x="12220" y="8077"/>
                  <a:pt x="12220" y="8077"/>
                  <a:pt x="12220" y="8077"/>
                </a:cubicBezTo>
                <a:cubicBezTo>
                  <a:pt x="12036" y="7889"/>
                  <a:pt x="11666" y="7701"/>
                  <a:pt x="11297" y="7701"/>
                </a:cubicBezTo>
                <a:cubicBezTo>
                  <a:pt x="11297" y="3193"/>
                  <a:pt x="11297" y="3193"/>
                  <a:pt x="11297" y="3193"/>
                </a:cubicBezTo>
                <a:cubicBezTo>
                  <a:pt x="11851" y="3005"/>
                  <a:pt x="12405" y="2254"/>
                  <a:pt x="12405" y="1503"/>
                </a:cubicBezTo>
                <a:cubicBezTo>
                  <a:pt x="12405" y="751"/>
                  <a:pt x="11666" y="0"/>
                  <a:pt x="10743" y="0"/>
                </a:cubicBezTo>
                <a:cubicBezTo>
                  <a:pt x="9820" y="0"/>
                  <a:pt x="9082" y="751"/>
                  <a:pt x="9082" y="1503"/>
                </a:cubicBezTo>
                <a:cubicBezTo>
                  <a:pt x="9082" y="2254"/>
                  <a:pt x="9451" y="3005"/>
                  <a:pt x="10189" y="3193"/>
                </a:cubicBezTo>
                <a:cubicBezTo>
                  <a:pt x="10189" y="7701"/>
                  <a:pt x="10189" y="7701"/>
                  <a:pt x="10189" y="7701"/>
                </a:cubicBezTo>
                <a:cubicBezTo>
                  <a:pt x="9820" y="7701"/>
                  <a:pt x="9451" y="7889"/>
                  <a:pt x="9082" y="8077"/>
                </a:cubicBezTo>
                <a:cubicBezTo>
                  <a:pt x="6128" y="4696"/>
                  <a:pt x="6128" y="4696"/>
                  <a:pt x="6128" y="4696"/>
                </a:cubicBezTo>
                <a:cubicBezTo>
                  <a:pt x="6497" y="4132"/>
                  <a:pt x="6497" y="3193"/>
                  <a:pt x="5943" y="2630"/>
                </a:cubicBezTo>
                <a:cubicBezTo>
                  <a:pt x="5389" y="2066"/>
                  <a:pt x="4466" y="1878"/>
                  <a:pt x="3728" y="2442"/>
                </a:cubicBezTo>
                <a:cubicBezTo>
                  <a:pt x="2989" y="3005"/>
                  <a:pt x="2989" y="4132"/>
                  <a:pt x="3543" y="4883"/>
                </a:cubicBezTo>
                <a:cubicBezTo>
                  <a:pt x="3913" y="5447"/>
                  <a:pt x="4651" y="5635"/>
                  <a:pt x="5389" y="5447"/>
                </a:cubicBezTo>
                <a:cubicBezTo>
                  <a:pt x="8159" y="8828"/>
                  <a:pt x="8159" y="8828"/>
                  <a:pt x="8159" y="8828"/>
                </a:cubicBezTo>
                <a:cubicBezTo>
                  <a:pt x="7974" y="9203"/>
                  <a:pt x="7789" y="9579"/>
                  <a:pt x="7789" y="9955"/>
                </a:cubicBezTo>
                <a:cubicBezTo>
                  <a:pt x="3174" y="9016"/>
                  <a:pt x="3174" y="9016"/>
                  <a:pt x="3174" y="9016"/>
                </a:cubicBezTo>
                <a:cubicBezTo>
                  <a:pt x="3174" y="8452"/>
                  <a:pt x="2620" y="7889"/>
                  <a:pt x="1882" y="7701"/>
                </a:cubicBezTo>
                <a:cubicBezTo>
                  <a:pt x="959" y="7513"/>
                  <a:pt x="220" y="8077"/>
                  <a:pt x="36" y="9016"/>
                </a:cubicBezTo>
                <a:cubicBezTo>
                  <a:pt x="-149" y="9955"/>
                  <a:pt x="405" y="10894"/>
                  <a:pt x="1328" y="11082"/>
                </a:cubicBezTo>
                <a:cubicBezTo>
                  <a:pt x="2066" y="11082"/>
                  <a:pt x="2620" y="10706"/>
                  <a:pt x="2989" y="10143"/>
                </a:cubicBezTo>
                <a:cubicBezTo>
                  <a:pt x="7605" y="11082"/>
                  <a:pt x="7605" y="11082"/>
                  <a:pt x="7605" y="11082"/>
                </a:cubicBezTo>
                <a:cubicBezTo>
                  <a:pt x="7789" y="11270"/>
                  <a:pt x="7789" y="11645"/>
                  <a:pt x="7974" y="12021"/>
                </a:cubicBezTo>
                <a:cubicBezTo>
                  <a:pt x="3728" y="14463"/>
                  <a:pt x="3728" y="14463"/>
                  <a:pt x="3728" y="14463"/>
                </a:cubicBezTo>
                <a:cubicBezTo>
                  <a:pt x="3174" y="13899"/>
                  <a:pt x="2436" y="13899"/>
                  <a:pt x="1882" y="14275"/>
                </a:cubicBezTo>
                <a:cubicBezTo>
                  <a:pt x="1143" y="14650"/>
                  <a:pt x="774" y="15777"/>
                  <a:pt x="1328" y="16529"/>
                </a:cubicBezTo>
                <a:cubicBezTo>
                  <a:pt x="1697" y="17280"/>
                  <a:pt x="2805" y="17656"/>
                  <a:pt x="3543" y="17092"/>
                </a:cubicBezTo>
                <a:cubicBezTo>
                  <a:pt x="4097" y="16717"/>
                  <a:pt x="4466" y="15965"/>
                  <a:pt x="4282" y="15402"/>
                </a:cubicBezTo>
                <a:cubicBezTo>
                  <a:pt x="8528" y="12772"/>
                  <a:pt x="8528" y="12772"/>
                  <a:pt x="8528" y="12772"/>
                </a:cubicBezTo>
                <a:cubicBezTo>
                  <a:pt x="8713" y="13148"/>
                  <a:pt x="8897" y="13148"/>
                  <a:pt x="9266" y="13336"/>
                </a:cubicBezTo>
                <a:cubicBezTo>
                  <a:pt x="7605" y="18031"/>
                  <a:pt x="7605" y="18031"/>
                  <a:pt x="7605" y="18031"/>
                </a:cubicBezTo>
                <a:cubicBezTo>
                  <a:pt x="6866" y="18031"/>
                  <a:pt x="6128" y="18595"/>
                  <a:pt x="5943" y="19158"/>
                </a:cubicBezTo>
                <a:cubicBezTo>
                  <a:pt x="5574" y="20097"/>
                  <a:pt x="6128" y="21037"/>
                  <a:pt x="7051" y="21412"/>
                </a:cubicBezTo>
                <a:cubicBezTo>
                  <a:pt x="7789" y="21600"/>
                  <a:pt x="8713" y="21224"/>
                  <a:pt x="9082" y="20285"/>
                </a:cubicBezTo>
                <a:cubicBezTo>
                  <a:pt x="9266" y="19722"/>
                  <a:pt x="9082" y="18970"/>
                  <a:pt x="8528" y="18407"/>
                </a:cubicBezTo>
                <a:cubicBezTo>
                  <a:pt x="10189" y="13711"/>
                  <a:pt x="10189" y="13711"/>
                  <a:pt x="10189" y="13711"/>
                </a:cubicBezTo>
                <a:cubicBezTo>
                  <a:pt x="10374" y="13711"/>
                  <a:pt x="10559" y="13711"/>
                  <a:pt x="10743" y="13711"/>
                </a:cubicBezTo>
                <a:cubicBezTo>
                  <a:pt x="10743" y="13711"/>
                  <a:pt x="10928" y="13711"/>
                  <a:pt x="11113" y="13711"/>
                </a:cubicBezTo>
                <a:cubicBezTo>
                  <a:pt x="12774" y="18407"/>
                  <a:pt x="12774" y="18407"/>
                  <a:pt x="12774" y="18407"/>
                </a:cubicBezTo>
                <a:cubicBezTo>
                  <a:pt x="12220" y="18970"/>
                  <a:pt x="12036" y="19722"/>
                  <a:pt x="12220" y="20285"/>
                </a:cubicBezTo>
                <a:cubicBezTo>
                  <a:pt x="12589" y="21224"/>
                  <a:pt x="13513" y="21600"/>
                  <a:pt x="14436" y="21412"/>
                </a:cubicBezTo>
                <a:cubicBezTo>
                  <a:pt x="15174" y="21037"/>
                  <a:pt x="15728" y="20097"/>
                  <a:pt x="15359" y="19158"/>
                </a:cubicBezTo>
                <a:cubicBezTo>
                  <a:pt x="15174" y="18595"/>
                  <a:pt x="14436" y="18031"/>
                  <a:pt x="13882" y="18031"/>
                </a:cubicBezTo>
                <a:cubicBezTo>
                  <a:pt x="12036" y="13336"/>
                  <a:pt x="12036" y="13336"/>
                  <a:pt x="12036" y="13336"/>
                </a:cubicBezTo>
                <a:cubicBezTo>
                  <a:pt x="12405" y="13148"/>
                  <a:pt x="12589" y="13148"/>
                  <a:pt x="12774" y="12772"/>
                </a:cubicBezTo>
                <a:cubicBezTo>
                  <a:pt x="17020" y="15402"/>
                  <a:pt x="17020" y="15402"/>
                  <a:pt x="17020" y="15402"/>
                </a:cubicBezTo>
                <a:cubicBezTo>
                  <a:pt x="16836" y="15965"/>
                  <a:pt x="17205" y="16717"/>
                  <a:pt x="17759" y="17092"/>
                </a:cubicBezTo>
                <a:cubicBezTo>
                  <a:pt x="18682" y="17656"/>
                  <a:pt x="19605" y="17280"/>
                  <a:pt x="20159" y="16529"/>
                </a:cubicBezTo>
                <a:cubicBezTo>
                  <a:pt x="20528" y="15777"/>
                  <a:pt x="20343" y="14650"/>
                  <a:pt x="19420" y="14275"/>
                </a:cubicBezTo>
                <a:cubicBezTo>
                  <a:pt x="18866" y="13899"/>
                  <a:pt x="18128" y="13899"/>
                  <a:pt x="17574" y="14463"/>
                </a:cubicBezTo>
                <a:cubicBezTo>
                  <a:pt x="13513" y="12021"/>
                  <a:pt x="13513" y="12021"/>
                  <a:pt x="13513" y="12021"/>
                </a:cubicBezTo>
                <a:cubicBezTo>
                  <a:pt x="13513" y="11645"/>
                  <a:pt x="13697" y="11270"/>
                  <a:pt x="13697" y="11082"/>
                </a:cubicBezTo>
                <a:lnTo>
                  <a:pt x="18313" y="10143"/>
                </a:lnTo>
                <a:close/>
                <a:moveTo>
                  <a:pt x="18313" y="10143"/>
                </a:moveTo>
                <a:cubicBezTo>
                  <a:pt x="18313" y="10143"/>
                  <a:pt x="18313" y="10143"/>
                  <a:pt x="18313" y="10143"/>
                </a:cubicBezTo>
              </a:path>
            </a:pathLst>
          </a:custGeom>
          <a:solidFill>
            <a:srgbClr val="404040"/>
          </a:solidFill>
          <a:ln w="12700">
            <a:miter lim="400000"/>
          </a:ln>
        </p:spPr>
        <p:txBody>
          <a:bodyPr lIns="162474" tIns="162474" rIns="162474" bIns="162474"/>
          <a:lstStyle/>
          <a:p>
            <a:endParaRPr sz="4797"/>
          </a:p>
        </p:txBody>
      </p:sp>
      <p:pic>
        <p:nvPicPr>
          <p:cNvPr id="21" name="Picture 20" descr="A blue and black logo&#10;&#10;Description automatically generated">
            <a:extLst>
              <a:ext uri="{FF2B5EF4-FFF2-40B4-BE49-F238E27FC236}">
                <a16:creationId xmlns:a16="http://schemas.microsoft.com/office/drawing/2014/main" id="{98B7E75B-08E4-A558-0159-48A98C433DDE}"/>
              </a:ext>
            </a:extLst>
          </p:cNvPr>
          <p:cNvPicPr>
            <a:picLocks noChangeAspect="1"/>
          </p:cNvPicPr>
          <p:nvPr/>
        </p:nvPicPr>
        <p:blipFill>
          <a:blip r:embed="rId4" cstate="print">
            <a:extLst>
              <a:ext uri="{BEBA8EAE-BF5A-486C-A8C5-ECC9F3942E4B}">
                <a14:imgProps xmlns:a14="http://schemas.microsoft.com/office/drawing/2010/main">
                  <a14:imgLayer r:embed="rId5">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23152735" y="12326192"/>
            <a:ext cx="1015471" cy="1233916"/>
          </a:xfrm>
          <a:prstGeom prst="rect">
            <a:avLst/>
          </a:prstGeom>
        </p:spPr>
      </p:pic>
    </p:spTree>
    <p:extLst>
      <p:ext uri="{BB962C8B-B14F-4D97-AF65-F5344CB8AC3E}">
        <p14:creationId xmlns:p14="http://schemas.microsoft.com/office/powerpoint/2010/main" val="31479665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DDE6BB0-E782-5A32-EF8D-8BB886C033F5}"/>
              </a:ext>
            </a:extLst>
          </p:cNvPr>
          <p:cNvSpPr/>
          <p:nvPr/>
        </p:nvSpPr>
        <p:spPr>
          <a:xfrm>
            <a:off x="10772008" y="-24123"/>
            <a:ext cx="13599292" cy="137088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4797" dirty="0"/>
          </a:p>
        </p:txBody>
      </p:sp>
      <p:sp>
        <p:nvSpPr>
          <p:cNvPr id="6" name="TextBox 6"/>
          <p:cNvSpPr txBox="1"/>
          <p:nvPr/>
        </p:nvSpPr>
        <p:spPr>
          <a:xfrm>
            <a:off x="2132489" y="1442822"/>
            <a:ext cx="7605591" cy="2577565"/>
          </a:xfrm>
          <a:prstGeom prst="rect">
            <a:avLst/>
          </a:prstGeom>
        </p:spPr>
        <p:txBody>
          <a:bodyPr wrap="square" lIns="0" tIns="0" rIns="0" bIns="0" rtlCol="0" anchor="t">
            <a:spAutoFit/>
          </a:bodyPr>
          <a:lstStyle/>
          <a:p>
            <a:pPr algn="ctr">
              <a:lnSpc>
                <a:spcPts val="10404"/>
              </a:lnSpc>
              <a:spcBef>
                <a:spcPct val="0"/>
              </a:spcBef>
            </a:pPr>
            <a:r>
              <a:rPr lang="en-US" sz="7196" dirty="0">
                <a:solidFill>
                  <a:srgbClr val="404040"/>
                </a:solidFill>
                <a:latin typeface="Now Bold"/>
              </a:rPr>
              <a:t>CLASSIFIER </a:t>
            </a:r>
          </a:p>
          <a:p>
            <a:pPr algn="ctr">
              <a:lnSpc>
                <a:spcPts val="10404"/>
              </a:lnSpc>
              <a:spcBef>
                <a:spcPct val="0"/>
              </a:spcBef>
            </a:pPr>
            <a:r>
              <a:rPr lang="en-US" sz="7196" dirty="0">
                <a:solidFill>
                  <a:srgbClr val="404040"/>
                </a:solidFill>
                <a:latin typeface="Now Bold"/>
              </a:rPr>
              <a:t>PERFORMANCE</a:t>
            </a:r>
          </a:p>
        </p:txBody>
      </p:sp>
      <p:sp>
        <p:nvSpPr>
          <p:cNvPr id="7" name="TextBox 7"/>
          <p:cNvSpPr txBox="1"/>
          <p:nvPr/>
        </p:nvSpPr>
        <p:spPr>
          <a:xfrm>
            <a:off x="1611362" y="5303841"/>
            <a:ext cx="8337830" cy="7628370"/>
          </a:xfrm>
          <a:prstGeom prst="rect">
            <a:avLst/>
          </a:prstGeom>
        </p:spPr>
        <p:txBody>
          <a:bodyPr wrap="square" lIns="0" tIns="0" rIns="0" bIns="0" rtlCol="0" anchor="t">
            <a:spAutoFit/>
          </a:bodyPr>
          <a:lstStyle/>
          <a:p>
            <a:pPr marL="460335" lvl="1">
              <a:lnSpc>
                <a:spcPts val="5970"/>
              </a:lnSpc>
            </a:pPr>
            <a:r>
              <a:rPr lang="en-US" sz="3731" dirty="0">
                <a:solidFill>
                  <a:srgbClr val="404040"/>
                </a:solidFill>
                <a:latin typeface="Montserrat" panose="00000500000000000000" pitchFamily="2" charset="0"/>
              </a:rPr>
              <a:t>Performance measures of classifiers depend on the chosen cutoff.</a:t>
            </a:r>
          </a:p>
          <a:p>
            <a:pPr marL="460335" lvl="1">
              <a:lnSpc>
                <a:spcPts val="5970"/>
              </a:lnSpc>
            </a:pPr>
            <a:endParaRPr lang="en-US" sz="3731" dirty="0">
              <a:solidFill>
                <a:srgbClr val="404040"/>
              </a:solidFill>
              <a:latin typeface="Montserrat" panose="00000500000000000000" pitchFamily="2" charset="0"/>
            </a:endParaRPr>
          </a:p>
          <a:p>
            <a:pPr marL="460335" lvl="1">
              <a:lnSpc>
                <a:spcPts val="5970"/>
              </a:lnSpc>
            </a:pPr>
            <a:r>
              <a:rPr lang="en-US" sz="3731" dirty="0">
                <a:solidFill>
                  <a:srgbClr val="404040"/>
                </a:solidFill>
                <a:latin typeface="Montserrat" panose="00000500000000000000" pitchFamily="2" charset="0"/>
              </a:rPr>
              <a:t>One can easily optimize on the number of false positives or false negatives, but not both at the same time. </a:t>
            </a:r>
            <a:endParaRPr lang="en-US" sz="3465" dirty="0">
              <a:solidFill>
                <a:srgbClr val="404040"/>
              </a:solidFill>
              <a:latin typeface="Montserrat" panose="00000500000000000000" pitchFamily="2" charset="0"/>
            </a:endParaRPr>
          </a:p>
          <a:p>
            <a:pPr marL="1678864" lvl="2" indent="-609265">
              <a:lnSpc>
                <a:spcPts val="5970"/>
              </a:lnSpc>
              <a:buFont typeface="Arial" panose="020B0604020202020204" pitchFamily="34" charset="0"/>
              <a:buChar char="•"/>
            </a:pPr>
            <a:endParaRPr lang="en-US" sz="3465" dirty="0">
              <a:solidFill>
                <a:srgbClr val="404040"/>
              </a:solidFill>
              <a:latin typeface="Montserrat" panose="00000500000000000000" pitchFamily="2" charset="0"/>
            </a:endParaRPr>
          </a:p>
          <a:p>
            <a:pPr>
              <a:lnSpc>
                <a:spcPts val="5970"/>
              </a:lnSpc>
            </a:pPr>
            <a:endParaRPr lang="en-US" sz="3731" dirty="0">
              <a:solidFill>
                <a:srgbClr val="404040"/>
              </a:solidFill>
              <a:latin typeface="Now"/>
            </a:endParaRPr>
          </a:p>
        </p:txBody>
      </p:sp>
      <p:sp>
        <p:nvSpPr>
          <p:cNvPr id="2" name="Freeform 4">
            <a:extLst>
              <a:ext uri="{FF2B5EF4-FFF2-40B4-BE49-F238E27FC236}">
                <a16:creationId xmlns:a16="http://schemas.microsoft.com/office/drawing/2014/main" id="{9537C6D3-24CF-9622-AA6B-0E4CE4D7CB63}"/>
              </a:ext>
            </a:extLst>
          </p:cNvPr>
          <p:cNvSpPr/>
          <p:nvPr/>
        </p:nvSpPr>
        <p:spPr>
          <a:xfrm>
            <a:off x="-25387" y="3573"/>
            <a:ext cx="1114758" cy="13708856"/>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sz="4797"/>
          </a:p>
        </p:txBody>
      </p:sp>
      <p:pic>
        <p:nvPicPr>
          <p:cNvPr id="12" name="Graphic 11">
            <a:extLst>
              <a:ext uri="{FF2B5EF4-FFF2-40B4-BE49-F238E27FC236}">
                <a16:creationId xmlns:a16="http://schemas.microsoft.com/office/drawing/2014/main" id="{D96B60B0-4DA0-C37D-E70A-5949EF80B10A}"/>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0747"/>
          <a:stretch/>
        </p:blipFill>
        <p:spPr>
          <a:xfrm>
            <a:off x="11373274" y="155893"/>
            <a:ext cx="12712771" cy="7662190"/>
          </a:xfrm>
          <a:prstGeom prst="rect">
            <a:avLst/>
          </a:prstGeom>
        </p:spPr>
      </p:pic>
      <p:pic>
        <p:nvPicPr>
          <p:cNvPr id="14" name="Graphic 13">
            <a:extLst>
              <a:ext uri="{FF2B5EF4-FFF2-40B4-BE49-F238E27FC236}">
                <a16:creationId xmlns:a16="http://schemas.microsoft.com/office/drawing/2014/main" id="{0301BACD-A114-D4E2-E441-BD54C381B55A}"/>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t="61442" r="54271"/>
          <a:stretch/>
        </p:blipFill>
        <p:spPr>
          <a:xfrm>
            <a:off x="14034725" y="7721151"/>
            <a:ext cx="7235120" cy="5309320"/>
          </a:xfrm>
          <a:prstGeom prst="rect">
            <a:avLst/>
          </a:prstGeom>
        </p:spPr>
      </p:pic>
      <p:sp>
        <p:nvSpPr>
          <p:cNvPr id="15" name="Rectangle 14">
            <a:extLst>
              <a:ext uri="{FF2B5EF4-FFF2-40B4-BE49-F238E27FC236}">
                <a16:creationId xmlns:a16="http://schemas.microsoft.com/office/drawing/2014/main" id="{6E3951F7-BA83-E6E0-0F81-D04A8CDFB72C}"/>
              </a:ext>
            </a:extLst>
          </p:cNvPr>
          <p:cNvSpPr/>
          <p:nvPr/>
        </p:nvSpPr>
        <p:spPr>
          <a:xfrm>
            <a:off x="13395906" y="7061094"/>
            <a:ext cx="2234036" cy="132011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4797"/>
          </a:p>
        </p:txBody>
      </p:sp>
      <p:sp>
        <p:nvSpPr>
          <p:cNvPr id="16" name="Rectangle 15">
            <a:extLst>
              <a:ext uri="{FF2B5EF4-FFF2-40B4-BE49-F238E27FC236}">
                <a16:creationId xmlns:a16="http://schemas.microsoft.com/office/drawing/2014/main" id="{398A8CB2-20CA-8796-04C1-B24954F21E90}"/>
              </a:ext>
            </a:extLst>
          </p:cNvPr>
          <p:cNvSpPr/>
          <p:nvPr/>
        </p:nvSpPr>
        <p:spPr>
          <a:xfrm>
            <a:off x="19752147" y="7061094"/>
            <a:ext cx="2234036" cy="132011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4797"/>
          </a:p>
        </p:txBody>
      </p:sp>
      <p:sp>
        <p:nvSpPr>
          <p:cNvPr id="17" name="TextBox 16">
            <a:extLst>
              <a:ext uri="{FF2B5EF4-FFF2-40B4-BE49-F238E27FC236}">
                <a16:creationId xmlns:a16="http://schemas.microsoft.com/office/drawing/2014/main" id="{DCB70920-98B0-DC3B-1CC0-9FEFB9417A57}"/>
              </a:ext>
            </a:extLst>
          </p:cNvPr>
          <p:cNvSpPr txBox="1"/>
          <p:nvPr/>
        </p:nvSpPr>
        <p:spPr>
          <a:xfrm>
            <a:off x="13366372" y="8551991"/>
            <a:ext cx="2669759" cy="748538"/>
          </a:xfrm>
          <a:prstGeom prst="rect">
            <a:avLst/>
          </a:prstGeom>
          <a:solidFill>
            <a:schemeClr val="bg1"/>
          </a:solidFill>
        </p:spPr>
        <p:txBody>
          <a:bodyPr wrap="square" rtlCol="0">
            <a:spAutoFit/>
          </a:bodyPr>
          <a:lstStyle/>
          <a:p>
            <a:r>
              <a:rPr lang="en-GB" sz="4264" dirty="0"/>
              <a:t>Precision :</a:t>
            </a:r>
          </a:p>
        </p:txBody>
      </p:sp>
      <p:sp>
        <p:nvSpPr>
          <p:cNvPr id="18" name="TextBox 17">
            <a:extLst>
              <a:ext uri="{FF2B5EF4-FFF2-40B4-BE49-F238E27FC236}">
                <a16:creationId xmlns:a16="http://schemas.microsoft.com/office/drawing/2014/main" id="{A972F0C2-9B54-2D7D-A63D-DE48932D0E76}"/>
              </a:ext>
            </a:extLst>
          </p:cNvPr>
          <p:cNvSpPr txBox="1"/>
          <p:nvPr/>
        </p:nvSpPr>
        <p:spPr>
          <a:xfrm>
            <a:off x="11872700" y="11332153"/>
            <a:ext cx="4163430" cy="1404744"/>
          </a:xfrm>
          <a:prstGeom prst="rect">
            <a:avLst/>
          </a:prstGeom>
          <a:solidFill>
            <a:schemeClr val="bg1"/>
          </a:solidFill>
        </p:spPr>
        <p:txBody>
          <a:bodyPr wrap="square" rtlCol="0">
            <a:spAutoFit/>
          </a:bodyPr>
          <a:lstStyle/>
          <a:p>
            <a:r>
              <a:rPr lang="en-GB" sz="4264" dirty="0"/>
              <a:t>Recall/</a:t>
            </a:r>
          </a:p>
          <a:p>
            <a:r>
              <a:rPr lang="en-GB" sz="4264" dirty="0"/>
              <a:t>True positive rate</a:t>
            </a:r>
          </a:p>
        </p:txBody>
      </p:sp>
      <p:pic>
        <p:nvPicPr>
          <p:cNvPr id="3" name="Picture 2" descr="A blue and black logo&#10;&#10;Description automatically generated">
            <a:extLst>
              <a:ext uri="{FF2B5EF4-FFF2-40B4-BE49-F238E27FC236}">
                <a16:creationId xmlns:a16="http://schemas.microsoft.com/office/drawing/2014/main" id="{E0875763-064F-0F03-06B8-66E14FDFCBA3}"/>
              </a:ext>
            </a:extLst>
          </p:cNvPr>
          <p:cNvPicPr>
            <a:picLocks noChangeAspect="1"/>
          </p:cNvPicPr>
          <p:nvPr/>
        </p:nvPicPr>
        <p:blipFill>
          <a:blip r:embed="rId5" cstate="print">
            <a:extLst>
              <a:ext uri="{BEBA8EAE-BF5A-486C-A8C5-ECC9F3942E4B}">
                <a14:imgProps xmlns:a14="http://schemas.microsoft.com/office/drawing/2010/main">
                  <a14:imgLayer r:embed="rId6">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23152735" y="12326192"/>
            <a:ext cx="1015471" cy="1233916"/>
          </a:xfrm>
          <a:prstGeom prst="rect">
            <a:avLst/>
          </a:prstGeom>
        </p:spPr>
      </p:pic>
    </p:spTree>
    <p:extLst>
      <p:ext uri="{BB962C8B-B14F-4D97-AF65-F5344CB8AC3E}">
        <p14:creationId xmlns:p14="http://schemas.microsoft.com/office/powerpoint/2010/main" val="142397438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4">
            <a:extLst>
              <a:ext uri="{FF2B5EF4-FFF2-40B4-BE49-F238E27FC236}">
                <a16:creationId xmlns:a16="http://schemas.microsoft.com/office/drawing/2014/main" id="{278BB9C9-7804-13FC-2DD5-DC0701C69D43}"/>
              </a:ext>
            </a:extLst>
          </p:cNvPr>
          <p:cNvSpPr/>
          <p:nvPr/>
        </p:nvSpPr>
        <p:spPr>
          <a:xfrm>
            <a:off x="0" y="444579"/>
            <a:ext cx="24371300" cy="2917962"/>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sz="4797"/>
          </a:p>
        </p:txBody>
      </p:sp>
      <p:sp>
        <p:nvSpPr>
          <p:cNvPr id="11" name="Rectangle 10">
            <a:extLst>
              <a:ext uri="{FF2B5EF4-FFF2-40B4-BE49-F238E27FC236}">
                <a16:creationId xmlns:a16="http://schemas.microsoft.com/office/drawing/2014/main" id="{E35F8390-8EA0-86F4-471F-E7A2A159D0C0}"/>
              </a:ext>
            </a:extLst>
          </p:cNvPr>
          <p:cNvSpPr/>
          <p:nvPr/>
        </p:nvSpPr>
        <p:spPr>
          <a:xfrm>
            <a:off x="0" y="5740982"/>
            <a:ext cx="24371300" cy="797144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4797"/>
          </a:p>
        </p:txBody>
      </p:sp>
      <p:sp>
        <p:nvSpPr>
          <p:cNvPr id="6" name="TextBox 6"/>
          <p:cNvSpPr txBox="1"/>
          <p:nvPr/>
        </p:nvSpPr>
        <p:spPr>
          <a:xfrm>
            <a:off x="3249507" y="1442823"/>
            <a:ext cx="18273699" cy="1288943"/>
          </a:xfrm>
          <a:prstGeom prst="rect">
            <a:avLst/>
          </a:prstGeom>
        </p:spPr>
        <p:txBody>
          <a:bodyPr lIns="0" tIns="0" rIns="0" bIns="0" rtlCol="0" anchor="t">
            <a:spAutoFit/>
          </a:bodyPr>
          <a:lstStyle/>
          <a:p>
            <a:pPr>
              <a:lnSpc>
                <a:spcPts val="10404"/>
              </a:lnSpc>
              <a:spcBef>
                <a:spcPct val="0"/>
              </a:spcBef>
            </a:pPr>
            <a:r>
              <a:rPr lang="en-US" sz="8527" dirty="0">
                <a:solidFill>
                  <a:srgbClr val="404040"/>
                </a:solidFill>
                <a:latin typeface="Now Bold"/>
              </a:rPr>
              <a:t>AREA UNDER THE CURVE (AUC)</a:t>
            </a:r>
          </a:p>
        </p:txBody>
      </p:sp>
      <p:sp>
        <p:nvSpPr>
          <p:cNvPr id="7" name="TextBox 7"/>
          <p:cNvSpPr txBox="1"/>
          <p:nvPr/>
        </p:nvSpPr>
        <p:spPr>
          <a:xfrm>
            <a:off x="1320112" y="4217776"/>
            <a:ext cx="21549757" cy="695255"/>
          </a:xfrm>
          <a:prstGeom prst="rect">
            <a:avLst/>
          </a:prstGeom>
        </p:spPr>
        <p:txBody>
          <a:bodyPr wrap="square" lIns="0" tIns="0" rIns="0" bIns="0" rtlCol="0" anchor="t">
            <a:spAutoFit/>
          </a:bodyPr>
          <a:lstStyle/>
          <a:p>
            <a:pPr>
              <a:lnSpc>
                <a:spcPts val="5970"/>
              </a:lnSpc>
            </a:pPr>
            <a:r>
              <a:rPr lang="en-US" sz="3731" dirty="0">
                <a:solidFill>
                  <a:srgbClr val="404040"/>
                </a:solidFill>
                <a:latin typeface="Montserrat" panose="00000500000000000000" pitchFamily="2" charset="0"/>
              </a:rPr>
              <a:t>This is why we use the AUC to report on the goodness of the classification.</a:t>
            </a:r>
          </a:p>
        </p:txBody>
      </p:sp>
      <p:pic>
        <p:nvPicPr>
          <p:cNvPr id="8" name="Picture 7" descr="A diagram of a curve&#10;&#10;Description automatically generated">
            <a:extLst>
              <a:ext uri="{FF2B5EF4-FFF2-40B4-BE49-F238E27FC236}">
                <a16:creationId xmlns:a16="http://schemas.microsoft.com/office/drawing/2014/main" id="{EDCF5190-6647-2D3F-AE69-6E77F17389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48928" y="6254109"/>
            <a:ext cx="9037690" cy="6798263"/>
          </a:xfrm>
          <a:prstGeom prst="rect">
            <a:avLst/>
          </a:prstGeom>
        </p:spPr>
      </p:pic>
      <p:pic>
        <p:nvPicPr>
          <p:cNvPr id="12" name="Picture 11" descr="A blue and black logo&#10;&#10;Description automatically generated">
            <a:extLst>
              <a:ext uri="{FF2B5EF4-FFF2-40B4-BE49-F238E27FC236}">
                <a16:creationId xmlns:a16="http://schemas.microsoft.com/office/drawing/2014/main" id="{000CED08-E3D1-FDA1-A261-91D43A485A48}"/>
              </a:ext>
            </a:extLst>
          </p:cNvPr>
          <p:cNvPicPr>
            <a:picLocks noChangeAspect="1"/>
          </p:cNvPicPr>
          <p:nvPr/>
        </p:nvPicPr>
        <p:blipFill>
          <a:blip r:embed="rId4" cstate="print">
            <a:extLst>
              <a:ext uri="{BEBA8EAE-BF5A-486C-A8C5-ECC9F3942E4B}">
                <a14:imgProps xmlns:a14="http://schemas.microsoft.com/office/drawing/2010/main">
                  <a14:imgLayer r:embed="rId5">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23152735" y="12326192"/>
            <a:ext cx="1015471" cy="1233916"/>
          </a:xfrm>
          <a:prstGeom prst="rect">
            <a:avLst/>
          </a:prstGeom>
        </p:spPr>
      </p:pic>
      <p:sp>
        <p:nvSpPr>
          <p:cNvPr id="4" name="TextBox 7">
            <a:extLst>
              <a:ext uri="{FF2B5EF4-FFF2-40B4-BE49-F238E27FC236}">
                <a16:creationId xmlns:a16="http://schemas.microsoft.com/office/drawing/2014/main" id="{54E06D47-3957-C243-82AE-257BBF890762}"/>
              </a:ext>
            </a:extLst>
          </p:cNvPr>
          <p:cNvSpPr txBox="1"/>
          <p:nvPr/>
        </p:nvSpPr>
        <p:spPr>
          <a:xfrm>
            <a:off x="14013498" y="6837875"/>
            <a:ext cx="8529955" cy="3779368"/>
          </a:xfrm>
          <a:prstGeom prst="rect">
            <a:avLst/>
          </a:prstGeom>
        </p:spPr>
        <p:txBody>
          <a:bodyPr wrap="square" lIns="0" tIns="0" rIns="0" bIns="0" rtlCol="0" anchor="t">
            <a:spAutoFit/>
          </a:bodyPr>
          <a:lstStyle/>
          <a:p>
            <a:pPr marL="1069599" lvl="1" indent="-609265">
              <a:lnSpc>
                <a:spcPts val="5970"/>
              </a:lnSpc>
              <a:buFont typeface="Arial" panose="020B0604020202020204" pitchFamily="34" charset="0"/>
              <a:buChar char="•"/>
            </a:pPr>
            <a:r>
              <a:rPr lang="en-US" sz="3731" dirty="0">
                <a:solidFill>
                  <a:srgbClr val="404040"/>
                </a:solidFill>
                <a:latin typeface="Montserrat" panose="00000500000000000000" pitchFamily="2" charset="0"/>
              </a:rPr>
              <a:t>Receiver Operator Curve (ROC)</a:t>
            </a:r>
          </a:p>
          <a:p>
            <a:pPr marL="1069599" lvl="1" indent="-609265">
              <a:lnSpc>
                <a:spcPts val="5970"/>
              </a:lnSpc>
              <a:buFont typeface="Arial" panose="020B0604020202020204" pitchFamily="34" charset="0"/>
              <a:buChar char="•"/>
            </a:pPr>
            <a:r>
              <a:rPr lang="en-US" sz="3731" dirty="0">
                <a:solidFill>
                  <a:srgbClr val="404040"/>
                </a:solidFill>
                <a:latin typeface="Montserrat" panose="00000500000000000000" pitchFamily="2" charset="0"/>
              </a:rPr>
              <a:t>Plotted by using every possible cutoff.</a:t>
            </a:r>
          </a:p>
          <a:p>
            <a:pPr marL="1069599" lvl="1" indent="-609265">
              <a:lnSpc>
                <a:spcPts val="5970"/>
              </a:lnSpc>
              <a:buFont typeface="Arial" panose="020B0604020202020204" pitchFamily="34" charset="0"/>
              <a:buChar char="•"/>
            </a:pPr>
            <a:r>
              <a:rPr lang="en-US" sz="3731" dirty="0">
                <a:solidFill>
                  <a:srgbClr val="404040"/>
                </a:solidFill>
                <a:latin typeface="Montserrat" panose="00000500000000000000" pitchFamily="2" charset="0"/>
              </a:rPr>
              <a:t>Each True Positive Rate has an associated False Positive rate.</a:t>
            </a:r>
            <a:endParaRPr lang="en-US" sz="3731" dirty="0">
              <a:solidFill>
                <a:srgbClr val="404040"/>
              </a:solidFill>
              <a:latin typeface="Now"/>
            </a:endParaRPr>
          </a:p>
        </p:txBody>
      </p:sp>
      <p:sp>
        <p:nvSpPr>
          <p:cNvPr id="5" name="TextBox 4">
            <a:extLst>
              <a:ext uri="{FF2B5EF4-FFF2-40B4-BE49-F238E27FC236}">
                <a16:creationId xmlns:a16="http://schemas.microsoft.com/office/drawing/2014/main" id="{1462A34F-37A6-4125-3BCA-9B4AE31864FD}"/>
              </a:ext>
            </a:extLst>
          </p:cNvPr>
          <p:cNvSpPr txBox="1"/>
          <p:nvPr/>
        </p:nvSpPr>
        <p:spPr>
          <a:xfrm>
            <a:off x="1218565" y="8042620"/>
            <a:ext cx="2700390" cy="2060821"/>
          </a:xfrm>
          <a:prstGeom prst="rect">
            <a:avLst/>
          </a:prstGeom>
          <a:noFill/>
        </p:spPr>
        <p:txBody>
          <a:bodyPr wrap="square" rtlCol="0">
            <a:spAutoFit/>
          </a:bodyPr>
          <a:lstStyle/>
          <a:p>
            <a:r>
              <a:rPr lang="en-GB" sz="3198" dirty="0"/>
              <a:t>How many of the true cases have we discovered?</a:t>
            </a:r>
          </a:p>
        </p:txBody>
      </p:sp>
      <p:cxnSp>
        <p:nvCxnSpPr>
          <p:cNvPr id="13" name="Straight Arrow Connector 12">
            <a:extLst>
              <a:ext uri="{FF2B5EF4-FFF2-40B4-BE49-F238E27FC236}">
                <a16:creationId xmlns:a16="http://schemas.microsoft.com/office/drawing/2014/main" id="{16E8E6CE-5C1B-882F-1A86-57B03FF61181}"/>
              </a:ext>
            </a:extLst>
          </p:cNvPr>
          <p:cNvCxnSpPr>
            <a:cxnSpLocks/>
          </p:cNvCxnSpPr>
          <p:nvPr/>
        </p:nvCxnSpPr>
        <p:spPr>
          <a:xfrm>
            <a:off x="3462947" y="9434442"/>
            <a:ext cx="1085982" cy="186489"/>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97659015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DEECF17-9612-4543-1288-E014B41B1298}"/>
              </a:ext>
            </a:extLst>
          </p:cNvPr>
          <p:cNvSpPr/>
          <p:nvPr/>
        </p:nvSpPr>
        <p:spPr>
          <a:xfrm>
            <a:off x="2066193" y="3405399"/>
            <a:ext cx="11195618" cy="525845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4797"/>
          </a:p>
        </p:txBody>
      </p:sp>
      <p:sp>
        <p:nvSpPr>
          <p:cNvPr id="6" name="TextBox 6"/>
          <p:cNvSpPr txBox="1"/>
          <p:nvPr/>
        </p:nvSpPr>
        <p:spPr>
          <a:xfrm>
            <a:off x="2066193" y="1253831"/>
            <a:ext cx="7591785" cy="1288943"/>
          </a:xfrm>
          <a:prstGeom prst="rect">
            <a:avLst/>
          </a:prstGeom>
        </p:spPr>
        <p:txBody>
          <a:bodyPr wrap="square" lIns="0" tIns="0" rIns="0" bIns="0" rtlCol="0" anchor="t">
            <a:spAutoFit/>
          </a:bodyPr>
          <a:lstStyle/>
          <a:p>
            <a:pPr>
              <a:lnSpc>
                <a:spcPts val="10404"/>
              </a:lnSpc>
              <a:spcBef>
                <a:spcPct val="0"/>
              </a:spcBef>
            </a:pPr>
            <a:r>
              <a:rPr lang="en-US" sz="8527" dirty="0">
                <a:solidFill>
                  <a:srgbClr val="404040"/>
                </a:solidFill>
                <a:latin typeface="Now Bold"/>
              </a:rPr>
              <a:t>OVERFITTING</a:t>
            </a:r>
          </a:p>
        </p:txBody>
      </p:sp>
      <p:sp>
        <p:nvSpPr>
          <p:cNvPr id="7" name="TextBox 7"/>
          <p:cNvSpPr txBox="1"/>
          <p:nvPr/>
        </p:nvSpPr>
        <p:spPr>
          <a:xfrm>
            <a:off x="1909467" y="9606563"/>
            <a:ext cx="11352360" cy="4541628"/>
          </a:xfrm>
          <a:prstGeom prst="rect">
            <a:avLst/>
          </a:prstGeom>
        </p:spPr>
        <p:txBody>
          <a:bodyPr wrap="square" lIns="0" tIns="0" rIns="0" bIns="0" rtlCol="0" anchor="t">
            <a:spAutoFit/>
          </a:bodyPr>
          <a:lstStyle/>
          <a:p>
            <a:pPr marL="1069599" lvl="1" indent="-609265">
              <a:lnSpc>
                <a:spcPts val="5970"/>
              </a:lnSpc>
              <a:buFont typeface="Arial" panose="020B0604020202020204" pitchFamily="34" charset="0"/>
              <a:buChar char="•"/>
            </a:pPr>
            <a:r>
              <a:rPr lang="en-US" sz="3465" dirty="0">
                <a:solidFill>
                  <a:srgbClr val="404040"/>
                </a:solidFill>
                <a:latin typeface="Montserrat" panose="00000500000000000000" pitchFamily="2" charset="0"/>
              </a:rPr>
              <a:t>When a model follows the data too closely we get an effect known as overfitting. </a:t>
            </a:r>
          </a:p>
          <a:p>
            <a:pPr marL="1069599" lvl="1" indent="-609265">
              <a:lnSpc>
                <a:spcPts val="5970"/>
              </a:lnSpc>
              <a:buFont typeface="Arial" panose="020B0604020202020204" pitchFamily="34" charset="0"/>
              <a:buChar char="•"/>
            </a:pPr>
            <a:r>
              <a:rPr lang="en-US" sz="3465" dirty="0">
                <a:solidFill>
                  <a:srgbClr val="404040"/>
                </a:solidFill>
                <a:latin typeface="Montserrat" panose="00000500000000000000" pitchFamily="2" charset="0"/>
              </a:rPr>
              <a:t>We avoid this by splitting the data into training and evaluation sets and controlling the number of free parameters.</a:t>
            </a:r>
          </a:p>
          <a:p>
            <a:pPr>
              <a:lnSpc>
                <a:spcPts val="5970"/>
              </a:lnSpc>
            </a:pPr>
            <a:endParaRPr lang="en-US" sz="3465" dirty="0">
              <a:solidFill>
                <a:srgbClr val="404040"/>
              </a:solidFill>
              <a:latin typeface="Now"/>
            </a:endParaRPr>
          </a:p>
        </p:txBody>
      </p:sp>
      <p:pic>
        <p:nvPicPr>
          <p:cNvPr id="12" name="Picture 11" descr="A diagram of a graph&#10;&#10;Description automatically generated">
            <a:extLst>
              <a:ext uri="{FF2B5EF4-FFF2-40B4-BE49-F238E27FC236}">
                <a16:creationId xmlns:a16="http://schemas.microsoft.com/office/drawing/2014/main" id="{C8085FED-D338-8B32-5697-5E1D23BE614B}"/>
              </a:ext>
            </a:extLst>
          </p:cNvPr>
          <p:cNvPicPr>
            <a:picLocks noChangeAspect="1"/>
          </p:cNvPicPr>
          <p:nvPr/>
        </p:nvPicPr>
        <p:blipFill rotWithShape="1">
          <a:blip r:embed="rId3">
            <a:extLst>
              <a:ext uri="{28A0092B-C50C-407E-A947-70E740481C1C}">
                <a14:useLocalDpi xmlns:a14="http://schemas.microsoft.com/office/drawing/2010/main" val="0"/>
              </a:ext>
            </a:extLst>
          </a:blip>
          <a:srcRect l="1878" t="3181" r="2250" b="29342"/>
          <a:stretch/>
        </p:blipFill>
        <p:spPr>
          <a:xfrm>
            <a:off x="2335583" y="4245948"/>
            <a:ext cx="10459350" cy="3018241"/>
          </a:xfrm>
          <a:prstGeom prst="rect">
            <a:avLst/>
          </a:prstGeom>
        </p:spPr>
      </p:pic>
      <p:sp>
        <p:nvSpPr>
          <p:cNvPr id="8" name="Rectangle: Rounded Corners 7">
            <a:extLst>
              <a:ext uri="{FF2B5EF4-FFF2-40B4-BE49-F238E27FC236}">
                <a16:creationId xmlns:a16="http://schemas.microsoft.com/office/drawing/2014/main" id="{835C704E-DF7B-0237-39B4-33032C20D988}"/>
              </a:ext>
            </a:extLst>
          </p:cNvPr>
          <p:cNvSpPr/>
          <p:nvPr/>
        </p:nvSpPr>
        <p:spPr>
          <a:xfrm>
            <a:off x="15638250" y="1648339"/>
            <a:ext cx="6880960" cy="2163249"/>
          </a:xfrm>
          <a:prstGeom prst="round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GB" sz="4264" b="1" dirty="0">
                <a:solidFill>
                  <a:schemeClr val="bg2"/>
                </a:solidFill>
                <a:latin typeface="Montserrat" panose="00000500000000000000" pitchFamily="2" charset="0"/>
              </a:rPr>
              <a:t>              Data</a:t>
            </a:r>
          </a:p>
        </p:txBody>
      </p:sp>
      <p:cxnSp>
        <p:nvCxnSpPr>
          <p:cNvPr id="11" name="Straight Connector 10">
            <a:extLst>
              <a:ext uri="{FF2B5EF4-FFF2-40B4-BE49-F238E27FC236}">
                <a16:creationId xmlns:a16="http://schemas.microsoft.com/office/drawing/2014/main" id="{F748FCE5-225E-F130-FD29-55140A6583E3}"/>
              </a:ext>
            </a:extLst>
          </p:cNvPr>
          <p:cNvCxnSpPr>
            <a:cxnSpLocks/>
          </p:cNvCxnSpPr>
          <p:nvPr/>
        </p:nvCxnSpPr>
        <p:spPr>
          <a:xfrm>
            <a:off x="20410964" y="1648339"/>
            <a:ext cx="0" cy="2163249"/>
          </a:xfrm>
          <a:prstGeom prst="line">
            <a:avLst/>
          </a:prstGeom>
          <a:ln w="38100"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4" name="Arrow: Down 13">
            <a:extLst>
              <a:ext uri="{FF2B5EF4-FFF2-40B4-BE49-F238E27FC236}">
                <a16:creationId xmlns:a16="http://schemas.microsoft.com/office/drawing/2014/main" id="{39FA67E6-FB0E-ABBB-61C1-81A66128ABBC}"/>
              </a:ext>
            </a:extLst>
          </p:cNvPr>
          <p:cNvSpPr/>
          <p:nvPr/>
        </p:nvSpPr>
        <p:spPr>
          <a:xfrm>
            <a:off x="21121793" y="4116229"/>
            <a:ext cx="735094" cy="132011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4797"/>
          </a:p>
        </p:txBody>
      </p:sp>
      <p:sp>
        <p:nvSpPr>
          <p:cNvPr id="15" name="Arrow: Down 14">
            <a:extLst>
              <a:ext uri="{FF2B5EF4-FFF2-40B4-BE49-F238E27FC236}">
                <a16:creationId xmlns:a16="http://schemas.microsoft.com/office/drawing/2014/main" id="{B2C4D662-011D-929B-7EEF-7ECB2AAE9F73}"/>
              </a:ext>
            </a:extLst>
          </p:cNvPr>
          <p:cNvSpPr/>
          <p:nvPr/>
        </p:nvSpPr>
        <p:spPr>
          <a:xfrm>
            <a:off x="17466098" y="4116229"/>
            <a:ext cx="735094" cy="132011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4797"/>
          </a:p>
        </p:txBody>
      </p:sp>
      <p:sp>
        <p:nvSpPr>
          <p:cNvPr id="16" name="Rectangle: Rounded Corners 15">
            <a:extLst>
              <a:ext uri="{FF2B5EF4-FFF2-40B4-BE49-F238E27FC236}">
                <a16:creationId xmlns:a16="http://schemas.microsoft.com/office/drawing/2014/main" id="{22BB0766-1525-0765-446C-9A14D84F2B0A}"/>
              </a:ext>
            </a:extLst>
          </p:cNvPr>
          <p:cNvSpPr/>
          <p:nvPr/>
        </p:nvSpPr>
        <p:spPr>
          <a:xfrm>
            <a:off x="15638249" y="5740982"/>
            <a:ext cx="4468072" cy="1726300"/>
          </a:xfrm>
          <a:prstGeom prst="round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4264" b="1" dirty="0">
                <a:solidFill>
                  <a:schemeClr val="bg2"/>
                </a:solidFill>
                <a:latin typeface="Montserrat" panose="00000500000000000000" pitchFamily="2" charset="0"/>
              </a:rPr>
              <a:t>Train</a:t>
            </a:r>
          </a:p>
        </p:txBody>
      </p:sp>
      <p:sp>
        <p:nvSpPr>
          <p:cNvPr id="17" name="Rectangle: Rounded Corners 16">
            <a:extLst>
              <a:ext uri="{FF2B5EF4-FFF2-40B4-BE49-F238E27FC236}">
                <a16:creationId xmlns:a16="http://schemas.microsoft.com/office/drawing/2014/main" id="{C1F9C5E1-18AC-FDBF-F1EA-2658D5654B08}"/>
              </a:ext>
            </a:extLst>
          </p:cNvPr>
          <p:cNvSpPr/>
          <p:nvPr/>
        </p:nvSpPr>
        <p:spPr>
          <a:xfrm>
            <a:off x="20715606" y="5740982"/>
            <a:ext cx="1803604" cy="1726300"/>
          </a:xfrm>
          <a:prstGeom prst="round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4264" b="1" dirty="0">
                <a:solidFill>
                  <a:schemeClr val="bg2"/>
                </a:solidFill>
                <a:latin typeface="Montserrat" panose="00000500000000000000" pitchFamily="2" charset="0"/>
              </a:rPr>
              <a:t>Eval</a:t>
            </a:r>
          </a:p>
        </p:txBody>
      </p:sp>
      <p:sp>
        <p:nvSpPr>
          <p:cNvPr id="19" name="Flowchart: Connector 18">
            <a:extLst>
              <a:ext uri="{FF2B5EF4-FFF2-40B4-BE49-F238E27FC236}">
                <a16:creationId xmlns:a16="http://schemas.microsoft.com/office/drawing/2014/main" id="{33C3CF55-18F2-E241-3640-21480B88D70B}"/>
              </a:ext>
            </a:extLst>
          </p:cNvPr>
          <p:cNvSpPr/>
          <p:nvPr/>
        </p:nvSpPr>
        <p:spPr>
          <a:xfrm>
            <a:off x="17439711" y="8804211"/>
            <a:ext cx="4317750" cy="4317750"/>
          </a:xfrm>
          <a:prstGeom prst="flowChartConnector">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4797"/>
          </a:p>
        </p:txBody>
      </p:sp>
      <p:sp>
        <p:nvSpPr>
          <p:cNvPr id="18" name="Flowchart: Connector 17">
            <a:extLst>
              <a:ext uri="{FF2B5EF4-FFF2-40B4-BE49-F238E27FC236}">
                <a16:creationId xmlns:a16="http://schemas.microsoft.com/office/drawing/2014/main" id="{D11331A3-AC68-E555-81D6-6F1B651E99A6}"/>
              </a:ext>
            </a:extLst>
          </p:cNvPr>
          <p:cNvSpPr/>
          <p:nvPr/>
        </p:nvSpPr>
        <p:spPr>
          <a:xfrm>
            <a:off x="18371301" y="9711693"/>
            <a:ext cx="2398750" cy="2398750"/>
          </a:xfrm>
          <a:prstGeom prst="flowChartConnector">
            <a:avLst/>
          </a:prstGeom>
          <a:solidFill>
            <a:srgbClr val="F4F4F4"/>
          </a:solidFill>
          <a:ln>
            <a:solidFill>
              <a:schemeClr val="tx1"/>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GB" sz="4797" dirty="0"/>
          </a:p>
        </p:txBody>
      </p:sp>
      <p:cxnSp>
        <p:nvCxnSpPr>
          <p:cNvPr id="21" name="Straight Connector 20">
            <a:extLst>
              <a:ext uri="{FF2B5EF4-FFF2-40B4-BE49-F238E27FC236}">
                <a16:creationId xmlns:a16="http://schemas.microsoft.com/office/drawing/2014/main" id="{B1981960-E344-D82D-96C6-F7042E920F78}"/>
              </a:ext>
            </a:extLst>
          </p:cNvPr>
          <p:cNvCxnSpPr>
            <a:cxnSpLocks/>
            <a:stCxn id="19" idx="1"/>
            <a:endCxn id="18" idx="1"/>
          </p:cNvCxnSpPr>
          <p:nvPr/>
        </p:nvCxnSpPr>
        <p:spPr>
          <a:xfrm>
            <a:off x="18072030" y="9436532"/>
            <a:ext cx="650560" cy="626451"/>
          </a:xfrm>
          <a:prstGeom prst="line">
            <a:avLst/>
          </a:prstGeom>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3B5E709E-153A-DE9C-AB9A-735A043B9640}"/>
              </a:ext>
            </a:extLst>
          </p:cNvPr>
          <p:cNvCxnSpPr>
            <a:cxnSpLocks/>
          </p:cNvCxnSpPr>
          <p:nvPr/>
        </p:nvCxnSpPr>
        <p:spPr>
          <a:xfrm flipH="1">
            <a:off x="20487232" y="9430980"/>
            <a:ext cx="668990" cy="672749"/>
          </a:xfrm>
          <a:prstGeom prst="line">
            <a:avLst/>
          </a:prstGeom>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D33FC60D-BC33-2056-29B8-2C41A20186E3}"/>
              </a:ext>
            </a:extLst>
          </p:cNvPr>
          <p:cNvCxnSpPr>
            <a:cxnSpLocks/>
          </p:cNvCxnSpPr>
          <p:nvPr/>
        </p:nvCxnSpPr>
        <p:spPr>
          <a:xfrm flipV="1">
            <a:off x="17551206" y="11398517"/>
            <a:ext cx="900048" cy="316219"/>
          </a:xfrm>
          <a:prstGeom prst="line">
            <a:avLst/>
          </a:prstGeom>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47FE32EC-CA68-BB08-F94C-198735A7F117}"/>
              </a:ext>
            </a:extLst>
          </p:cNvPr>
          <p:cNvCxnSpPr>
            <a:cxnSpLocks/>
          </p:cNvCxnSpPr>
          <p:nvPr/>
        </p:nvCxnSpPr>
        <p:spPr>
          <a:xfrm flipH="1" flipV="1">
            <a:off x="20614059" y="11440658"/>
            <a:ext cx="922747" cy="446774"/>
          </a:xfrm>
          <a:prstGeom prst="line">
            <a:avLst/>
          </a:prstGeom>
        </p:spPr>
        <p:style>
          <a:lnRef idx="1">
            <a:schemeClr val="dk1"/>
          </a:lnRef>
          <a:fillRef idx="0">
            <a:schemeClr val="dk1"/>
          </a:fillRef>
          <a:effectRef idx="0">
            <a:schemeClr val="dk1"/>
          </a:effectRef>
          <a:fontRef idx="minor">
            <a:schemeClr val="tx1"/>
          </a:fontRef>
        </p:style>
      </p:cxnSp>
      <p:cxnSp>
        <p:nvCxnSpPr>
          <p:cNvPr id="36" name="Straight Connector 35">
            <a:extLst>
              <a:ext uri="{FF2B5EF4-FFF2-40B4-BE49-F238E27FC236}">
                <a16:creationId xmlns:a16="http://schemas.microsoft.com/office/drawing/2014/main" id="{EBFD034A-A836-8B61-E4C7-8A08350AFBF4}"/>
              </a:ext>
            </a:extLst>
          </p:cNvPr>
          <p:cNvCxnSpPr>
            <a:cxnSpLocks/>
          </p:cNvCxnSpPr>
          <p:nvPr/>
        </p:nvCxnSpPr>
        <p:spPr>
          <a:xfrm flipH="1" flipV="1">
            <a:off x="19598587" y="12138449"/>
            <a:ext cx="1" cy="951412"/>
          </a:xfrm>
          <a:prstGeom prst="line">
            <a:avLst/>
          </a:prstGeom>
        </p:spPr>
        <p:style>
          <a:lnRef idx="1">
            <a:schemeClr val="dk1"/>
          </a:lnRef>
          <a:fillRef idx="0">
            <a:schemeClr val="dk1"/>
          </a:fillRef>
          <a:effectRef idx="0">
            <a:schemeClr val="dk1"/>
          </a:effectRef>
          <a:fontRef idx="minor">
            <a:schemeClr val="tx1"/>
          </a:fontRef>
        </p:style>
      </p:cxnSp>
      <p:sp>
        <p:nvSpPr>
          <p:cNvPr id="39" name="TextBox 38">
            <a:extLst>
              <a:ext uri="{FF2B5EF4-FFF2-40B4-BE49-F238E27FC236}">
                <a16:creationId xmlns:a16="http://schemas.microsoft.com/office/drawing/2014/main" id="{489F3F46-1F4A-3D5C-4A3D-86F17022F08C}"/>
              </a:ext>
            </a:extLst>
          </p:cNvPr>
          <p:cNvSpPr txBox="1"/>
          <p:nvPr/>
        </p:nvSpPr>
        <p:spPr>
          <a:xfrm>
            <a:off x="14175385" y="10245315"/>
            <a:ext cx="3282360" cy="1240596"/>
          </a:xfrm>
          <a:prstGeom prst="rect">
            <a:avLst/>
          </a:prstGeom>
          <a:noFill/>
        </p:spPr>
        <p:txBody>
          <a:bodyPr wrap="square" rtlCol="0">
            <a:spAutoFit/>
          </a:bodyPr>
          <a:lstStyle/>
          <a:p>
            <a:r>
              <a:rPr lang="en-GB" sz="3731" dirty="0">
                <a:solidFill>
                  <a:schemeClr val="tx1">
                    <a:lumMod val="75000"/>
                    <a:lumOff val="25000"/>
                  </a:schemeClr>
                </a:solidFill>
                <a:latin typeface="Montserrat" panose="00000500000000000000" pitchFamily="2" charset="0"/>
              </a:rPr>
              <a:t>Cross Validation</a:t>
            </a:r>
          </a:p>
        </p:txBody>
      </p:sp>
      <p:sp>
        <p:nvSpPr>
          <p:cNvPr id="32" name="Arrow: Down 31">
            <a:extLst>
              <a:ext uri="{FF2B5EF4-FFF2-40B4-BE49-F238E27FC236}">
                <a16:creationId xmlns:a16="http://schemas.microsoft.com/office/drawing/2014/main" id="{5F232ED9-A2B2-2A20-2145-D2C55A9C9ADE}"/>
              </a:ext>
            </a:extLst>
          </p:cNvPr>
          <p:cNvSpPr/>
          <p:nvPr/>
        </p:nvSpPr>
        <p:spPr>
          <a:xfrm>
            <a:off x="19189802" y="7936208"/>
            <a:ext cx="761748" cy="727646"/>
          </a:xfrm>
          <a:prstGeom prst="down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4797"/>
          </a:p>
        </p:txBody>
      </p:sp>
      <p:sp>
        <p:nvSpPr>
          <p:cNvPr id="33" name="Arrow: Down 32">
            <a:extLst>
              <a:ext uri="{FF2B5EF4-FFF2-40B4-BE49-F238E27FC236}">
                <a16:creationId xmlns:a16="http://schemas.microsoft.com/office/drawing/2014/main" id="{DFB2D039-5FB5-19D4-53AA-B31291A87A77}"/>
              </a:ext>
            </a:extLst>
          </p:cNvPr>
          <p:cNvSpPr/>
          <p:nvPr/>
        </p:nvSpPr>
        <p:spPr>
          <a:xfrm rot="4857375">
            <a:off x="21946503" y="10164225"/>
            <a:ext cx="761748" cy="727646"/>
          </a:xfrm>
          <a:prstGeom prst="down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4797"/>
          </a:p>
        </p:txBody>
      </p:sp>
      <p:sp>
        <p:nvSpPr>
          <p:cNvPr id="34" name="Arrow: Down 33">
            <a:extLst>
              <a:ext uri="{FF2B5EF4-FFF2-40B4-BE49-F238E27FC236}">
                <a16:creationId xmlns:a16="http://schemas.microsoft.com/office/drawing/2014/main" id="{A791CB4A-77A6-6457-C1AD-F2C2A8F3BE35}"/>
              </a:ext>
            </a:extLst>
          </p:cNvPr>
          <p:cNvSpPr/>
          <p:nvPr/>
        </p:nvSpPr>
        <p:spPr>
          <a:xfrm rot="7880178">
            <a:off x="20951279" y="12730163"/>
            <a:ext cx="761748" cy="727646"/>
          </a:xfrm>
          <a:prstGeom prst="down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4797"/>
          </a:p>
        </p:txBody>
      </p:sp>
      <p:sp>
        <p:nvSpPr>
          <p:cNvPr id="37" name="Block Arc 36">
            <a:extLst>
              <a:ext uri="{FF2B5EF4-FFF2-40B4-BE49-F238E27FC236}">
                <a16:creationId xmlns:a16="http://schemas.microsoft.com/office/drawing/2014/main" id="{F7DD0C7A-2AE4-3154-3EA9-40A27944555D}"/>
              </a:ext>
            </a:extLst>
          </p:cNvPr>
          <p:cNvSpPr/>
          <p:nvPr/>
        </p:nvSpPr>
        <p:spPr>
          <a:xfrm rot="18620056">
            <a:off x="18579948" y="8327217"/>
            <a:ext cx="2059656" cy="2359387"/>
          </a:xfrm>
          <a:custGeom>
            <a:avLst/>
            <a:gdLst>
              <a:gd name="connsiteX0" fmla="*/ 386766 w 2269726"/>
              <a:gd name="connsiteY0" fmla="*/ 286359 h 2309082"/>
              <a:gd name="connsiteX1" fmla="*/ 1562349 w 2269726"/>
              <a:gd name="connsiteY1" fmla="*/ 85042 h 2309082"/>
              <a:gd name="connsiteX2" fmla="*/ 2264350 w 2269726"/>
              <a:gd name="connsiteY2" fmla="*/ 1042295 h 2309082"/>
              <a:gd name="connsiteX3" fmla="*/ 1762720 w 2269726"/>
              <a:gd name="connsiteY3" fmla="*/ 2116295 h 2309082"/>
              <a:gd name="connsiteX4" fmla="*/ 1411389 w 2269726"/>
              <a:gd name="connsiteY4" fmla="*/ 1578125 h 2309082"/>
              <a:gd name="connsiteX5" fmla="*/ 1624934 w 2269726"/>
              <a:gd name="connsiteY5" fmla="*/ 1105838 h 2309082"/>
              <a:gd name="connsiteX6" fmla="*/ 1323829 w 2269726"/>
              <a:gd name="connsiteY6" fmla="*/ 681777 h 2309082"/>
              <a:gd name="connsiteX7" fmla="*/ 806314 w 2269726"/>
              <a:gd name="connsiteY7" fmla="*/ 773254 h 2309082"/>
              <a:gd name="connsiteX8" fmla="*/ 386766 w 2269726"/>
              <a:gd name="connsiteY8" fmla="*/ 286359 h 2309082"/>
              <a:gd name="connsiteX0" fmla="*/ 0 w 1534460"/>
              <a:gd name="connsiteY0" fmla="*/ 143046 h 2268903"/>
              <a:gd name="connsiteX1" fmla="*/ 827068 w 1534460"/>
              <a:gd name="connsiteY1" fmla="*/ 237650 h 2268903"/>
              <a:gd name="connsiteX2" fmla="*/ 1529069 w 1534460"/>
              <a:gd name="connsiteY2" fmla="*/ 1194903 h 2268903"/>
              <a:gd name="connsiteX3" fmla="*/ 1027439 w 1534460"/>
              <a:gd name="connsiteY3" fmla="*/ 2268903 h 2268903"/>
              <a:gd name="connsiteX4" fmla="*/ 676108 w 1534460"/>
              <a:gd name="connsiteY4" fmla="*/ 1730733 h 2268903"/>
              <a:gd name="connsiteX5" fmla="*/ 889653 w 1534460"/>
              <a:gd name="connsiteY5" fmla="*/ 1258446 h 2268903"/>
              <a:gd name="connsiteX6" fmla="*/ 588548 w 1534460"/>
              <a:gd name="connsiteY6" fmla="*/ 834385 h 2268903"/>
              <a:gd name="connsiteX7" fmla="*/ 71033 w 1534460"/>
              <a:gd name="connsiteY7" fmla="*/ 925862 h 2268903"/>
              <a:gd name="connsiteX8" fmla="*/ 0 w 1534460"/>
              <a:gd name="connsiteY8" fmla="*/ 143046 h 2268903"/>
              <a:gd name="connsiteX0" fmla="*/ 0 w 1534460"/>
              <a:gd name="connsiteY0" fmla="*/ 143046 h 2268903"/>
              <a:gd name="connsiteX1" fmla="*/ 827068 w 1534460"/>
              <a:gd name="connsiteY1" fmla="*/ 237650 h 2268903"/>
              <a:gd name="connsiteX2" fmla="*/ 1529069 w 1534460"/>
              <a:gd name="connsiteY2" fmla="*/ 1194903 h 2268903"/>
              <a:gd name="connsiteX3" fmla="*/ 1027439 w 1534460"/>
              <a:gd name="connsiteY3" fmla="*/ 2268903 h 2268903"/>
              <a:gd name="connsiteX4" fmla="*/ 676108 w 1534460"/>
              <a:gd name="connsiteY4" fmla="*/ 1730733 h 2268903"/>
              <a:gd name="connsiteX5" fmla="*/ 889653 w 1534460"/>
              <a:gd name="connsiteY5" fmla="*/ 1258446 h 2268903"/>
              <a:gd name="connsiteX6" fmla="*/ 588548 w 1534460"/>
              <a:gd name="connsiteY6" fmla="*/ 834385 h 2268903"/>
              <a:gd name="connsiteX7" fmla="*/ 65277 w 1534460"/>
              <a:gd name="connsiteY7" fmla="*/ 830786 h 2268903"/>
              <a:gd name="connsiteX8" fmla="*/ 0 w 1534460"/>
              <a:gd name="connsiteY8" fmla="*/ 143046 h 2268903"/>
              <a:gd name="connsiteX0" fmla="*/ 61683 w 1506988"/>
              <a:gd name="connsiteY0" fmla="*/ 125950 h 2327508"/>
              <a:gd name="connsiteX1" fmla="*/ 799596 w 1506988"/>
              <a:gd name="connsiteY1" fmla="*/ 296255 h 2327508"/>
              <a:gd name="connsiteX2" fmla="*/ 1501597 w 1506988"/>
              <a:gd name="connsiteY2" fmla="*/ 1253508 h 2327508"/>
              <a:gd name="connsiteX3" fmla="*/ 999967 w 1506988"/>
              <a:gd name="connsiteY3" fmla="*/ 2327508 h 2327508"/>
              <a:gd name="connsiteX4" fmla="*/ 648636 w 1506988"/>
              <a:gd name="connsiteY4" fmla="*/ 1789338 h 2327508"/>
              <a:gd name="connsiteX5" fmla="*/ 862181 w 1506988"/>
              <a:gd name="connsiteY5" fmla="*/ 1317051 h 2327508"/>
              <a:gd name="connsiteX6" fmla="*/ 561076 w 1506988"/>
              <a:gd name="connsiteY6" fmla="*/ 892990 h 2327508"/>
              <a:gd name="connsiteX7" fmla="*/ 37805 w 1506988"/>
              <a:gd name="connsiteY7" fmla="*/ 889391 h 2327508"/>
              <a:gd name="connsiteX8" fmla="*/ 61683 w 1506988"/>
              <a:gd name="connsiteY8" fmla="*/ 125950 h 2327508"/>
              <a:gd name="connsiteX0" fmla="*/ 0 w 1445305"/>
              <a:gd name="connsiteY0" fmla="*/ 125950 h 2327508"/>
              <a:gd name="connsiteX1" fmla="*/ 737913 w 1445305"/>
              <a:gd name="connsiteY1" fmla="*/ 296255 h 2327508"/>
              <a:gd name="connsiteX2" fmla="*/ 1439914 w 1445305"/>
              <a:gd name="connsiteY2" fmla="*/ 1253508 h 2327508"/>
              <a:gd name="connsiteX3" fmla="*/ 938284 w 1445305"/>
              <a:gd name="connsiteY3" fmla="*/ 2327508 h 2327508"/>
              <a:gd name="connsiteX4" fmla="*/ 586953 w 1445305"/>
              <a:gd name="connsiteY4" fmla="*/ 1789338 h 2327508"/>
              <a:gd name="connsiteX5" fmla="*/ 800498 w 1445305"/>
              <a:gd name="connsiteY5" fmla="*/ 1317051 h 2327508"/>
              <a:gd name="connsiteX6" fmla="*/ 499393 w 1445305"/>
              <a:gd name="connsiteY6" fmla="*/ 892990 h 2327508"/>
              <a:gd name="connsiteX7" fmla="*/ 63288 w 1445305"/>
              <a:gd name="connsiteY7" fmla="*/ 745637 h 2327508"/>
              <a:gd name="connsiteX8" fmla="*/ 0 w 1445305"/>
              <a:gd name="connsiteY8" fmla="*/ 125950 h 2327508"/>
              <a:gd name="connsiteX0" fmla="*/ 0 w 1445305"/>
              <a:gd name="connsiteY0" fmla="*/ 125950 h 2327508"/>
              <a:gd name="connsiteX1" fmla="*/ 737913 w 1445305"/>
              <a:gd name="connsiteY1" fmla="*/ 296255 h 2327508"/>
              <a:gd name="connsiteX2" fmla="*/ 1439914 w 1445305"/>
              <a:gd name="connsiteY2" fmla="*/ 1253508 h 2327508"/>
              <a:gd name="connsiteX3" fmla="*/ 938284 w 1445305"/>
              <a:gd name="connsiteY3" fmla="*/ 2327508 h 2327508"/>
              <a:gd name="connsiteX4" fmla="*/ 852737 w 1445305"/>
              <a:gd name="connsiteY4" fmla="*/ 1675249 h 2327508"/>
              <a:gd name="connsiteX5" fmla="*/ 800498 w 1445305"/>
              <a:gd name="connsiteY5" fmla="*/ 1317051 h 2327508"/>
              <a:gd name="connsiteX6" fmla="*/ 499393 w 1445305"/>
              <a:gd name="connsiteY6" fmla="*/ 892990 h 2327508"/>
              <a:gd name="connsiteX7" fmla="*/ 63288 w 1445305"/>
              <a:gd name="connsiteY7" fmla="*/ 745637 h 2327508"/>
              <a:gd name="connsiteX8" fmla="*/ 0 w 1445305"/>
              <a:gd name="connsiteY8" fmla="*/ 125950 h 2327508"/>
              <a:gd name="connsiteX0" fmla="*/ 0 w 1626451"/>
              <a:gd name="connsiteY0" fmla="*/ 125950 h 1787818"/>
              <a:gd name="connsiteX1" fmla="*/ 737913 w 1626451"/>
              <a:gd name="connsiteY1" fmla="*/ 296255 h 1787818"/>
              <a:gd name="connsiteX2" fmla="*/ 1439914 w 1626451"/>
              <a:gd name="connsiteY2" fmla="*/ 1253508 h 1787818"/>
              <a:gd name="connsiteX3" fmla="*/ 1442473 w 1626451"/>
              <a:gd name="connsiteY3" fmla="*/ 1787818 h 1787818"/>
              <a:gd name="connsiteX4" fmla="*/ 852737 w 1626451"/>
              <a:gd name="connsiteY4" fmla="*/ 1675249 h 1787818"/>
              <a:gd name="connsiteX5" fmla="*/ 800498 w 1626451"/>
              <a:gd name="connsiteY5" fmla="*/ 1317051 h 1787818"/>
              <a:gd name="connsiteX6" fmla="*/ 499393 w 1626451"/>
              <a:gd name="connsiteY6" fmla="*/ 892990 h 1787818"/>
              <a:gd name="connsiteX7" fmla="*/ 63288 w 1626451"/>
              <a:gd name="connsiteY7" fmla="*/ 745637 h 1787818"/>
              <a:gd name="connsiteX8" fmla="*/ 0 w 1626451"/>
              <a:gd name="connsiteY8" fmla="*/ 125950 h 1787818"/>
              <a:gd name="connsiteX0" fmla="*/ 0 w 1567514"/>
              <a:gd name="connsiteY0" fmla="*/ 125950 h 1787818"/>
              <a:gd name="connsiteX1" fmla="*/ 737913 w 1567514"/>
              <a:gd name="connsiteY1" fmla="*/ 296255 h 1787818"/>
              <a:gd name="connsiteX2" fmla="*/ 1439914 w 1567514"/>
              <a:gd name="connsiteY2" fmla="*/ 1253508 h 1787818"/>
              <a:gd name="connsiteX3" fmla="*/ 1442473 w 1567514"/>
              <a:gd name="connsiteY3" fmla="*/ 1787818 h 1787818"/>
              <a:gd name="connsiteX4" fmla="*/ 852737 w 1567514"/>
              <a:gd name="connsiteY4" fmla="*/ 1675249 h 1787818"/>
              <a:gd name="connsiteX5" fmla="*/ 800498 w 1567514"/>
              <a:gd name="connsiteY5" fmla="*/ 1317051 h 1787818"/>
              <a:gd name="connsiteX6" fmla="*/ 499393 w 1567514"/>
              <a:gd name="connsiteY6" fmla="*/ 892990 h 1787818"/>
              <a:gd name="connsiteX7" fmla="*/ 63288 w 1567514"/>
              <a:gd name="connsiteY7" fmla="*/ 745637 h 1787818"/>
              <a:gd name="connsiteX8" fmla="*/ 0 w 1567514"/>
              <a:gd name="connsiteY8" fmla="*/ 125950 h 1787818"/>
              <a:gd name="connsiteX0" fmla="*/ 0 w 1556437"/>
              <a:gd name="connsiteY0" fmla="*/ 112524 h 1774392"/>
              <a:gd name="connsiteX1" fmla="*/ 959047 w 1556437"/>
              <a:gd name="connsiteY1" fmla="*/ 346136 h 1774392"/>
              <a:gd name="connsiteX2" fmla="*/ 1439914 w 1556437"/>
              <a:gd name="connsiteY2" fmla="*/ 1240082 h 1774392"/>
              <a:gd name="connsiteX3" fmla="*/ 1442473 w 1556437"/>
              <a:gd name="connsiteY3" fmla="*/ 1774392 h 1774392"/>
              <a:gd name="connsiteX4" fmla="*/ 852737 w 1556437"/>
              <a:gd name="connsiteY4" fmla="*/ 1661823 h 1774392"/>
              <a:gd name="connsiteX5" fmla="*/ 800498 w 1556437"/>
              <a:gd name="connsiteY5" fmla="*/ 1303625 h 1774392"/>
              <a:gd name="connsiteX6" fmla="*/ 499393 w 1556437"/>
              <a:gd name="connsiteY6" fmla="*/ 879564 h 1774392"/>
              <a:gd name="connsiteX7" fmla="*/ 63288 w 1556437"/>
              <a:gd name="connsiteY7" fmla="*/ 732211 h 1774392"/>
              <a:gd name="connsiteX8" fmla="*/ 0 w 1556437"/>
              <a:gd name="connsiteY8" fmla="*/ 112524 h 1774392"/>
              <a:gd name="connsiteX0" fmla="*/ 0 w 1572924"/>
              <a:gd name="connsiteY0" fmla="*/ 108478 h 1770346"/>
              <a:gd name="connsiteX1" fmla="*/ 959047 w 1572924"/>
              <a:gd name="connsiteY1" fmla="*/ 342090 h 1770346"/>
              <a:gd name="connsiteX2" fmla="*/ 1482120 w 1572924"/>
              <a:gd name="connsiteY2" fmla="*/ 1088614 h 1770346"/>
              <a:gd name="connsiteX3" fmla="*/ 1442473 w 1572924"/>
              <a:gd name="connsiteY3" fmla="*/ 1770346 h 1770346"/>
              <a:gd name="connsiteX4" fmla="*/ 852737 w 1572924"/>
              <a:gd name="connsiteY4" fmla="*/ 1657777 h 1770346"/>
              <a:gd name="connsiteX5" fmla="*/ 800498 w 1572924"/>
              <a:gd name="connsiteY5" fmla="*/ 1299579 h 1770346"/>
              <a:gd name="connsiteX6" fmla="*/ 499393 w 1572924"/>
              <a:gd name="connsiteY6" fmla="*/ 875518 h 1770346"/>
              <a:gd name="connsiteX7" fmla="*/ 63288 w 1572924"/>
              <a:gd name="connsiteY7" fmla="*/ 728165 h 1770346"/>
              <a:gd name="connsiteX8" fmla="*/ 0 w 1572924"/>
              <a:gd name="connsiteY8" fmla="*/ 108478 h 1770346"/>
              <a:gd name="connsiteX0" fmla="*/ 0 w 1572924"/>
              <a:gd name="connsiteY0" fmla="*/ 77400 h 1739268"/>
              <a:gd name="connsiteX1" fmla="*/ 959047 w 1572924"/>
              <a:gd name="connsiteY1" fmla="*/ 311012 h 1739268"/>
              <a:gd name="connsiteX2" fmla="*/ 1482120 w 1572924"/>
              <a:gd name="connsiteY2" fmla="*/ 1057536 h 1739268"/>
              <a:gd name="connsiteX3" fmla="*/ 1442473 w 1572924"/>
              <a:gd name="connsiteY3" fmla="*/ 1739268 h 1739268"/>
              <a:gd name="connsiteX4" fmla="*/ 852737 w 1572924"/>
              <a:gd name="connsiteY4" fmla="*/ 1626699 h 1739268"/>
              <a:gd name="connsiteX5" fmla="*/ 800498 w 1572924"/>
              <a:gd name="connsiteY5" fmla="*/ 1268501 h 1739268"/>
              <a:gd name="connsiteX6" fmla="*/ 499393 w 1572924"/>
              <a:gd name="connsiteY6" fmla="*/ 844440 h 1739268"/>
              <a:gd name="connsiteX7" fmla="*/ 63288 w 1572924"/>
              <a:gd name="connsiteY7" fmla="*/ 697087 h 1739268"/>
              <a:gd name="connsiteX8" fmla="*/ 0 w 1572924"/>
              <a:gd name="connsiteY8" fmla="*/ 77400 h 1739268"/>
              <a:gd name="connsiteX0" fmla="*/ 29618 w 1551466"/>
              <a:gd name="connsiteY0" fmla="*/ 68619 h 1801752"/>
              <a:gd name="connsiteX1" fmla="*/ 937589 w 1551466"/>
              <a:gd name="connsiteY1" fmla="*/ 373496 h 1801752"/>
              <a:gd name="connsiteX2" fmla="*/ 1460662 w 1551466"/>
              <a:gd name="connsiteY2" fmla="*/ 1120020 h 1801752"/>
              <a:gd name="connsiteX3" fmla="*/ 1421015 w 1551466"/>
              <a:gd name="connsiteY3" fmla="*/ 1801752 h 1801752"/>
              <a:gd name="connsiteX4" fmla="*/ 831279 w 1551466"/>
              <a:gd name="connsiteY4" fmla="*/ 1689183 h 1801752"/>
              <a:gd name="connsiteX5" fmla="*/ 779040 w 1551466"/>
              <a:gd name="connsiteY5" fmla="*/ 1330985 h 1801752"/>
              <a:gd name="connsiteX6" fmla="*/ 477935 w 1551466"/>
              <a:gd name="connsiteY6" fmla="*/ 906924 h 1801752"/>
              <a:gd name="connsiteX7" fmla="*/ 41830 w 1551466"/>
              <a:gd name="connsiteY7" fmla="*/ 759571 h 1801752"/>
              <a:gd name="connsiteX8" fmla="*/ 29618 w 1551466"/>
              <a:gd name="connsiteY8" fmla="*/ 68619 h 1801752"/>
              <a:gd name="connsiteX0" fmla="*/ 29618 w 1551466"/>
              <a:gd name="connsiteY0" fmla="*/ 8122 h 1741255"/>
              <a:gd name="connsiteX1" fmla="*/ 937589 w 1551466"/>
              <a:gd name="connsiteY1" fmla="*/ 312999 h 1741255"/>
              <a:gd name="connsiteX2" fmla="*/ 1460662 w 1551466"/>
              <a:gd name="connsiteY2" fmla="*/ 1059523 h 1741255"/>
              <a:gd name="connsiteX3" fmla="*/ 1421015 w 1551466"/>
              <a:gd name="connsiteY3" fmla="*/ 1741255 h 1741255"/>
              <a:gd name="connsiteX4" fmla="*/ 831279 w 1551466"/>
              <a:gd name="connsiteY4" fmla="*/ 1628686 h 1741255"/>
              <a:gd name="connsiteX5" fmla="*/ 779040 w 1551466"/>
              <a:gd name="connsiteY5" fmla="*/ 1270488 h 1741255"/>
              <a:gd name="connsiteX6" fmla="*/ 477935 w 1551466"/>
              <a:gd name="connsiteY6" fmla="*/ 846427 h 1741255"/>
              <a:gd name="connsiteX7" fmla="*/ 41830 w 1551466"/>
              <a:gd name="connsiteY7" fmla="*/ 699074 h 1741255"/>
              <a:gd name="connsiteX8" fmla="*/ 29618 w 1551466"/>
              <a:gd name="connsiteY8" fmla="*/ 8122 h 1741255"/>
              <a:gd name="connsiteX0" fmla="*/ 41432 w 1563280"/>
              <a:gd name="connsiteY0" fmla="*/ 8122 h 1741255"/>
              <a:gd name="connsiteX1" fmla="*/ 949403 w 1563280"/>
              <a:gd name="connsiteY1" fmla="*/ 312999 h 1741255"/>
              <a:gd name="connsiteX2" fmla="*/ 1472476 w 1563280"/>
              <a:gd name="connsiteY2" fmla="*/ 1059523 h 1741255"/>
              <a:gd name="connsiteX3" fmla="*/ 1432829 w 1563280"/>
              <a:gd name="connsiteY3" fmla="*/ 1741255 h 1741255"/>
              <a:gd name="connsiteX4" fmla="*/ 843093 w 1563280"/>
              <a:gd name="connsiteY4" fmla="*/ 1628686 h 1741255"/>
              <a:gd name="connsiteX5" fmla="*/ 790854 w 1563280"/>
              <a:gd name="connsiteY5" fmla="*/ 1270488 h 1741255"/>
              <a:gd name="connsiteX6" fmla="*/ 489749 w 1563280"/>
              <a:gd name="connsiteY6" fmla="*/ 846427 h 1741255"/>
              <a:gd name="connsiteX7" fmla="*/ 53644 w 1563280"/>
              <a:gd name="connsiteY7" fmla="*/ 699074 h 1741255"/>
              <a:gd name="connsiteX8" fmla="*/ 41432 w 1563280"/>
              <a:gd name="connsiteY8" fmla="*/ 8122 h 1741255"/>
              <a:gd name="connsiteX0" fmla="*/ 41432 w 1563280"/>
              <a:gd name="connsiteY0" fmla="*/ 8122 h 1741255"/>
              <a:gd name="connsiteX1" fmla="*/ 949403 w 1563280"/>
              <a:gd name="connsiteY1" fmla="*/ 312999 h 1741255"/>
              <a:gd name="connsiteX2" fmla="*/ 1472476 w 1563280"/>
              <a:gd name="connsiteY2" fmla="*/ 1059523 h 1741255"/>
              <a:gd name="connsiteX3" fmla="*/ 1432829 w 1563280"/>
              <a:gd name="connsiteY3" fmla="*/ 1741255 h 1741255"/>
              <a:gd name="connsiteX4" fmla="*/ 823213 w 1563280"/>
              <a:gd name="connsiteY4" fmla="*/ 1687411 h 1741255"/>
              <a:gd name="connsiteX5" fmla="*/ 790854 w 1563280"/>
              <a:gd name="connsiteY5" fmla="*/ 1270488 h 1741255"/>
              <a:gd name="connsiteX6" fmla="*/ 489749 w 1563280"/>
              <a:gd name="connsiteY6" fmla="*/ 846427 h 1741255"/>
              <a:gd name="connsiteX7" fmla="*/ 53644 w 1563280"/>
              <a:gd name="connsiteY7" fmla="*/ 699074 h 1741255"/>
              <a:gd name="connsiteX8" fmla="*/ 41432 w 1563280"/>
              <a:gd name="connsiteY8" fmla="*/ 8122 h 1741255"/>
              <a:gd name="connsiteX0" fmla="*/ 41432 w 1563280"/>
              <a:gd name="connsiteY0" fmla="*/ 8122 h 1741255"/>
              <a:gd name="connsiteX1" fmla="*/ 949403 w 1563280"/>
              <a:gd name="connsiteY1" fmla="*/ 312999 h 1741255"/>
              <a:gd name="connsiteX2" fmla="*/ 1472476 w 1563280"/>
              <a:gd name="connsiteY2" fmla="*/ 1059523 h 1741255"/>
              <a:gd name="connsiteX3" fmla="*/ 1432829 w 1563280"/>
              <a:gd name="connsiteY3" fmla="*/ 1741255 h 1741255"/>
              <a:gd name="connsiteX4" fmla="*/ 823213 w 1563280"/>
              <a:gd name="connsiteY4" fmla="*/ 1687411 h 1741255"/>
              <a:gd name="connsiteX5" fmla="*/ 790854 w 1563280"/>
              <a:gd name="connsiteY5" fmla="*/ 1270488 h 1741255"/>
              <a:gd name="connsiteX6" fmla="*/ 489749 w 1563280"/>
              <a:gd name="connsiteY6" fmla="*/ 846427 h 1741255"/>
              <a:gd name="connsiteX7" fmla="*/ 53644 w 1563280"/>
              <a:gd name="connsiteY7" fmla="*/ 699074 h 1741255"/>
              <a:gd name="connsiteX8" fmla="*/ 41432 w 1563280"/>
              <a:gd name="connsiteY8" fmla="*/ 8122 h 1741255"/>
              <a:gd name="connsiteX0" fmla="*/ 41432 w 1618579"/>
              <a:gd name="connsiteY0" fmla="*/ 8122 h 1770462"/>
              <a:gd name="connsiteX1" fmla="*/ 949403 w 1618579"/>
              <a:gd name="connsiteY1" fmla="*/ 312999 h 1770462"/>
              <a:gd name="connsiteX2" fmla="*/ 1472476 w 1618579"/>
              <a:gd name="connsiteY2" fmla="*/ 1059523 h 1770462"/>
              <a:gd name="connsiteX3" fmla="*/ 1513423 w 1618579"/>
              <a:gd name="connsiteY3" fmla="*/ 1770462 h 1770462"/>
              <a:gd name="connsiteX4" fmla="*/ 823213 w 1618579"/>
              <a:gd name="connsiteY4" fmla="*/ 1687411 h 1770462"/>
              <a:gd name="connsiteX5" fmla="*/ 790854 w 1618579"/>
              <a:gd name="connsiteY5" fmla="*/ 1270488 h 1770462"/>
              <a:gd name="connsiteX6" fmla="*/ 489749 w 1618579"/>
              <a:gd name="connsiteY6" fmla="*/ 846427 h 1770462"/>
              <a:gd name="connsiteX7" fmla="*/ 53644 w 1618579"/>
              <a:gd name="connsiteY7" fmla="*/ 699074 h 1770462"/>
              <a:gd name="connsiteX8" fmla="*/ 41432 w 1618579"/>
              <a:gd name="connsiteY8" fmla="*/ 8122 h 1770462"/>
              <a:gd name="connsiteX0" fmla="*/ 41432 w 1531671"/>
              <a:gd name="connsiteY0" fmla="*/ 8122 h 1770462"/>
              <a:gd name="connsiteX1" fmla="*/ 949403 w 1531671"/>
              <a:gd name="connsiteY1" fmla="*/ 312999 h 1770462"/>
              <a:gd name="connsiteX2" fmla="*/ 1472476 w 1531671"/>
              <a:gd name="connsiteY2" fmla="*/ 1059523 h 1770462"/>
              <a:gd name="connsiteX3" fmla="*/ 1513423 w 1531671"/>
              <a:gd name="connsiteY3" fmla="*/ 1770462 h 1770462"/>
              <a:gd name="connsiteX4" fmla="*/ 823213 w 1531671"/>
              <a:gd name="connsiteY4" fmla="*/ 1687411 h 1770462"/>
              <a:gd name="connsiteX5" fmla="*/ 790854 w 1531671"/>
              <a:gd name="connsiteY5" fmla="*/ 1270488 h 1770462"/>
              <a:gd name="connsiteX6" fmla="*/ 489749 w 1531671"/>
              <a:gd name="connsiteY6" fmla="*/ 846427 h 1770462"/>
              <a:gd name="connsiteX7" fmla="*/ 53644 w 1531671"/>
              <a:gd name="connsiteY7" fmla="*/ 699074 h 1770462"/>
              <a:gd name="connsiteX8" fmla="*/ 41432 w 1531671"/>
              <a:gd name="connsiteY8" fmla="*/ 8122 h 1770462"/>
              <a:gd name="connsiteX0" fmla="*/ 55308 w 1545547"/>
              <a:gd name="connsiteY0" fmla="*/ 8122 h 1770462"/>
              <a:gd name="connsiteX1" fmla="*/ 963279 w 1545547"/>
              <a:gd name="connsiteY1" fmla="*/ 312999 h 1770462"/>
              <a:gd name="connsiteX2" fmla="*/ 1486352 w 1545547"/>
              <a:gd name="connsiteY2" fmla="*/ 1059523 h 1770462"/>
              <a:gd name="connsiteX3" fmla="*/ 1527299 w 1545547"/>
              <a:gd name="connsiteY3" fmla="*/ 1770462 h 1770462"/>
              <a:gd name="connsiteX4" fmla="*/ 837089 w 1545547"/>
              <a:gd name="connsiteY4" fmla="*/ 1687411 h 1770462"/>
              <a:gd name="connsiteX5" fmla="*/ 804730 w 1545547"/>
              <a:gd name="connsiteY5" fmla="*/ 1270488 h 1770462"/>
              <a:gd name="connsiteX6" fmla="*/ 503625 w 1545547"/>
              <a:gd name="connsiteY6" fmla="*/ 846427 h 1770462"/>
              <a:gd name="connsiteX7" fmla="*/ 50421 w 1545547"/>
              <a:gd name="connsiteY7" fmla="*/ 643618 h 1770462"/>
              <a:gd name="connsiteX8" fmla="*/ 55308 w 1545547"/>
              <a:gd name="connsiteY8" fmla="*/ 8122 h 1770462"/>
              <a:gd name="connsiteX0" fmla="*/ 55308 w 1545547"/>
              <a:gd name="connsiteY0" fmla="*/ 8122 h 1770462"/>
              <a:gd name="connsiteX1" fmla="*/ 963279 w 1545547"/>
              <a:gd name="connsiteY1" fmla="*/ 312999 h 1770462"/>
              <a:gd name="connsiteX2" fmla="*/ 1486352 w 1545547"/>
              <a:gd name="connsiteY2" fmla="*/ 1059523 h 1770462"/>
              <a:gd name="connsiteX3" fmla="*/ 1527299 w 1545547"/>
              <a:gd name="connsiteY3" fmla="*/ 1770462 h 1770462"/>
              <a:gd name="connsiteX4" fmla="*/ 837089 w 1545547"/>
              <a:gd name="connsiteY4" fmla="*/ 1687411 h 1770462"/>
              <a:gd name="connsiteX5" fmla="*/ 804730 w 1545547"/>
              <a:gd name="connsiteY5" fmla="*/ 1270488 h 1770462"/>
              <a:gd name="connsiteX6" fmla="*/ 503625 w 1545547"/>
              <a:gd name="connsiteY6" fmla="*/ 846427 h 1770462"/>
              <a:gd name="connsiteX7" fmla="*/ 50421 w 1545547"/>
              <a:gd name="connsiteY7" fmla="*/ 643618 h 1770462"/>
              <a:gd name="connsiteX8" fmla="*/ 55308 w 1545547"/>
              <a:gd name="connsiteY8" fmla="*/ 8122 h 1770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45547" h="1770462">
                <a:moveTo>
                  <a:pt x="55308" y="8122"/>
                </a:moveTo>
                <a:cubicBezTo>
                  <a:pt x="260586" y="-40492"/>
                  <a:pt x="724772" y="137766"/>
                  <a:pt x="963279" y="312999"/>
                </a:cubicBezTo>
                <a:cubicBezTo>
                  <a:pt x="1201786" y="488233"/>
                  <a:pt x="1392349" y="816612"/>
                  <a:pt x="1486352" y="1059523"/>
                </a:cubicBezTo>
                <a:cubicBezTo>
                  <a:pt x="1580355" y="1302434"/>
                  <a:pt x="1536536" y="1544267"/>
                  <a:pt x="1527299" y="1770462"/>
                </a:cubicBezTo>
                <a:lnTo>
                  <a:pt x="837089" y="1687411"/>
                </a:lnTo>
                <a:cubicBezTo>
                  <a:pt x="890293" y="1551930"/>
                  <a:pt x="860307" y="1410652"/>
                  <a:pt x="804730" y="1270488"/>
                </a:cubicBezTo>
                <a:cubicBezTo>
                  <a:pt x="749153" y="1130324"/>
                  <a:pt x="671632" y="919056"/>
                  <a:pt x="503625" y="846427"/>
                </a:cubicBezTo>
                <a:cubicBezTo>
                  <a:pt x="328573" y="770752"/>
                  <a:pt x="181960" y="630192"/>
                  <a:pt x="50421" y="643618"/>
                </a:cubicBezTo>
                <a:cubicBezTo>
                  <a:pt x="-89428" y="481320"/>
                  <a:pt x="112119" y="171187"/>
                  <a:pt x="55308" y="8122"/>
                </a:cubicBezTo>
                <a:close/>
              </a:path>
            </a:pathLst>
          </a:custGeom>
          <a:solidFill>
            <a:schemeClr val="accent3">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4797" b="1" dirty="0">
              <a:solidFill>
                <a:schemeClr val="bg2"/>
              </a:solidFill>
            </a:endParaRPr>
          </a:p>
        </p:txBody>
      </p:sp>
      <p:sp>
        <p:nvSpPr>
          <p:cNvPr id="41" name="TextBox 40">
            <a:extLst>
              <a:ext uri="{FF2B5EF4-FFF2-40B4-BE49-F238E27FC236}">
                <a16:creationId xmlns:a16="http://schemas.microsoft.com/office/drawing/2014/main" id="{866A6E1F-8E4C-CB98-4AE2-E15255E997E1}"/>
              </a:ext>
            </a:extLst>
          </p:cNvPr>
          <p:cNvSpPr txBox="1"/>
          <p:nvPr/>
        </p:nvSpPr>
        <p:spPr>
          <a:xfrm>
            <a:off x="18722590" y="8988557"/>
            <a:ext cx="1891468" cy="584455"/>
          </a:xfrm>
          <a:prstGeom prst="rect">
            <a:avLst/>
          </a:prstGeom>
          <a:noFill/>
        </p:spPr>
        <p:txBody>
          <a:bodyPr wrap="square" rtlCol="0">
            <a:spAutoFit/>
          </a:bodyPr>
          <a:lstStyle/>
          <a:p>
            <a:pPr algn="ctr"/>
            <a:r>
              <a:rPr lang="en-US" sz="3198" dirty="0">
                <a:solidFill>
                  <a:schemeClr val="bg2"/>
                </a:solidFill>
              </a:rPr>
              <a:t>Eval</a:t>
            </a:r>
            <a:endParaRPr lang="en-GB" sz="3198" dirty="0">
              <a:solidFill>
                <a:schemeClr val="bg2"/>
              </a:solidFill>
            </a:endParaRPr>
          </a:p>
        </p:txBody>
      </p:sp>
      <p:sp>
        <p:nvSpPr>
          <p:cNvPr id="42" name="Block Arc 36">
            <a:extLst>
              <a:ext uri="{FF2B5EF4-FFF2-40B4-BE49-F238E27FC236}">
                <a16:creationId xmlns:a16="http://schemas.microsoft.com/office/drawing/2014/main" id="{33725E9A-EB02-F41D-B146-74AF3B20149E}"/>
              </a:ext>
            </a:extLst>
          </p:cNvPr>
          <p:cNvSpPr/>
          <p:nvPr/>
        </p:nvSpPr>
        <p:spPr>
          <a:xfrm rot="931880">
            <a:off x="20264780" y="9500047"/>
            <a:ext cx="1610774" cy="2243168"/>
          </a:xfrm>
          <a:custGeom>
            <a:avLst/>
            <a:gdLst>
              <a:gd name="connsiteX0" fmla="*/ 386766 w 2269726"/>
              <a:gd name="connsiteY0" fmla="*/ 286359 h 2309082"/>
              <a:gd name="connsiteX1" fmla="*/ 1562349 w 2269726"/>
              <a:gd name="connsiteY1" fmla="*/ 85042 h 2309082"/>
              <a:gd name="connsiteX2" fmla="*/ 2264350 w 2269726"/>
              <a:gd name="connsiteY2" fmla="*/ 1042295 h 2309082"/>
              <a:gd name="connsiteX3" fmla="*/ 1762720 w 2269726"/>
              <a:gd name="connsiteY3" fmla="*/ 2116295 h 2309082"/>
              <a:gd name="connsiteX4" fmla="*/ 1411389 w 2269726"/>
              <a:gd name="connsiteY4" fmla="*/ 1578125 h 2309082"/>
              <a:gd name="connsiteX5" fmla="*/ 1624934 w 2269726"/>
              <a:gd name="connsiteY5" fmla="*/ 1105838 h 2309082"/>
              <a:gd name="connsiteX6" fmla="*/ 1323829 w 2269726"/>
              <a:gd name="connsiteY6" fmla="*/ 681777 h 2309082"/>
              <a:gd name="connsiteX7" fmla="*/ 806314 w 2269726"/>
              <a:gd name="connsiteY7" fmla="*/ 773254 h 2309082"/>
              <a:gd name="connsiteX8" fmla="*/ 386766 w 2269726"/>
              <a:gd name="connsiteY8" fmla="*/ 286359 h 2309082"/>
              <a:gd name="connsiteX0" fmla="*/ 0 w 1534460"/>
              <a:gd name="connsiteY0" fmla="*/ 143046 h 2268903"/>
              <a:gd name="connsiteX1" fmla="*/ 827068 w 1534460"/>
              <a:gd name="connsiteY1" fmla="*/ 237650 h 2268903"/>
              <a:gd name="connsiteX2" fmla="*/ 1529069 w 1534460"/>
              <a:gd name="connsiteY2" fmla="*/ 1194903 h 2268903"/>
              <a:gd name="connsiteX3" fmla="*/ 1027439 w 1534460"/>
              <a:gd name="connsiteY3" fmla="*/ 2268903 h 2268903"/>
              <a:gd name="connsiteX4" fmla="*/ 676108 w 1534460"/>
              <a:gd name="connsiteY4" fmla="*/ 1730733 h 2268903"/>
              <a:gd name="connsiteX5" fmla="*/ 889653 w 1534460"/>
              <a:gd name="connsiteY5" fmla="*/ 1258446 h 2268903"/>
              <a:gd name="connsiteX6" fmla="*/ 588548 w 1534460"/>
              <a:gd name="connsiteY6" fmla="*/ 834385 h 2268903"/>
              <a:gd name="connsiteX7" fmla="*/ 71033 w 1534460"/>
              <a:gd name="connsiteY7" fmla="*/ 925862 h 2268903"/>
              <a:gd name="connsiteX8" fmla="*/ 0 w 1534460"/>
              <a:gd name="connsiteY8" fmla="*/ 143046 h 2268903"/>
              <a:gd name="connsiteX0" fmla="*/ 0 w 1534460"/>
              <a:gd name="connsiteY0" fmla="*/ 143046 h 2268903"/>
              <a:gd name="connsiteX1" fmla="*/ 827068 w 1534460"/>
              <a:gd name="connsiteY1" fmla="*/ 237650 h 2268903"/>
              <a:gd name="connsiteX2" fmla="*/ 1529069 w 1534460"/>
              <a:gd name="connsiteY2" fmla="*/ 1194903 h 2268903"/>
              <a:gd name="connsiteX3" fmla="*/ 1027439 w 1534460"/>
              <a:gd name="connsiteY3" fmla="*/ 2268903 h 2268903"/>
              <a:gd name="connsiteX4" fmla="*/ 676108 w 1534460"/>
              <a:gd name="connsiteY4" fmla="*/ 1730733 h 2268903"/>
              <a:gd name="connsiteX5" fmla="*/ 889653 w 1534460"/>
              <a:gd name="connsiteY5" fmla="*/ 1258446 h 2268903"/>
              <a:gd name="connsiteX6" fmla="*/ 588548 w 1534460"/>
              <a:gd name="connsiteY6" fmla="*/ 834385 h 2268903"/>
              <a:gd name="connsiteX7" fmla="*/ 65277 w 1534460"/>
              <a:gd name="connsiteY7" fmla="*/ 830786 h 2268903"/>
              <a:gd name="connsiteX8" fmla="*/ 0 w 1534460"/>
              <a:gd name="connsiteY8" fmla="*/ 143046 h 2268903"/>
              <a:gd name="connsiteX0" fmla="*/ 61683 w 1506988"/>
              <a:gd name="connsiteY0" fmla="*/ 125950 h 2327508"/>
              <a:gd name="connsiteX1" fmla="*/ 799596 w 1506988"/>
              <a:gd name="connsiteY1" fmla="*/ 296255 h 2327508"/>
              <a:gd name="connsiteX2" fmla="*/ 1501597 w 1506988"/>
              <a:gd name="connsiteY2" fmla="*/ 1253508 h 2327508"/>
              <a:gd name="connsiteX3" fmla="*/ 999967 w 1506988"/>
              <a:gd name="connsiteY3" fmla="*/ 2327508 h 2327508"/>
              <a:gd name="connsiteX4" fmla="*/ 648636 w 1506988"/>
              <a:gd name="connsiteY4" fmla="*/ 1789338 h 2327508"/>
              <a:gd name="connsiteX5" fmla="*/ 862181 w 1506988"/>
              <a:gd name="connsiteY5" fmla="*/ 1317051 h 2327508"/>
              <a:gd name="connsiteX6" fmla="*/ 561076 w 1506988"/>
              <a:gd name="connsiteY6" fmla="*/ 892990 h 2327508"/>
              <a:gd name="connsiteX7" fmla="*/ 37805 w 1506988"/>
              <a:gd name="connsiteY7" fmla="*/ 889391 h 2327508"/>
              <a:gd name="connsiteX8" fmla="*/ 61683 w 1506988"/>
              <a:gd name="connsiteY8" fmla="*/ 125950 h 2327508"/>
              <a:gd name="connsiteX0" fmla="*/ 0 w 1445305"/>
              <a:gd name="connsiteY0" fmla="*/ 125950 h 2327508"/>
              <a:gd name="connsiteX1" fmla="*/ 737913 w 1445305"/>
              <a:gd name="connsiteY1" fmla="*/ 296255 h 2327508"/>
              <a:gd name="connsiteX2" fmla="*/ 1439914 w 1445305"/>
              <a:gd name="connsiteY2" fmla="*/ 1253508 h 2327508"/>
              <a:gd name="connsiteX3" fmla="*/ 938284 w 1445305"/>
              <a:gd name="connsiteY3" fmla="*/ 2327508 h 2327508"/>
              <a:gd name="connsiteX4" fmla="*/ 586953 w 1445305"/>
              <a:gd name="connsiteY4" fmla="*/ 1789338 h 2327508"/>
              <a:gd name="connsiteX5" fmla="*/ 800498 w 1445305"/>
              <a:gd name="connsiteY5" fmla="*/ 1317051 h 2327508"/>
              <a:gd name="connsiteX6" fmla="*/ 499393 w 1445305"/>
              <a:gd name="connsiteY6" fmla="*/ 892990 h 2327508"/>
              <a:gd name="connsiteX7" fmla="*/ 63288 w 1445305"/>
              <a:gd name="connsiteY7" fmla="*/ 745637 h 2327508"/>
              <a:gd name="connsiteX8" fmla="*/ 0 w 1445305"/>
              <a:gd name="connsiteY8" fmla="*/ 125950 h 2327508"/>
              <a:gd name="connsiteX0" fmla="*/ 0 w 1445305"/>
              <a:gd name="connsiteY0" fmla="*/ 125950 h 2327508"/>
              <a:gd name="connsiteX1" fmla="*/ 737913 w 1445305"/>
              <a:gd name="connsiteY1" fmla="*/ 296255 h 2327508"/>
              <a:gd name="connsiteX2" fmla="*/ 1439914 w 1445305"/>
              <a:gd name="connsiteY2" fmla="*/ 1253508 h 2327508"/>
              <a:gd name="connsiteX3" fmla="*/ 938284 w 1445305"/>
              <a:gd name="connsiteY3" fmla="*/ 2327508 h 2327508"/>
              <a:gd name="connsiteX4" fmla="*/ 852737 w 1445305"/>
              <a:gd name="connsiteY4" fmla="*/ 1675249 h 2327508"/>
              <a:gd name="connsiteX5" fmla="*/ 800498 w 1445305"/>
              <a:gd name="connsiteY5" fmla="*/ 1317051 h 2327508"/>
              <a:gd name="connsiteX6" fmla="*/ 499393 w 1445305"/>
              <a:gd name="connsiteY6" fmla="*/ 892990 h 2327508"/>
              <a:gd name="connsiteX7" fmla="*/ 63288 w 1445305"/>
              <a:gd name="connsiteY7" fmla="*/ 745637 h 2327508"/>
              <a:gd name="connsiteX8" fmla="*/ 0 w 1445305"/>
              <a:gd name="connsiteY8" fmla="*/ 125950 h 2327508"/>
              <a:gd name="connsiteX0" fmla="*/ 0 w 1626451"/>
              <a:gd name="connsiteY0" fmla="*/ 125950 h 1787818"/>
              <a:gd name="connsiteX1" fmla="*/ 737913 w 1626451"/>
              <a:gd name="connsiteY1" fmla="*/ 296255 h 1787818"/>
              <a:gd name="connsiteX2" fmla="*/ 1439914 w 1626451"/>
              <a:gd name="connsiteY2" fmla="*/ 1253508 h 1787818"/>
              <a:gd name="connsiteX3" fmla="*/ 1442473 w 1626451"/>
              <a:gd name="connsiteY3" fmla="*/ 1787818 h 1787818"/>
              <a:gd name="connsiteX4" fmla="*/ 852737 w 1626451"/>
              <a:gd name="connsiteY4" fmla="*/ 1675249 h 1787818"/>
              <a:gd name="connsiteX5" fmla="*/ 800498 w 1626451"/>
              <a:gd name="connsiteY5" fmla="*/ 1317051 h 1787818"/>
              <a:gd name="connsiteX6" fmla="*/ 499393 w 1626451"/>
              <a:gd name="connsiteY6" fmla="*/ 892990 h 1787818"/>
              <a:gd name="connsiteX7" fmla="*/ 63288 w 1626451"/>
              <a:gd name="connsiteY7" fmla="*/ 745637 h 1787818"/>
              <a:gd name="connsiteX8" fmla="*/ 0 w 1626451"/>
              <a:gd name="connsiteY8" fmla="*/ 125950 h 1787818"/>
              <a:gd name="connsiteX0" fmla="*/ 0 w 1567514"/>
              <a:gd name="connsiteY0" fmla="*/ 125950 h 1787818"/>
              <a:gd name="connsiteX1" fmla="*/ 737913 w 1567514"/>
              <a:gd name="connsiteY1" fmla="*/ 296255 h 1787818"/>
              <a:gd name="connsiteX2" fmla="*/ 1439914 w 1567514"/>
              <a:gd name="connsiteY2" fmla="*/ 1253508 h 1787818"/>
              <a:gd name="connsiteX3" fmla="*/ 1442473 w 1567514"/>
              <a:gd name="connsiteY3" fmla="*/ 1787818 h 1787818"/>
              <a:gd name="connsiteX4" fmla="*/ 852737 w 1567514"/>
              <a:gd name="connsiteY4" fmla="*/ 1675249 h 1787818"/>
              <a:gd name="connsiteX5" fmla="*/ 800498 w 1567514"/>
              <a:gd name="connsiteY5" fmla="*/ 1317051 h 1787818"/>
              <a:gd name="connsiteX6" fmla="*/ 499393 w 1567514"/>
              <a:gd name="connsiteY6" fmla="*/ 892990 h 1787818"/>
              <a:gd name="connsiteX7" fmla="*/ 63288 w 1567514"/>
              <a:gd name="connsiteY7" fmla="*/ 745637 h 1787818"/>
              <a:gd name="connsiteX8" fmla="*/ 0 w 1567514"/>
              <a:gd name="connsiteY8" fmla="*/ 125950 h 1787818"/>
              <a:gd name="connsiteX0" fmla="*/ 0 w 1556437"/>
              <a:gd name="connsiteY0" fmla="*/ 112524 h 1774392"/>
              <a:gd name="connsiteX1" fmla="*/ 959047 w 1556437"/>
              <a:gd name="connsiteY1" fmla="*/ 346136 h 1774392"/>
              <a:gd name="connsiteX2" fmla="*/ 1439914 w 1556437"/>
              <a:gd name="connsiteY2" fmla="*/ 1240082 h 1774392"/>
              <a:gd name="connsiteX3" fmla="*/ 1442473 w 1556437"/>
              <a:gd name="connsiteY3" fmla="*/ 1774392 h 1774392"/>
              <a:gd name="connsiteX4" fmla="*/ 852737 w 1556437"/>
              <a:gd name="connsiteY4" fmla="*/ 1661823 h 1774392"/>
              <a:gd name="connsiteX5" fmla="*/ 800498 w 1556437"/>
              <a:gd name="connsiteY5" fmla="*/ 1303625 h 1774392"/>
              <a:gd name="connsiteX6" fmla="*/ 499393 w 1556437"/>
              <a:gd name="connsiteY6" fmla="*/ 879564 h 1774392"/>
              <a:gd name="connsiteX7" fmla="*/ 63288 w 1556437"/>
              <a:gd name="connsiteY7" fmla="*/ 732211 h 1774392"/>
              <a:gd name="connsiteX8" fmla="*/ 0 w 1556437"/>
              <a:gd name="connsiteY8" fmla="*/ 112524 h 1774392"/>
              <a:gd name="connsiteX0" fmla="*/ 0 w 1572924"/>
              <a:gd name="connsiteY0" fmla="*/ 108478 h 1770346"/>
              <a:gd name="connsiteX1" fmla="*/ 959047 w 1572924"/>
              <a:gd name="connsiteY1" fmla="*/ 342090 h 1770346"/>
              <a:gd name="connsiteX2" fmla="*/ 1482120 w 1572924"/>
              <a:gd name="connsiteY2" fmla="*/ 1088614 h 1770346"/>
              <a:gd name="connsiteX3" fmla="*/ 1442473 w 1572924"/>
              <a:gd name="connsiteY3" fmla="*/ 1770346 h 1770346"/>
              <a:gd name="connsiteX4" fmla="*/ 852737 w 1572924"/>
              <a:gd name="connsiteY4" fmla="*/ 1657777 h 1770346"/>
              <a:gd name="connsiteX5" fmla="*/ 800498 w 1572924"/>
              <a:gd name="connsiteY5" fmla="*/ 1299579 h 1770346"/>
              <a:gd name="connsiteX6" fmla="*/ 499393 w 1572924"/>
              <a:gd name="connsiteY6" fmla="*/ 875518 h 1770346"/>
              <a:gd name="connsiteX7" fmla="*/ 63288 w 1572924"/>
              <a:gd name="connsiteY7" fmla="*/ 728165 h 1770346"/>
              <a:gd name="connsiteX8" fmla="*/ 0 w 1572924"/>
              <a:gd name="connsiteY8" fmla="*/ 108478 h 1770346"/>
              <a:gd name="connsiteX0" fmla="*/ 0 w 1572924"/>
              <a:gd name="connsiteY0" fmla="*/ 77400 h 1739268"/>
              <a:gd name="connsiteX1" fmla="*/ 959047 w 1572924"/>
              <a:gd name="connsiteY1" fmla="*/ 311012 h 1739268"/>
              <a:gd name="connsiteX2" fmla="*/ 1482120 w 1572924"/>
              <a:gd name="connsiteY2" fmla="*/ 1057536 h 1739268"/>
              <a:gd name="connsiteX3" fmla="*/ 1442473 w 1572924"/>
              <a:gd name="connsiteY3" fmla="*/ 1739268 h 1739268"/>
              <a:gd name="connsiteX4" fmla="*/ 852737 w 1572924"/>
              <a:gd name="connsiteY4" fmla="*/ 1626699 h 1739268"/>
              <a:gd name="connsiteX5" fmla="*/ 800498 w 1572924"/>
              <a:gd name="connsiteY5" fmla="*/ 1268501 h 1739268"/>
              <a:gd name="connsiteX6" fmla="*/ 499393 w 1572924"/>
              <a:gd name="connsiteY6" fmla="*/ 844440 h 1739268"/>
              <a:gd name="connsiteX7" fmla="*/ 63288 w 1572924"/>
              <a:gd name="connsiteY7" fmla="*/ 697087 h 1739268"/>
              <a:gd name="connsiteX8" fmla="*/ 0 w 1572924"/>
              <a:gd name="connsiteY8" fmla="*/ 77400 h 1739268"/>
              <a:gd name="connsiteX0" fmla="*/ 29618 w 1551466"/>
              <a:gd name="connsiteY0" fmla="*/ 68619 h 1801752"/>
              <a:gd name="connsiteX1" fmla="*/ 937589 w 1551466"/>
              <a:gd name="connsiteY1" fmla="*/ 373496 h 1801752"/>
              <a:gd name="connsiteX2" fmla="*/ 1460662 w 1551466"/>
              <a:gd name="connsiteY2" fmla="*/ 1120020 h 1801752"/>
              <a:gd name="connsiteX3" fmla="*/ 1421015 w 1551466"/>
              <a:gd name="connsiteY3" fmla="*/ 1801752 h 1801752"/>
              <a:gd name="connsiteX4" fmla="*/ 831279 w 1551466"/>
              <a:gd name="connsiteY4" fmla="*/ 1689183 h 1801752"/>
              <a:gd name="connsiteX5" fmla="*/ 779040 w 1551466"/>
              <a:gd name="connsiteY5" fmla="*/ 1330985 h 1801752"/>
              <a:gd name="connsiteX6" fmla="*/ 477935 w 1551466"/>
              <a:gd name="connsiteY6" fmla="*/ 906924 h 1801752"/>
              <a:gd name="connsiteX7" fmla="*/ 41830 w 1551466"/>
              <a:gd name="connsiteY7" fmla="*/ 759571 h 1801752"/>
              <a:gd name="connsiteX8" fmla="*/ 29618 w 1551466"/>
              <a:gd name="connsiteY8" fmla="*/ 68619 h 1801752"/>
              <a:gd name="connsiteX0" fmla="*/ 29618 w 1551466"/>
              <a:gd name="connsiteY0" fmla="*/ 8122 h 1741255"/>
              <a:gd name="connsiteX1" fmla="*/ 937589 w 1551466"/>
              <a:gd name="connsiteY1" fmla="*/ 312999 h 1741255"/>
              <a:gd name="connsiteX2" fmla="*/ 1460662 w 1551466"/>
              <a:gd name="connsiteY2" fmla="*/ 1059523 h 1741255"/>
              <a:gd name="connsiteX3" fmla="*/ 1421015 w 1551466"/>
              <a:gd name="connsiteY3" fmla="*/ 1741255 h 1741255"/>
              <a:gd name="connsiteX4" fmla="*/ 831279 w 1551466"/>
              <a:gd name="connsiteY4" fmla="*/ 1628686 h 1741255"/>
              <a:gd name="connsiteX5" fmla="*/ 779040 w 1551466"/>
              <a:gd name="connsiteY5" fmla="*/ 1270488 h 1741255"/>
              <a:gd name="connsiteX6" fmla="*/ 477935 w 1551466"/>
              <a:gd name="connsiteY6" fmla="*/ 846427 h 1741255"/>
              <a:gd name="connsiteX7" fmla="*/ 41830 w 1551466"/>
              <a:gd name="connsiteY7" fmla="*/ 699074 h 1741255"/>
              <a:gd name="connsiteX8" fmla="*/ 29618 w 1551466"/>
              <a:gd name="connsiteY8" fmla="*/ 8122 h 1741255"/>
              <a:gd name="connsiteX0" fmla="*/ 41432 w 1563280"/>
              <a:gd name="connsiteY0" fmla="*/ 8122 h 1741255"/>
              <a:gd name="connsiteX1" fmla="*/ 949403 w 1563280"/>
              <a:gd name="connsiteY1" fmla="*/ 312999 h 1741255"/>
              <a:gd name="connsiteX2" fmla="*/ 1472476 w 1563280"/>
              <a:gd name="connsiteY2" fmla="*/ 1059523 h 1741255"/>
              <a:gd name="connsiteX3" fmla="*/ 1432829 w 1563280"/>
              <a:gd name="connsiteY3" fmla="*/ 1741255 h 1741255"/>
              <a:gd name="connsiteX4" fmla="*/ 843093 w 1563280"/>
              <a:gd name="connsiteY4" fmla="*/ 1628686 h 1741255"/>
              <a:gd name="connsiteX5" fmla="*/ 790854 w 1563280"/>
              <a:gd name="connsiteY5" fmla="*/ 1270488 h 1741255"/>
              <a:gd name="connsiteX6" fmla="*/ 489749 w 1563280"/>
              <a:gd name="connsiteY6" fmla="*/ 846427 h 1741255"/>
              <a:gd name="connsiteX7" fmla="*/ 53644 w 1563280"/>
              <a:gd name="connsiteY7" fmla="*/ 699074 h 1741255"/>
              <a:gd name="connsiteX8" fmla="*/ 41432 w 1563280"/>
              <a:gd name="connsiteY8" fmla="*/ 8122 h 1741255"/>
              <a:gd name="connsiteX0" fmla="*/ 41432 w 1563280"/>
              <a:gd name="connsiteY0" fmla="*/ 8122 h 1741255"/>
              <a:gd name="connsiteX1" fmla="*/ 949403 w 1563280"/>
              <a:gd name="connsiteY1" fmla="*/ 312999 h 1741255"/>
              <a:gd name="connsiteX2" fmla="*/ 1472476 w 1563280"/>
              <a:gd name="connsiteY2" fmla="*/ 1059523 h 1741255"/>
              <a:gd name="connsiteX3" fmla="*/ 1432829 w 1563280"/>
              <a:gd name="connsiteY3" fmla="*/ 1741255 h 1741255"/>
              <a:gd name="connsiteX4" fmla="*/ 823213 w 1563280"/>
              <a:gd name="connsiteY4" fmla="*/ 1687411 h 1741255"/>
              <a:gd name="connsiteX5" fmla="*/ 790854 w 1563280"/>
              <a:gd name="connsiteY5" fmla="*/ 1270488 h 1741255"/>
              <a:gd name="connsiteX6" fmla="*/ 489749 w 1563280"/>
              <a:gd name="connsiteY6" fmla="*/ 846427 h 1741255"/>
              <a:gd name="connsiteX7" fmla="*/ 53644 w 1563280"/>
              <a:gd name="connsiteY7" fmla="*/ 699074 h 1741255"/>
              <a:gd name="connsiteX8" fmla="*/ 41432 w 1563280"/>
              <a:gd name="connsiteY8" fmla="*/ 8122 h 1741255"/>
              <a:gd name="connsiteX0" fmla="*/ 41432 w 1563280"/>
              <a:gd name="connsiteY0" fmla="*/ 8122 h 1741255"/>
              <a:gd name="connsiteX1" fmla="*/ 949403 w 1563280"/>
              <a:gd name="connsiteY1" fmla="*/ 312999 h 1741255"/>
              <a:gd name="connsiteX2" fmla="*/ 1472476 w 1563280"/>
              <a:gd name="connsiteY2" fmla="*/ 1059523 h 1741255"/>
              <a:gd name="connsiteX3" fmla="*/ 1432829 w 1563280"/>
              <a:gd name="connsiteY3" fmla="*/ 1741255 h 1741255"/>
              <a:gd name="connsiteX4" fmla="*/ 823213 w 1563280"/>
              <a:gd name="connsiteY4" fmla="*/ 1687411 h 1741255"/>
              <a:gd name="connsiteX5" fmla="*/ 790854 w 1563280"/>
              <a:gd name="connsiteY5" fmla="*/ 1270488 h 1741255"/>
              <a:gd name="connsiteX6" fmla="*/ 489749 w 1563280"/>
              <a:gd name="connsiteY6" fmla="*/ 846427 h 1741255"/>
              <a:gd name="connsiteX7" fmla="*/ 53644 w 1563280"/>
              <a:gd name="connsiteY7" fmla="*/ 699074 h 1741255"/>
              <a:gd name="connsiteX8" fmla="*/ 41432 w 1563280"/>
              <a:gd name="connsiteY8" fmla="*/ 8122 h 1741255"/>
              <a:gd name="connsiteX0" fmla="*/ 41432 w 1618579"/>
              <a:gd name="connsiteY0" fmla="*/ 8122 h 1770462"/>
              <a:gd name="connsiteX1" fmla="*/ 949403 w 1618579"/>
              <a:gd name="connsiteY1" fmla="*/ 312999 h 1770462"/>
              <a:gd name="connsiteX2" fmla="*/ 1472476 w 1618579"/>
              <a:gd name="connsiteY2" fmla="*/ 1059523 h 1770462"/>
              <a:gd name="connsiteX3" fmla="*/ 1513423 w 1618579"/>
              <a:gd name="connsiteY3" fmla="*/ 1770462 h 1770462"/>
              <a:gd name="connsiteX4" fmla="*/ 823213 w 1618579"/>
              <a:gd name="connsiteY4" fmla="*/ 1687411 h 1770462"/>
              <a:gd name="connsiteX5" fmla="*/ 790854 w 1618579"/>
              <a:gd name="connsiteY5" fmla="*/ 1270488 h 1770462"/>
              <a:gd name="connsiteX6" fmla="*/ 489749 w 1618579"/>
              <a:gd name="connsiteY6" fmla="*/ 846427 h 1770462"/>
              <a:gd name="connsiteX7" fmla="*/ 53644 w 1618579"/>
              <a:gd name="connsiteY7" fmla="*/ 699074 h 1770462"/>
              <a:gd name="connsiteX8" fmla="*/ 41432 w 1618579"/>
              <a:gd name="connsiteY8" fmla="*/ 8122 h 1770462"/>
              <a:gd name="connsiteX0" fmla="*/ 41432 w 1531671"/>
              <a:gd name="connsiteY0" fmla="*/ 8122 h 1770462"/>
              <a:gd name="connsiteX1" fmla="*/ 949403 w 1531671"/>
              <a:gd name="connsiteY1" fmla="*/ 312999 h 1770462"/>
              <a:gd name="connsiteX2" fmla="*/ 1472476 w 1531671"/>
              <a:gd name="connsiteY2" fmla="*/ 1059523 h 1770462"/>
              <a:gd name="connsiteX3" fmla="*/ 1513423 w 1531671"/>
              <a:gd name="connsiteY3" fmla="*/ 1770462 h 1770462"/>
              <a:gd name="connsiteX4" fmla="*/ 823213 w 1531671"/>
              <a:gd name="connsiteY4" fmla="*/ 1687411 h 1770462"/>
              <a:gd name="connsiteX5" fmla="*/ 790854 w 1531671"/>
              <a:gd name="connsiteY5" fmla="*/ 1270488 h 1770462"/>
              <a:gd name="connsiteX6" fmla="*/ 489749 w 1531671"/>
              <a:gd name="connsiteY6" fmla="*/ 846427 h 1770462"/>
              <a:gd name="connsiteX7" fmla="*/ 53644 w 1531671"/>
              <a:gd name="connsiteY7" fmla="*/ 699074 h 1770462"/>
              <a:gd name="connsiteX8" fmla="*/ 41432 w 1531671"/>
              <a:gd name="connsiteY8" fmla="*/ 8122 h 1770462"/>
              <a:gd name="connsiteX0" fmla="*/ 55308 w 1545547"/>
              <a:gd name="connsiteY0" fmla="*/ 8122 h 1770462"/>
              <a:gd name="connsiteX1" fmla="*/ 963279 w 1545547"/>
              <a:gd name="connsiteY1" fmla="*/ 312999 h 1770462"/>
              <a:gd name="connsiteX2" fmla="*/ 1486352 w 1545547"/>
              <a:gd name="connsiteY2" fmla="*/ 1059523 h 1770462"/>
              <a:gd name="connsiteX3" fmla="*/ 1527299 w 1545547"/>
              <a:gd name="connsiteY3" fmla="*/ 1770462 h 1770462"/>
              <a:gd name="connsiteX4" fmla="*/ 837089 w 1545547"/>
              <a:gd name="connsiteY4" fmla="*/ 1687411 h 1770462"/>
              <a:gd name="connsiteX5" fmla="*/ 804730 w 1545547"/>
              <a:gd name="connsiteY5" fmla="*/ 1270488 h 1770462"/>
              <a:gd name="connsiteX6" fmla="*/ 503625 w 1545547"/>
              <a:gd name="connsiteY6" fmla="*/ 846427 h 1770462"/>
              <a:gd name="connsiteX7" fmla="*/ 50421 w 1545547"/>
              <a:gd name="connsiteY7" fmla="*/ 643618 h 1770462"/>
              <a:gd name="connsiteX8" fmla="*/ 55308 w 1545547"/>
              <a:gd name="connsiteY8" fmla="*/ 8122 h 1770462"/>
              <a:gd name="connsiteX0" fmla="*/ 55308 w 1545547"/>
              <a:gd name="connsiteY0" fmla="*/ 8122 h 1770462"/>
              <a:gd name="connsiteX1" fmla="*/ 963279 w 1545547"/>
              <a:gd name="connsiteY1" fmla="*/ 312999 h 1770462"/>
              <a:gd name="connsiteX2" fmla="*/ 1486352 w 1545547"/>
              <a:gd name="connsiteY2" fmla="*/ 1059523 h 1770462"/>
              <a:gd name="connsiteX3" fmla="*/ 1527299 w 1545547"/>
              <a:gd name="connsiteY3" fmla="*/ 1770462 h 1770462"/>
              <a:gd name="connsiteX4" fmla="*/ 837089 w 1545547"/>
              <a:gd name="connsiteY4" fmla="*/ 1687411 h 1770462"/>
              <a:gd name="connsiteX5" fmla="*/ 804730 w 1545547"/>
              <a:gd name="connsiteY5" fmla="*/ 1270488 h 1770462"/>
              <a:gd name="connsiteX6" fmla="*/ 503625 w 1545547"/>
              <a:gd name="connsiteY6" fmla="*/ 846427 h 1770462"/>
              <a:gd name="connsiteX7" fmla="*/ 50421 w 1545547"/>
              <a:gd name="connsiteY7" fmla="*/ 643618 h 1770462"/>
              <a:gd name="connsiteX8" fmla="*/ 55308 w 1545547"/>
              <a:gd name="connsiteY8" fmla="*/ 8122 h 1770462"/>
              <a:gd name="connsiteX0" fmla="*/ 55308 w 1585762"/>
              <a:gd name="connsiteY0" fmla="*/ 8122 h 1834278"/>
              <a:gd name="connsiteX1" fmla="*/ 963279 w 1585762"/>
              <a:gd name="connsiteY1" fmla="*/ 312999 h 1834278"/>
              <a:gd name="connsiteX2" fmla="*/ 1486352 w 1585762"/>
              <a:gd name="connsiteY2" fmla="*/ 1059523 h 1834278"/>
              <a:gd name="connsiteX3" fmla="*/ 1582252 w 1585762"/>
              <a:gd name="connsiteY3" fmla="*/ 1834278 h 1834278"/>
              <a:gd name="connsiteX4" fmla="*/ 837089 w 1585762"/>
              <a:gd name="connsiteY4" fmla="*/ 1687411 h 1834278"/>
              <a:gd name="connsiteX5" fmla="*/ 804730 w 1585762"/>
              <a:gd name="connsiteY5" fmla="*/ 1270488 h 1834278"/>
              <a:gd name="connsiteX6" fmla="*/ 503625 w 1585762"/>
              <a:gd name="connsiteY6" fmla="*/ 846427 h 1834278"/>
              <a:gd name="connsiteX7" fmla="*/ 50421 w 1585762"/>
              <a:gd name="connsiteY7" fmla="*/ 643618 h 1834278"/>
              <a:gd name="connsiteX8" fmla="*/ 55308 w 1585762"/>
              <a:gd name="connsiteY8" fmla="*/ 8122 h 1834278"/>
              <a:gd name="connsiteX0" fmla="*/ 55308 w 1584969"/>
              <a:gd name="connsiteY0" fmla="*/ 9035 h 1835191"/>
              <a:gd name="connsiteX1" fmla="*/ 1012702 w 1584969"/>
              <a:gd name="connsiteY1" fmla="*/ 290873 h 1835191"/>
              <a:gd name="connsiteX2" fmla="*/ 1486352 w 1584969"/>
              <a:gd name="connsiteY2" fmla="*/ 1060436 h 1835191"/>
              <a:gd name="connsiteX3" fmla="*/ 1582252 w 1584969"/>
              <a:gd name="connsiteY3" fmla="*/ 1835191 h 1835191"/>
              <a:gd name="connsiteX4" fmla="*/ 837089 w 1584969"/>
              <a:gd name="connsiteY4" fmla="*/ 1688324 h 1835191"/>
              <a:gd name="connsiteX5" fmla="*/ 804730 w 1584969"/>
              <a:gd name="connsiteY5" fmla="*/ 1271401 h 1835191"/>
              <a:gd name="connsiteX6" fmla="*/ 503625 w 1584969"/>
              <a:gd name="connsiteY6" fmla="*/ 847340 h 1835191"/>
              <a:gd name="connsiteX7" fmla="*/ 50421 w 1584969"/>
              <a:gd name="connsiteY7" fmla="*/ 644531 h 1835191"/>
              <a:gd name="connsiteX8" fmla="*/ 55308 w 1584969"/>
              <a:gd name="connsiteY8" fmla="*/ 9035 h 1835191"/>
              <a:gd name="connsiteX0" fmla="*/ 732085 w 1549121"/>
              <a:gd name="connsiteY0" fmla="*/ 19343 h 1708587"/>
              <a:gd name="connsiteX1" fmla="*/ 976854 w 1549121"/>
              <a:gd name="connsiteY1" fmla="*/ 164269 h 1708587"/>
              <a:gd name="connsiteX2" fmla="*/ 1450504 w 1549121"/>
              <a:gd name="connsiteY2" fmla="*/ 933832 h 1708587"/>
              <a:gd name="connsiteX3" fmla="*/ 1546404 w 1549121"/>
              <a:gd name="connsiteY3" fmla="*/ 1708587 h 1708587"/>
              <a:gd name="connsiteX4" fmla="*/ 801241 w 1549121"/>
              <a:gd name="connsiteY4" fmla="*/ 1561720 h 1708587"/>
              <a:gd name="connsiteX5" fmla="*/ 768882 w 1549121"/>
              <a:gd name="connsiteY5" fmla="*/ 1144797 h 1708587"/>
              <a:gd name="connsiteX6" fmla="*/ 467777 w 1549121"/>
              <a:gd name="connsiteY6" fmla="*/ 720736 h 1708587"/>
              <a:gd name="connsiteX7" fmla="*/ 14573 w 1549121"/>
              <a:gd name="connsiteY7" fmla="*/ 517927 h 1708587"/>
              <a:gd name="connsiteX8" fmla="*/ 732085 w 1549121"/>
              <a:gd name="connsiteY8" fmla="*/ 19343 h 1708587"/>
              <a:gd name="connsiteX0" fmla="*/ 398834 w 1215870"/>
              <a:gd name="connsiteY0" fmla="*/ 19343 h 1708587"/>
              <a:gd name="connsiteX1" fmla="*/ 643603 w 1215870"/>
              <a:gd name="connsiteY1" fmla="*/ 164269 h 1708587"/>
              <a:gd name="connsiteX2" fmla="*/ 1117253 w 1215870"/>
              <a:gd name="connsiteY2" fmla="*/ 933832 h 1708587"/>
              <a:gd name="connsiteX3" fmla="*/ 1213153 w 1215870"/>
              <a:gd name="connsiteY3" fmla="*/ 1708587 h 1708587"/>
              <a:gd name="connsiteX4" fmla="*/ 467990 w 1215870"/>
              <a:gd name="connsiteY4" fmla="*/ 1561720 h 1708587"/>
              <a:gd name="connsiteX5" fmla="*/ 435631 w 1215870"/>
              <a:gd name="connsiteY5" fmla="*/ 1144797 h 1708587"/>
              <a:gd name="connsiteX6" fmla="*/ 134526 w 1215870"/>
              <a:gd name="connsiteY6" fmla="*/ 720736 h 1708587"/>
              <a:gd name="connsiteX7" fmla="*/ 22047 w 1215870"/>
              <a:gd name="connsiteY7" fmla="*/ 655846 h 1708587"/>
              <a:gd name="connsiteX8" fmla="*/ 398834 w 1215870"/>
              <a:gd name="connsiteY8" fmla="*/ 19343 h 1708587"/>
              <a:gd name="connsiteX0" fmla="*/ 398834 w 1215870"/>
              <a:gd name="connsiteY0" fmla="*/ 19343 h 1708587"/>
              <a:gd name="connsiteX1" fmla="*/ 643603 w 1215870"/>
              <a:gd name="connsiteY1" fmla="*/ 164269 h 1708587"/>
              <a:gd name="connsiteX2" fmla="*/ 1117253 w 1215870"/>
              <a:gd name="connsiteY2" fmla="*/ 933832 h 1708587"/>
              <a:gd name="connsiteX3" fmla="*/ 1213153 w 1215870"/>
              <a:gd name="connsiteY3" fmla="*/ 1708587 h 1708587"/>
              <a:gd name="connsiteX4" fmla="*/ 467990 w 1215870"/>
              <a:gd name="connsiteY4" fmla="*/ 1561720 h 1708587"/>
              <a:gd name="connsiteX5" fmla="*/ 435631 w 1215870"/>
              <a:gd name="connsiteY5" fmla="*/ 1144797 h 1708587"/>
              <a:gd name="connsiteX6" fmla="*/ 276582 w 1215870"/>
              <a:gd name="connsiteY6" fmla="*/ 830129 h 1708587"/>
              <a:gd name="connsiteX7" fmla="*/ 22047 w 1215870"/>
              <a:gd name="connsiteY7" fmla="*/ 655846 h 1708587"/>
              <a:gd name="connsiteX8" fmla="*/ 398834 w 1215870"/>
              <a:gd name="connsiteY8" fmla="*/ 19343 h 1708587"/>
              <a:gd name="connsiteX0" fmla="*/ 398834 w 1214220"/>
              <a:gd name="connsiteY0" fmla="*/ 5320 h 1694564"/>
              <a:gd name="connsiteX1" fmla="*/ 896047 w 1214220"/>
              <a:gd name="connsiteY1" fmla="*/ 405745 h 1694564"/>
              <a:gd name="connsiteX2" fmla="*/ 1117253 w 1214220"/>
              <a:gd name="connsiteY2" fmla="*/ 919809 h 1694564"/>
              <a:gd name="connsiteX3" fmla="*/ 1213153 w 1214220"/>
              <a:gd name="connsiteY3" fmla="*/ 1694564 h 1694564"/>
              <a:gd name="connsiteX4" fmla="*/ 467990 w 1214220"/>
              <a:gd name="connsiteY4" fmla="*/ 1547697 h 1694564"/>
              <a:gd name="connsiteX5" fmla="*/ 435631 w 1214220"/>
              <a:gd name="connsiteY5" fmla="*/ 1130774 h 1694564"/>
              <a:gd name="connsiteX6" fmla="*/ 276582 w 1214220"/>
              <a:gd name="connsiteY6" fmla="*/ 816106 h 1694564"/>
              <a:gd name="connsiteX7" fmla="*/ 22047 w 1214220"/>
              <a:gd name="connsiteY7" fmla="*/ 641823 h 1694564"/>
              <a:gd name="connsiteX8" fmla="*/ 398834 w 1214220"/>
              <a:gd name="connsiteY8" fmla="*/ 5320 h 1694564"/>
              <a:gd name="connsiteX0" fmla="*/ 459091 w 1212333"/>
              <a:gd name="connsiteY0" fmla="*/ 5400 h 1688653"/>
              <a:gd name="connsiteX1" fmla="*/ 894160 w 1212333"/>
              <a:gd name="connsiteY1" fmla="*/ 399834 h 1688653"/>
              <a:gd name="connsiteX2" fmla="*/ 1115366 w 1212333"/>
              <a:gd name="connsiteY2" fmla="*/ 913898 h 1688653"/>
              <a:gd name="connsiteX3" fmla="*/ 1211266 w 1212333"/>
              <a:gd name="connsiteY3" fmla="*/ 1688653 h 1688653"/>
              <a:gd name="connsiteX4" fmla="*/ 466103 w 1212333"/>
              <a:gd name="connsiteY4" fmla="*/ 1541786 h 1688653"/>
              <a:gd name="connsiteX5" fmla="*/ 433744 w 1212333"/>
              <a:gd name="connsiteY5" fmla="*/ 1124863 h 1688653"/>
              <a:gd name="connsiteX6" fmla="*/ 274695 w 1212333"/>
              <a:gd name="connsiteY6" fmla="*/ 810195 h 1688653"/>
              <a:gd name="connsiteX7" fmla="*/ 20160 w 1212333"/>
              <a:gd name="connsiteY7" fmla="*/ 635912 h 1688653"/>
              <a:gd name="connsiteX8" fmla="*/ 459091 w 1212333"/>
              <a:gd name="connsiteY8" fmla="*/ 5400 h 1688653"/>
              <a:gd name="connsiteX0" fmla="*/ 459091 w 1212333"/>
              <a:gd name="connsiteY0" fmla="*/ 0 h 1683253"/>
              <a:gd name="connsiteX1" fmla="*/ 894160 w 1212333"/>
              <a:gd name="connsiteY1" fmla="*/ 394434 h 1683253"/>
              <a:gd name="connsiteX2" fmla="*/ 1115366 w 1212333"/>
              <a:gd name="connsiteY2" fmla="*/ 908498 h 1683253"/>
              <a:gd name="connsiteX3" fmla="*/ 1211266 w 1212333"/>
              <a:gd name="connsiteY3" fmla="*/ 1683253 h 1683253"/>
              <a:gd name="connsiteX4" fmla="*/ 466103 w 1212333"/>
              <a:gd name="connsiteY4" fmla="*/ 1536386 h 1683253"/>
              <a:gd name="connsiteX5" fmla="*/ 433744 w 1212333"/>
              <a:gd name="connsiteY5" fmla="*/ 1119463 h 1683253"/>
              <a:gd name="connsiteX6" fmla="*/ 274695 w 1212333"/>
              <a:gd name="connsiteY6" fmla="*/ 804795 h 1683253"/>
              <a:gd name="connsiteX7" fmla="*/ 20160 w 1212333"/>
              <a:gd name="connsiteY7" fmla="*/ 630512 h 1683253"/>
              <a:gd name="connsiteX8" fmla="*/ 459091 w 1212333"/>
              <a:gd name="connsiteY8" fmla="*/ 0 h 1683253"/>
              <a:gd name="connsiteX0" fmla="*/ 460185 w 1213427"/>
              <a:gd name="connsiteY0" fmla="*/ 0 h 1683253"/>
              <a:gd name="connsiteX1" fmla="*/ 895254 w 1213427"/>
              <a:gd name="connsiteY1" fmla="*/ 394434 h 1683253"/>
              <a:gd name="connsiteX2" fmla="*/ 1116460 w 1213427"/>
              <a:gd name="connsiteY2" fmla="*/ 908498 h 1683253"/>
              <a:gd name="connsiteX3" fmla="*/ 1212360 w 1213427"/>
              <a:gd name="connsiteY3" fmla="*/ 1683253 h 1683253"/>
              <a:gd name="connsiteX4" fmla="*/ 467197 w 1213427"/>
              <a:gd name="connsiteY4" fmla="*/ 1536386 h 1683253"/>
              <a:gd name="connsiteX5" fmla="*/ 434838 w 1213427"/>
              <a:gd name="connsiteY5" fmla="*/ 1119463 h 1683253"/>
              <a:gd name="connsiteX6" fmla="*/ 275789 w 1213427"/>
              <a:gd name="connsiteY6" fmla="*/ 804795 h 1683253"/>
              <a:gd name="connsiteX7" fmla="*/ 21254 w 1213427"/>
              <a:gd name="connsiteY7" fmla="*/ 630512 h 1683253"/>
              <a:gd name="connsiteX8" fmla="*/ 460185 w 1213427"/>
              <a:gd name="connsiteY8" fmla="*/ 0 h 1683253"/>
              <a:gd name="connsiteX0" fmla="*/ 453219 w 1206461"/>
              <a:gd name="connsiteY0" fmla="*/ 0 h 1683253"/>
              <a:gd name="connsiteX1" fmla="*/ 888288 w 1206461"/>
              <a:gd name="connsiteY1" fmla="*/ 394434 h 1683253"/>
              <a:gd name="connsiteX2" fmla="*/ 1109494 w 1206461"/>
              <a:gd name="connsiteY2" fmla="*/ 908498 h 1683253"/>
              <a:gd name="connsiteX3" fmla="*/ 1205394 w 1206461"/>
              <a:gd name="connsiteY3" fmla="*/ 1683253 h 1683253"/>
              <a:gd name="connsiteX4" fmla="*/ 460231 w 1206461"/>
              <a:gd name="connsiteY4" fmla="*/ 1536386 h 1683253"/>
              <a:gd name="connsiteX5" fmla="*/ 427872 w 1206461"/>
              <a:gd name="connsiteY5" fmla="*/ 1119463 h 1683253"/>
              <a:gd name="connsiteX6" fmla="*/ 268823 w 1206461"/>
              <a:gd name="connsiteY6" fmla="*/ 804795 h 1683253"/>
              <a:gd name="connsiteX7" fmla="*/ 21479 w 1206461"/>
              <a:gd name="connsiteY7" fmla="*/ 572687 h 1683253"/>
              <a:gd name="connsiteX8" fmla="*/ 453219 w 1206461"/>
              <a:gd name="connsiteY8" fmla="*/ 0 h 1683253"/>
              <a:gd name="connsiteX0" fmla="*/ 453219 w 1206461"/>
              <a:gd name="connsiteY0" fmla="*/ 0 h 1683253"/>
              <a:gd name="connsiteX1" fmla="*/ 888288 w 1206461"/>
              <a:gd name="connsiteY1" fmla="*/ 394434 h 1683253"/>
              <a:gd name="connsiteX2" fmla="*/ 1109494 w 1206461"/>
              <a:gd name="connsiteY2" fmla="*/ 908498 h 1683253"/>
              <a:gd name="connsiteX3" fmla="*/ 1205394 w 1206461"/>
              <a:gd name="connsiteY3" fmla="*/ 1683253 h 1683253"/>
              <a:gd name="connsiteX4" fmla="*/ 460231 w 1206461"/>
              <a:gd name="connsiteY4" fmla="*/ 1536386 h 1683253"/>
              <a:gd name="connsiteX5" fmla="*/ 427872 w 1206461"/>
              <a:gd name="connsiteY5" fmla="*/ 1119463 h 1683253"/>
              <a:gd name="connsiteX6" fmla="*/ 268823 w 1206461"/>
              <a:gd name="connsiteY6" fmla="*/ 804795 h 1683253"/>
              <a:gd name="connsiteX7" fmla="*/ 21479 w 1206461"/>
              <a:gd name="connsiteY7" fmla="*/ 572687 h 1683253"/>
              <a:gd name="connsiteX8" fmla="*/ 453219 w 1206461"/>
              <a:gd name="connsiteY8" fmla="*/ 0 h 1683253"/>
              <a:gd name="connsiteX0" fmla="*/ 453219 w 1206461"/>
              <a:gd name="connsiteY0" fmla="*/ 0 h 1683253"/>
              <a:gd name="connsiteX1" fmla="*/ 888288 w 1206461"/>
              <a:gd name="connsiteY1" fmla="*/ 394434 h 1683253"/>
              <a:gd name="connsiteX2" fmla="*/ 1109494 w 1206461"/>
              <a:gd name="connsiteY2" fmla="*/ 908498 h 1683253"/>
              <a:gd name="connsiteX3" fmla="*/ 1205394 w 1206461"/>
              <a:gd name="connsiteY3" fmla="*/ 1683253 h 1683253"/>
              <a:gd name="connsiteX4" fmla="*/ 460231 w 1206461"/>
              <a:gd name="connsiteY4" fmla="*/ 1536386 h 1683253"/>
              <a:gd name="connsiteX5" fmla="*/ 427872 w 1206461"/>
              <a:gd name="connsiteY5" fmla="*/ 1119463 h 1683253"/>
              <a:gd name="connsiteX6" fmla="*/ 263541 w 1206461"/>
              <a:gd name="connsiteY6" fmla="*/ 769045 h 1683253"/>
              <a:gd name="connsiteX7" fmla="*/ 21479 w 1206461"/>
              <a:gd name="connsiteY7" fmla="*/ 572687 h 1683253"/>
              <a:gd name="connsiteX8" fmla="*/ 453219 w 1206461"/>
              <a:gd name="connsiteY8" fmla="*/ 0 h 1683253"/>
              <a:gd name="connsiteX0" fmla="*/ 453219 w 1206461"/>
              <a:gd name="connsiteY0" fmla="*/ 0 h 1683253"/>
              <a:gd name="connsiteX1" fmla="*/ 888288 w 1206461"/>
              <a:gd name="connsiteY1" fmla="*/ 394434 h 1683253"/>
              <a:gd name="connsiteX2" fmla="*/ 1109494 w 1206461"/>
              <a:gd name="connsiteY2" fmla="*/ 908498 h 1683253"/>
              <a:gd name="connsiteX3" fmla="*/ 1205394 w 1206461"/>
              <a:gd name="connsiteY3" fmla="*/ 1683253 h 1683253"/>
              <a:gd name="connsiteX4" fmla="*/ 460231 w 1206461"/>
              <a:gd name="connsiteY4" fmla="*/ 1536386 h 1683253"/>
              <a:gd name="connsiteX5" fmla="*/ 427872 w 1206461"/>
              <a:gd name="connsiteY5" fmla="*/ 1119463 h 1683253"/>
              <a:gd name="connsiteX6" fmla="*/ 263541 w 1206461"/>
              <a:gd name="connsiteY6" fmla="*/ 769045 h 1683253"/>
              <a:gd name="connsiteX7" fmla="*/ 21479 w 1206461"/>
              <a:gd name="connsiteY7" fmla="*/ 572687 h 1683253"/>
              <a:gd name="connsiteX8" fmla="*/ 453219 w 1206461"/>
              <a:gd name="connsiteY8" fmla="*/ 0 h 1683253"/>
              <a:gd name="connsiteX0" fmla="*/ 453219 w 1206461"/>
              <a:gd name="connsiteY0" fmla="*/ 0 h 1683253"/>
              <a:gd name="connsiteX1" fmla="*/ 888288 w 1206461"/>
              <a:gd name="connsiteY1" fmla="*/ 394434 h 1683253"/>
              <a:gd name="connsiteX2" fmla="*/ 1109494 w 1206461"/>
              <a:gd name="connsiteY2" fmla="*/ 908498 h 1683253"/>
              <a:gd name="connsiteX3" fmla="*/ 1205394 w 1206461"/>
              <a:gd name="connsiteY3" fmla="*/ 1683253 h 1683253"/>
              <a:gd name="connsiteX4" fmla="*/ 460231 w 1206461"/>
              <a:gd name="connsiteY4" fmla="*/ 1536386 h 1683253"/>
              <a:gd name="connsiteX5" fmla="*/ 427872 w 1206461"/>
              <a:gd name="connsiteY5" fmla="*/ 1119463 h 1683253"/>
              <a:gd name="connsiteX6" fmla="*/ 263541 w 1206461"/>
              <a:gd name="connsiteY6" fmla="*/ 769045 h 1683253"/>
              <a:gd name="connsiteX7" fmla="*/ 21479 w 1206461"/>
              <a:gd name="connsiteY7" fmla="*/ 572687 h 1683253"/>
              <a:gd name="connsiteX8" fmla="*/ 453219 w 1206461"/>
              <a:gd name="connsiteY8" fmla="*/ 0 h 1683253"/>
              <a:gd name="connsiteX0" fmla="*/ 453219 w 1208710"/>
              <a:gd name="connsiteY0" fmla="*/ 0 h 1683253"/>
              <a:gd name="connsiteX1" fmla="*/ 888288 w 1208710"/>
              <a:gd name="connsiteY1" fmla="*/ 394434 h 1683253"/>
              <a:gd name="connsiteX2" fmla="*/ 1153881 w 1208710"/>
              <a:gd name="connsiteY2" fmla="*/ 900814 h 1683253"/>
              <a:gd name="connsiteX3" fmla="*/ 1205394 w 1208710"/>
              <a:gd name="connsiteY3" fmla="*/ 1683253 h 1683253"/>
              <a:gd name="connsiteX4" fmla="*/ 460231 w 1208710"/>
              <a:gd name="connsiteY4" fmla="*/ 1536386 h 1683253"/>
              <a:gd name="connsiteX5" fmla="*/ 427872 w 1208710"/>
              <a:gd name="connsiteY5" fmla="*/ 1119463 h 1683253"/>
              <a:gd name="connsiteX6" fmla="*/ 263541 w 1208710"/>
              <a:gd name="connsiteY6" fmla="*/ 769045 h 1683253"/>
              <a:gd name="connsiteX7" fmla="*/ 21479 w 1208710"/>
              <a:gd name="connsiteY7" fmla="*/ 572687 h 1683253"/>
              <a:gd name="connsiteX8" fmla="*/ 453219 w 1208710"/>
              <a:gd name="connsiteY8" fmla="*/ 0 h 1683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710" h="1683253">
                <a:moveTo>
                  <a:pt x="453219" y="0"/>
                </a:moveTo>
                <a:cubicBezTo>
                  <a:pt x="617475" y="4656"/>
                  <a:pt x="771511" y="244298"/>
                  <a:pt x="888288" y="394434"/>
                </a:cubicBezTo>
                <a:cubicBezTo>
                  <a:pt x="1005065" y="544570"/>
                  <a:pt x="1101030" y="686011"/>
                  <a:pt x="1153881" y="900814"/>
                </a:cubicBezTo>
                <a:cubicBezTo>
                  <a:pt x="1206732" y="1115617"/>
                  <a:pt x="1214631" y="1457058"/>
                  <a:pt x="1205394" y="1683253"/>
                </a:cubicBezTo>
                <a:lnTo>
                  <a:pt x="460231" y="1536386"/>
                </a:lnTo>
                <a:cubicBezTo>
                  <a:pt x="513435" y="1400905"/>
                  <a:pt x="460654" y="1247353"/>
                  <a:pt x="427872" y="1119463"/>
                </a:cubicBezTo>
                <a:cubicBezTo>
                  <a:pt x="395090" y="991573"/>
                  <a:pt x="399164" y="892544"/>
                  <a:pt x="263541" y="769045"/>
                </a:cubicBezTo>
                <a:cubicBezTo>
                  <a:pt x="145349" y="663612"/>
                  <a:pt x="132388" y="602213"/>
                  <a:pt x="21479" y="572687"/>
                </a:cubicBezTo>
                <a:cubicBezTo>
                  <a:pt x="-118370" y="410389"/>
                  <a:pt x="471150" y="90130"/>
                  <a:pt x="453219" y="0"/>
                </a:cubicBezTo>
                <a:close/>
              </a:path>
            </a:pathLst>
          </a:custGeom>
          <a:solidFill>
            <a:schemeClr val="accent3">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4797" dirty="0">
              <a:solidFill>
                <a:schemeClr val="tx1"/>
              </a:solidFill>
            </a:endParaRPr>
          </a:p>
        </p:txBody>
      </p:sp>
      <p:sp>
        <p:nvSpPr>
          <p:cNvPr id="43" name="TextBox 42">
            <a:extLst>
              <a:ext uri="{FF2B5EF4-FFF2-40B4-BE49-F238E27FC236}">
                <a16:creationId xmlns:a16="http://schemas.microsoft.com/office/drawing/2014/main" id="{7AECDE76-466B-D3A7-8F2E-E465D01E7233}"/>
              </a:ext>
            </a:extLst>
          </p:cNvPr>
          <p:cNvSpPr txBox="1"/>
          <p:nvPr/>
        </p:nvSpPr>
        <p:spPr>
          <a:xfrm rot="5400000">
            <a:off x="20294334" y="10498635"/>
            <a:ext cx="1891468" cy="584455"/>
          </a:xfrm>
          <a:prstGeom prst="rect">
            <a:avLst/>
          </a:prstGeom>
          <a:noFill/>
        </p:spPr>
        <p:txBody>
          <a:bodyPr wrap="square" rtlCol="0">
            <a:spAutoFit/>
          </a:bodyPr>
          <a:lstStyle/>
          <a:p>
            <a:pPr algn="ctr"/>
            <a:r>
              <a:rPr lang="en-US" sz="3198" b="1" dirty="0">
                <a:solidFill>
                  <a:schemeClr val="bg2"/>
                </a:solidFill>
              </a:rPr>
              <a:t>Eval</a:t>
            </a:r>
            <a:endParaRPr lang="en-GB" sz="3198" b="1" dirty="0">
              <a:solidFill>
                <a:schemeClr val="bg2"/>
              </a:solidFill>
            </a:endParaRPr>
          </a:p>
        </p:txBody>
      </p:sp>
      <p:sp>
        <p:nvSpPr>
          <p:cNvPr id="44" name="Block Arc 36">
            <a:extLst>
              <a:ext uri="{FF2B5EF4-FFF2-40B4-BE49-F238E27FC236}">
                <a16:creationId xmlns:a16="http://schemas.microsoft.com/office/drawing/2014/main" id="{A399A8A0-5834-D2CC-F024-E3905D5C6C27}"/>
              </a:ext>
            </a:extLst>
          </p:cNvPr>
          <p:cNvSpPr/>
          <p:nvPr/>
        </p:nvSpPr>
        <p:spPr>
          <a:xfrm rot="4930478">
            <a:off x="19791459" y="11208144"/>
            <a:ext cx="1484049" cy="2088476"/>
          </a:xfrm>
          <a:custGeom>
            <a:avLst/>
            <a:gdLst>
              <a:gd name="connsiteX0" fmla="*/ 386766 w 2269726"/>
              <a:gd name="connsiteY0" fmla="*/ 286359 h 2309082"/>
              <a:gd name="connsiteX1" fmla="*/ 1562349 w 2269726"/>
              <a:gd name="connsiteY1" fmla="*/ 85042 h 2309082"/>
              <a:gd name="connsiteX2" fmla="*/ 2264350 w 2269726"/>
              <a:gd name="connsiteY2" fmla="*/ 1042295 h 2309082"/>
              <a:gd name="connsiteX3" fmla="*/ 1762720 w 2269726"/>
              <a:gd name="connsiteY3" fmla="*/ 2116295 h 2309082"/>
              <a:gd name="connsiteX4" fmla="*/ 1411389 w 2269726"/>
              <a:gd name="connsiteY4" fmla="*/ 1578125 h 2309082"/>
              <a:gd name="connsiteX5" fmla="*/ 1624934 w 2269726"/>
              <a:gd name="connsiteY5" fmla="*/ 1105838 h 2309082"/>
              <a:gd name="connsiteX6" fmla="*/ 1323829 w 2269726"/>
              <a:gd name="connsiteY6" fmla="*/ 681777 h 2309082"/>
              <a:gd name="connsiteX7" fmla="*/ 806314 w 2269726"/>
              <a:gd name="connsiteY7" fmla="*/ 773254 h 2309082"/>
              <a:gd name="connsiteX8" fmla="*/ 386766 w 2269726"/>
              <a:gd name="connsiteY8" fmla="*/ 286359 h 2309082"/>
              <a:gd name="connsiteX0" fmla="*/ 0 w 1534460"/>
              <a:gd name="connsiteY0" fmla="*/ 143046 h 2268903"/>
              <a:gd name="connsiteX1" fmla="*/ 827068 w 1534460"/>
              <a:gd name="connsiteY1" fmla="*/ 237650 h 2268903"/>
              <a:gd name="connsiteX2" fmla="*/ 1529069 w 1534460"/>
              <a:gd name="connsiteY2" fmla="*/ 1194903 h 2268903"/>
              <a:gd name="connsiteX3" fmla="*/ 1027439 w 1534460"/>
              <a:gd name="connsiteY3" fmla="*/ 2268903 h 2268903"/>
              <a:gd name="connsiteX4" fmla="*/ 676108 w 1534460"/>
              <a:gd name="connsiteY4" fmla="*/ 1730733 h 2268903"/>
              <a:gd name="connsiteX5" fmla="*/ 889653 w 1534460"/>
              <a:gd name="connsiteY5" fmla="*/ 1258446 h 2268903"/>
              <a:gd name="connsiteX6" fmla="*/ 588548 w 1534460"/>
              <a:gd name="connsiteY6" fmla="*/ 834385 h 2268903"/>
              <a:gd name="connsiteX7" fmla="*/ 71033 w 1534460"/>
              <a:gd name="connsiteY7" fmla="*/ 925862 h 2268903"/>
              <a:gd name="connsiteX8" fmla="*/ 0 w 1534460"/>
              <a:gd name="connsiteY8" fmla="*/ 143046 h 2268903"/>
              <a:gd name="connsiteX0" fmla="*/ 0 w 1534460"/>
              <a:gd name="connsiteY0" fmla="*/ 143046 h 2268903"/>
              <a:gd name="connsiteX1" fmla="*/ 827068 w 1534460"/>
              <a:gd name="connsiteY1" fmla="*/ 237650 h 2268903"/>
              <a:gd name="connsiteX2" fmla="*/ 1529069 w 1534460"/>
              <a:gd name="connsiteY2" fmla="*/ 1194903 h 2268903"/>
              <a:gd name="connsiteX3" fmla="*/ 1027439 w 1534460"/>
              <a:gd name="connsiteY3" fmla="*/ 2268903 h 2268903"/>
              <a:gd name="connsiteX4" fmla="*/ 676108 w 1534460"/>
              <a:gd name="connsiteY4" fmla="*/ 1730733 h 2268903"/>
              <a:gd name="connsiteX5" fmla="*/ 889653 w 1534460"/>
              <a:gd name="connsiteY5" fmla="*/ 1258446 h 2268903"/>
              <a:gd name="connsiteX6" fmla="*/ 588548 w 1534460"/>
              <a:gd name="connsiteY6" fmla="*/ 834385 h 2268903"/>
              <a:gd name="connsiteX7" fmla="*/ 65277 w 1534460"/>
              <a:gd name="connsiteY7" fmla="*/ 830786 h 2268903"/>
              <a:gd name="connsiteX8" fmla="*/ 0 w 1534460"/>
              <a:gd name="connsiteY8" fmla="*/ 143046 h 2268903"/>
              <a:gd name="connsiteX0" fmla="*/ 61683 w 1506988"/>
              <a:gd name="connsiteY0" fmla="*/ 125950 h 2327508"/>
              <a:gd name="connsiteX1" fmla="*/ 799596 w 1506988"/>
              <a:gd name="connsiteY1" fmla="*/ 296255 h 2327508"/>
              <a:gd name="connsiteX2" fmla="*/ 1501597 w 1506988"/>
              <a:gd name="connsiteY2" fmla="*/ 1253508 h 2327508"/>
              <a:gd name="connsiteX3" fmla="*/ 999967 w 1506988"/>
              <a:gd name="connsiteY3" fmla="*/ 2327508 h 2327508"/>
              <a:gd name="connsiteX4" fmla="*/ 648636 w 1506988"/>
              <a:gd name="connsiteY4" fmla="*/ 1789338 h 2327508"/>
              <a:gd name="connsiteX5" fmla="*/ 862181 w 1506988"/>
              <a:gd name="connsiteY5" fmla="*/ 1317051 h 2327508"/>
              <a:gd name="connsiteX6" fmla="*/ 561076 w 1506988"/>
              <a:gd name="connsiteY6" fmla="*/ 892990 h 2327508"/>
              <a:gd name="connsiteX7" fmla="*/ 37805 w 1506988"/>
              <a:gd name="connsiteY7" fmla="*/ 889391 h 2327508"/>
              <a:gd name="connsiteX8" fmla="*/ 61683 w 1506988"/>
              <a:gd name="connsiteY8" fmla="*/ 125950 h 2327508"/>
              <a:gd name="connsiteX0" fmla="*/ 0 w 1445305"/>
              <a:gd name="connsiteY0" fmla="*/ 125950 h 2327508"/>
              <a:gd name="connsiteX1" fmla="*/ 737913 w 1445305"/>
              <a:gd name="connsiteY1" fmla="*/ 296255 h 2327508"/>
              <a:gd name="connsiteX2" fmla="*/ 1439914 w 1445305"/>
              <a:gd name="connsiteY2" fmla="*/ 1253508 h 2327508"/>
              <a:gd name="connsiteX3" fmla="*/ 938284 w 1445305"/>
              <a:gd name="connsiteY3" fmla="*/ 2327508 h 2327508"/>
              <a:gd name="connsiteX4" fmla="*/ 586953 w 1445305"/>
              <a:gd name="connsiteY4" fmla="*/ 1789338 h 2327508"/>
              <a:gd name="connsiteX5" fmla="*/ 800498 w 1445305"/>
              <a:gd name="connsiteY5" fmla="*/ 1317051 h 2327508"/>
              <a:gd name="connsiteX6" fmla="*/ 499393 w 1445305"/>
              <a:gd name="connsiteY6" fmla="*/ 892990 h 2327508"/>
              <a:gd name="connsiteX7" fmla="*/ 63288 w 1445305"/>
              <a:gd name="connsiteY7" fmla="*/ 745637 h 2327508"/>
              <a:gd name="connsiteX8" fmla="*/ 0 w 1445305"/>
              <a:gd name="connsiteY8" fmla="*/ 125950 h 2327508"/>
              <a:gd name="connsiteX0" fmla="*/ 0 w 1445305"/>
              <a:gd name="connsiteY0" fmla="*/ 125950 h 2327508"/>
              <a:gd name="connsiteX1" fmla="*/ 737913 w 1445305"/>
              <a:gd name="connsiteY1" fmla="*/ 296255 h 2327508"/>
              <a:gd name="connsiteX2" fmla="*/ 1439914 w 1445305"/>
              <a:gd name="connsiteY2" fmla="*/ 1253508 h 2327508"/>
              <a:gd name="connsiteX3" fmla="*/ 938284 w 1445305"/>
              <a:gd name="connsiteY3" fmla="*/ 2327508 h 2327508"/>
              <a:gd name="connsiteX4" fmla="*/ 852737 w 1445305"/>
              <a:gd name="connsiteY4" fmla="*/ 1675249 h 2327508"/>
              <a:gd name="connsiteX5" fmla="*/ 800498 w 1445305"/>
              <a:gd name="connsiteY5" fmla="*/ 1317051 h 2327508"/>
              <a:gd name="connsiteX6" fmla="*/ 499393 w 1445305"/>
              <a:gd name="connsiteY6" fmla="*/ 892990 h 2327508"/>
              <a:gd name="connsiteX7" fmla="*/ 63288 w 1445305"/>
              <a:gd name="connsiteY7" fmla="*/ 745637 h 2327508"/>
              <a:gd name="connsiteX8" fmla="*/ 0 w 1445305"/>
              <a:gd name="connsiteY8" fmla="*/ 125950 h 2327508"/>
              <a:gd name="connsiteX0" fmla="*/ 0 w 1626451"/>
              <a:gd name="connsiteY0" fmla="*/ 125950 h 1787818"/>
              <a:gd name="connsiteX1" fmla="*/ 737913 w 1626451"/>
              <a:gd name="connsiteY1" fmla="*/ 296255 h 1787818"/>
              <a:gd name="connsiteX2" fmla="*/ 1439914 w 1626451"/>
              <a:gd name="connsiteY2" fmla="*/ 1253508 h 1787818"/>
              <a:gd name="connsiteX3" fmla="*/ 1442473 w 1626451"/>
              <a:gd name="connsiteY3" fmla="*/ 1787818 h 1787818"/>
              <a:gd name="connsiteX4" fmla="*/ 852737 w 1626451"/>
              <a:gd name="connsiteY4" fmla="*/ 1675249 h 1787818"/>
              <a:gd name="connsiteX5" fmla="*/ 800498 w 1626451"/>
              <a:gd name="connsiteY5" fmla="*/ 1317051 h 1787818"/>
              <a:gd name="connsiteX6" fmla="*/ 499393 w 1626451"/>
              <a:gd name="connsiteY6" fmla="*/ 892990 h 1787818"/>
              <a:gd name="connsiteX7" fmla="*/ 63288 w 1626451"/>
              <a:gd name="connsiteY7" fmla="*/ 745637 h 1787818"/>
              <a:gd name="connsiteX8" fmla="*/ 0 w 1626451"/>
              <a:gd name="connsiteY8" fmla="*/ 125950 h 1787818"/>
              <a:gd name="connsiteX0" fmla="*/ 0 w 1567514"/>
              <a:gd name="connsiteY0" fmla="*/ 125950 h 1787818"/>
              <a:gd name="connsiteX1" fmla="*/ 737913 w 1567514"/>
              <a:gd name="connsiteY1" fmla="*/ 296255 h 1787818"/>
              <a:gd name="connsiteX2" fmla="*/ 1439914 w 1567514"/>
              <a:gd name="connsiteY2" fmla="*/ 1253508 h 1787818"/>
              <a:gd name="connsiteX3" fmla="*/ 1442473 w 1567514"/>
              <a:gd name="connsiteY3" fmla="*/ 1787818 h 1787818"/>
              <a:gd name="connsiteX4" fmla="*/ 852737 w 1567514"/>
              <a:gd name="connsiteY4" fmla="*/ 1675249 h 1787818"/>
              <a:gd name="connsiteX5" fmla="*/ 800498 w 1567514"/>
              <a:gd name="connsiteY5" fmla="*/ 1317051 h 1787818"/>
              <a:gd name="connsiteX6" fmla="*/ 499393 w 1567514"/>
              <a:gd name="connsiteY6" fmla="*/ 892990 h 1787818"/>
              <a:gd name="connsiteX7" fmla="*/ 63288 w 1567514"/>
              <a:gd name="connsiteY7" fmla="*/ 745637 h 1787818"/>
              <a:gd name="connsiteX8" fmla="*/ 0 w 1567514"/>
              <a:gd name="connsiteY8" fmla="*/ 125950 h 1787818"/>
              <a:gd name="connsiteX0" fmla="*/ 0 w 1556437"/>
              <a:gd name="connsiteY0" fmla="*/ 112524 h 1774392"/>
              <a:gd name="connsiteX1" fmla="*/ 959047 w 1556437"/>
              <a:gd name="connsiteY1" fmla="*/ 346136 h 1774392"/>
              <a:gd name="connsiteX2" fmla="*/ 1439914 w 1556437"/>
              <a:gd name="connsiteY2" fmla="*/ 1240082 h 1774392"/>
              <a:gd name="connsiteX3" fmla="*/ 1442473 w 1556437"/>
              <a:gd name="connsiteY3" fmla="*/ 1774392 h 1774392"/>
              <a:gd name="connsiteX4" fmla="*/ 852737 w 1556437"/>
              <a:gd name="connsiteY4" fmla="*/ 1661823 h 1774392"/>
              <a:gd name="connsiteX5" fmla="*/ 800498 w 1556437"/>
              <a:gd name="connsiteY5" fmla="*/ 1303625 h 1774392"/>
              <a:gd name="connsiteX6" fmla="*/ 499393 w 1556437"/>
              <a:gd name="connsiteY6" fmla="*/ 879564 h 1774392"/>
              <a:gd name="connsiteX7" fmla="*/ 63288 w 1556437"/>
              <a:gd name="connsiteY7" fmla="*/ 732211 h 1774392"/>
              <a:gd name="connsiteX8" fmla="*/ 0 w 1556437"/>
              <a:gd name="connsiteY8" fmla="*/ 112524 h 1774392"/>
              <a:gd name="connsiteX0" fmla="*/ 0 w 1572924"/>
              <a:gd name="connsiteY0" fmla="*/ 108478 h 1770346"/>
              <a:gd name="connsiteX1" fmla="*/ 959047 w 1572924"/>
              <a:gd name="connsiteY1" fmla="*/ 342090 h 1770346"/>
              <a:gd name="connsiteX2" fmla="*/ 1482120 w 1572924"/>
              <a:gd name="connsiteY2" fmla="*/ 1088614 h 1770346"/>
              <a:gd name="connsiteX3" fmla="*/ 1442473 w 1572924"/>
              <a:gd name="connsiteY3" fmla="*/ 1770346 h 1770346"/>
              <a:gd name="connsiteX4" fmla="*/ 852737 w 1572924"/>
              <a:gd name="connsiteY4" fmla="*/ 1657777 h 1770346"/>
              <a:gd name="connsiteX5" fmla="*/ 800498 w 1572924"/>
              <a:gd name="connsiteY5" fmla="*/ 1299579 h 1770346"/>
              <a:gd name="connsiteX6" fmla="*/ 499393 w 1572924"/>
              <a:gd name="connsiteY6" fmla="*/ 875518 h 1770346"/>
              <a:gd name="connsiteX7" fmla="*/ 63288 w 1572924"/>
              <a:gd name="connsiteY7" fmla="*/ 728165 h 1770346"/>
              <a:gd name="connsiteX8" fmla="*/ 0 w 1572924"/>
              <a:gd name="connsiteY8" fmla="*/ 108478 h 1770346"/>
              <a:gd name="connsiteX0" fmla="*/ 0 w 1572924"/>
              <a:gd name="connsiteY0" fmla="*/ 77400 h 1739268"/>
              <a:gd name="connsiteX1" fmla="*/ 959047 w 1572924"/>
              <a:gd name="connsiteY1" fmla="*/ 311012 h 1739268"/>
              <a:gd name="connsiteX2" fmla="*/ 1482120 w 1572924"/>
              <a:gd name="connsiteY2" fmla="*/ 1057536 h 1739268"/>
              <a:gd name="connsiteX3" fmla="*/ 1442473 w 1572924"/>
              <a:gd name="connsiteY3" fmla="*/ 1739268 h 1739268"/>
              <a:gd name="connsiteX4" fmla="*/ 852737 w 1572924"/>
              <a:gd name="connsiteY4" fmla="*/ 1626699 h 1739268"/>
              <a:gd name="connsiteX5" fmla="*/ 800498 w 1572924"/>
              <a:gd name="connsiteY5" fmla="*/ 1268501 h 1739268"/>
              <a:gd name="connsiteX6" fmla="*/ 499393 w 1572924"/>
              <a:gd name="connsiteY6" fmla="*/ 844440 h 1739268"/>
              <a:gd name="connsiteX7" fmla="*/ 63288 w 1572924"/>
              <a:gd name="connsiteY7" fmla="*/ 697087 h 1739268"/>
              <a:gd name="connsiteX8" fmla="*/ 0 w 1572924"/>
              <a:gd name="connsiteY8" fmla="*/ 77400 h 1739268"/>
              <a:gd name="connsiteX0" fmla="*/ 29618 w 1551466"/>
              <a:gd name="connsiteY0" fmla="*/ 68619 h 1801752"/>
              <a:gd name="connsiteX1" fmla="*/ 937589 w 1551466"/>
              <a:gd name="connsiteY1" fmla="*/ 373496 h 1801752"/>
              <a:gd name="connsiteX2" fmla="*/ 1460662 w 1551466"/>
              <a:gd name="connsiteY2" fmla="*/ 1120020 h 1801752"/>
              <a:gd name="connsiteX3" fmla="*/ 1421015 w 1551466"/>
              <a:gd name="connsiteY3" fmla="*/ 1801752 h 1801752"/>
              <a:gd name="connsiteX4" fmla="*/ 831279 w 1551466"/>
              <a:gd name="connsiteY4" fmla="*/ 1689183 h 1801752"/>
              <a:gd name="connsiteX5" fmla="*/ 779040 w 1551466"/>
              <a:gd name="connsiteY5" fmla="*/ 1330985 h 1801752"/>
              <a:gd name="connsiteX6" fmla="*/ 477935 w 1551466"/>
              <a:gd name="connsiteY6" fmla="*/ 906924 h 1801752"/>
              <a:gd name="connsiteX7" fmla="*/ 41830 w 1551466"/>
              <a:gd name="connsiteY7" fmla="*/ 759571 h 1801752"/>
              <a:gd name="connsiteX8" fmla="*/ 29618 w 1551466"/>
              <a:gd name="connsiteY8" fmla="*/ 68619 h 1801752"/>
              <a:gd name="connsiteX0" fmla="*/ 29618 w 1551466"/>
              <a:gd name="connsiteY0" fmla="*/ 8122 h 1741255"/>
              <a:gd name="connsiteX1" fmla="*/ 937589 w 1551466"/>
              <a:gd name="connsiteY1" fmla="*/ 312999 h 1741255"/>
              <a:gd name="connsiteX2" fmla="*/ 1460662 w 1551466"/>
              <a:gd name="connsiteY2" fmla="*/ 1059523 h 1741255"/>
              <a:gd name="connsiteX3" fmla="*/ 1421015 w 1551466"/>
              <a:gd name="connsiteY3" fmla="*/ 1741255 h 1741255"/>
              <a:gd name="connsiteX4" fmla="*/ 831279 w 1551466"/>
              <a:gd name="connsiteY4" fmla="*/ 1628686 h 1741255"/>
              <a:gd name="connsiteX5" fmla="*/ 779040 w 1551466"/>
              <a:gd name="connsiteY5" fmla="*/ 1270488 h 1741255"/>
              <a:gd name="connsiteX6" fmla="*/ 477935 w 1551466"/>
              <a:gd name="connsiteY6" fmla="*/ 846427 h 1741255"/>
              <a:gd name="connsiteX7" fmla="*/ 41830 w 1551466"/>
              <a:gd name="connsiteY7" fmla="*/ 699074 h 1741255"/>
              <a:gd name="connsiteX8" fmla="*/ 29618 w 1551466"/>
              <a:gd name="connsiteY8" fmla="*/ 8122 h 1741255"/>
              <a:gd name="connsiteX0" fmla="*/ 41432 w 1563280"/>
              <a:gd name="connsiteY0" fmla="*/ 8122 h 1741255"/>
              <a:gd name="connsiteX1" fmla="*/ 949403 w 1563280"/>
              <a:gd name="connsiteY1" fmla="*/ 312999 h 1741255"/>
              <a:gd name="connsiteX2" fmla="*/ 1472476 w 1563280"/>
              <a:gd name="connsiteY2" fmla="*/ 1059523 h 1741255"/>
              <a:gd name="connsiteX3" fmla="*/ 1432829 w 1563280"/>
              <a:gd name="connsiteY3" fmla="*/ 1741255 h 1741255"/>
              <a:gd name="connsiteX4" fmla="*/ 843093 w 1563280"/>
              <a:gd name="connsiteY4" fmla="*/ 1628686 h 1741255"/>
              <a:gd name="connsiteX5" fmla="*/ 790854 w 1563280"/>
              <a:gd name="connsiteY5" fmla="*/ 1270488 h 1741255"/>
              <a:gd name="connsiteX6" fmla="*/ 489749 w 1563280"/>
              <a:gd name="connsiteY6" fmla="*/ 846427 h 1741255"/>
              <a:gd name="connsiteX7" fmla="*/ 53644 w 1563280"/>
              <a:gd name="connsiteY7" fmla="*/ 699074 h 1741255"/>
              <a:gd name="connsiteX8" fmla="*/ 41432 w 1563280"/>
              <a:gd name="connsiteY8" fmla="*/ 8122 h 1741255"/>
              <a:gd name="connsiteX0" fmla="*/ 41432 w 1563280"/>
              <a:gd name="connsiteY0" fmla="*/ 8122 h 1741255"/>
              <a:gd name="connsiteX1" fmla="*/ 949403 w 1563280"/>
              <a:gd name="connsiteY1" fmla="*/ 312999 h 1741255"/>
              <a:gd name="connsiteX2" fmla="*/ 1472476 w 1563280"/>
              <a:gd name="connsiteY2" fmla="*/ 1059523 h 1741255"/>
              <a:gd name="connsiteX3" fmla="*/ 1432829 w 1563280"/>
              <a:gd name="connsiteY3" fmla="*/ 1741255 h 1741255"/>
              <a:gd name="connsiteX4" fmla="*/ 823213 w 1563280"/>
              <a:gd name="connsiteY4" fmla="*/ 1687411 h 1741255"/>
              <a:gd name="connsiteX5" fmla="*/ 790854 w 1563280"/>
              <a:gd name="connsiteY5" fmla="*/ 1270488 h 1741255"/>
              <a:gd name="connsiteX6" fmla="*/ 489749 w 1563280"/>
              <a:gd name="connsiteY6" fmla="*/ 846427 h 1741255"/>
              <a:gd name="connsiteX7" fmla="*/ 53644 w 1563280"/>
              <a:gd name="connsiteY7" fmla="*/ 699074 h 1741255"/>
              <a:gd name="connsiteX8" fmla="*/ 41432 w 1563280"/>
              <a:gd name="connsiteY8" fmla="*/ 8122 h 1741255"/>
              <a:gd name="connsiteX0" fmla="*/ 41432 w 1563280"/>
              <a:gd name="connsiteY0" fmla="*/ 8122 h 1741255"/>
              <a:gd name="connsiteX1" fmla="*/ 949403 w 1563280"/>
              <a:gd name="connsiteY1" fmla="*/ 312999 h 1741255"/>
              <a:gd name="connsiteX2" fmla="*/ 1472476 w 1563280"/>
              <a:gd name="connsiteY2" fmla="*/ 1059523 h 1741255"/>
              <a:gd name="connsiteX3" fmla="*/ 1432829 w 1563280"/>
              <a:gd name="connsiteY3" fmla="*/ 1741255 h 1741255"/>
              <a:gd name="connsiteX4" fmla="*/ 823213 w 1563280"/>
              <a:gd name="connsiteY4" fmla="*/ 1687411 h 1741255"/>
              <a:gd name="connsiteX5" fmla="*/ 790854 w 1563280"/>
              <a:gd name="connsiteY5" fmla="*/ 1270488 h 1741255"/>
              <a:gd name="connsiteX6" fmla="*/ 489749 w 1563280"/>
              <a:gd name="connsiteY6" fmla="*/ 846427 h 1741255"/>
              <a:gd name="connsiteX7" fmla="*/ 53644 w 1563280"/>
              <a:gd name="connsiteY7" fmla="*/ 699074 h 1741255"/>
              <a:gd name="connsiteX8" fmla="*/ 41432 w 1563280"/>
              <a:gd name="connsiteY8" fmla="*/ 8122 h 1741255"/>
              <a:gd name="connsiteX0" fmla="*/ 41432 w 1618579"/>
              <a:gd name="connsiteY0" fmla="*/ 8122 h 1770462"/>
              <a:gd name="connsiteX1" fmla="*/ 949403 w 1618579"/>
              <a:gd name="connsiteY1" fmla="*/ 312999 h 1770462"/>
              <a:gd name="connsiteX2" fmla="*/ 1472476 w 1618579"/>
              <a:gd name="connsiteY2" fmla="*/ 1059523 h 1770462"/>
              <a:gd name="connsiteX3" fmla="*/ 1513423 w 1618579"/>
              <a:gd name="connsiteY3" fmla="*/ 1770462 h 1770462"/>
              <a:gd name="connsiteX4" fmla="*/ 823213 w 1618579"/>
              <a:gd name="connsiteY4" fmla="*/ 1687411 h 1770462"/>
              <a:gd name="connsiteX5" fmla="*/ 790854 w 1618579"/>
              <a:gd name="connsiteY5" fmla="*/ 1270488 h 1770462"/>
              <a:gd name="connsiteX6" fmla="*/ 489749 w 1618579"/>
              <a:gd name="connsiteY6" fmla="*/ 846427 h 1770462"/>
              <a:gd name="connsiteX7" fmla="*/ 53644 w 1618579"/>
              <a:gd name="connsiteY7" fmla="*/ 699074 h 1770462"/>
              <a:gd name="connsiteX8" fmla="*/ 41432 w 1618579"/>
              <a:gd name="connsiteY8" fmla="*/ 8122 h 1770462"/>
              <a:gd name="connsiteX0" fmla="*/ 41432 w 1531671"/>
              <a:gd name="connsiteY0" fmla="*/ 8122 h 1770462"/>
              <a:gd name="connsiteX1" fmla="*/ 949403 w 1531671"/>
              <a:gd name="connsiteY1" fmla="*/ 312999 h 1770462"/>
              <a:gd name="connsiteX2" fmla="*/ 1472476 w 1531671"/>
              <a:gd name="connsiteY2" fmla="*/ 1059523 h 1770462"/>
              <a:gd name="connsiteX3" fmla="*/ 1513423 w 1531671"/>
              <a:gd name="connsiteY3" fmla="*/ 1770462 h 1770462"/>
              <a:gd name="connsiteX4" fmla="*/ 823213 w 1531671"/>
              <a:gd name="connsiteY4" fmla="*/ 1687411 h 1770462"/>
              <a:gd name="connsiteX5" fmla="*/ 790854 w 1531671"/>
              <a:gd name="connsiteY5" fmla="*/ 1270488 h 1770462"/>
              <a:gd name="connsiteX6" fmla="*/ 489749 w 1531671"/>
              <a:gd name="connsiteY6" fmla="*/ 846427 h 1770462"/>
              <a:gd name="connsiteX7" fmla="*/ 53644 w 1531671"/>
              <a:gd name="connsiteY7" fmla="*/ 699074 h 1770462"/>
              <a:gd name="connsiteX8" fmla="*/ 41432 w 1531671"/>
              <a:gd name="connsiteY8" fmla="*/ 8122 h 1770462"/>
              <a:gd name="connsiteX0" fmla="*/ 55308 w 1545547"/>
              <a:gd name="connsiteY0" fmla="*/ 8122 h 1770462"/>
              <a:gd name="connsiteX1" fmla="*/ 963279 w 1545547"/>
              <a:gd name="connsiteY1" fmla="*/ 312999 h 1770462"/>
              <a:gd name="connsiteX2" fmla="*/ 1486352 w 1545547"/>
              <a:gd name="connsiteY2" fmla="*/ 1059523 h 1770462"/>
              <a:gd name="connsiteX3" fmla="*/ 1527299 w 1545547"/>
              <a:gd name="connsiteY3" fmla="*/ 1770462 h 1770462"/>
              <a:gd name="connsiteX4" fmla="*/ 837089 w 1545547"/>
              <a:gd name="connsiteY4" fmla="*/ 1687411 h 1770462"/>
              <a:gd name="connsiteX5" fmla="*/ 804730 w 1545547"/>
              <a:gd name="connsiteY5" fmla="*/ 1270488 h 1770462"/>
              <a:gd name="connsiteX6" fmla="*/ 503625 w 1545547"/>
              <a:gd name="connsiteY6" fmla="*/ 846427 h 1770462"/>
              <a:gd name="connsiteX7" fmla="*/ 50421 w 1545547"/>
              <a:gd name="connsiteY7" fmla="*/ 643618 h 1770462"/>
              <a:gd name="connsiteX8" fmla="*/ 55308 w 1545547"/>
              <a:gd name="connsiteY8" fmla="*/ 8122 h 1770462"/>
              <a:gd name="connsiteX0" fmla="*/ 55308 w 1545547"/>
              <a:gd name="connsiteY0" fmla="*/ 8122 h 1770462"/>
              <a:gd name="connsiteX1" fmla="*/ 963279 w 1545547"/>
              <a:gd name="connsiteY1" fmla="*/ 312999 h 1770462"/>
              <a:gd name="connsiteX2" fmla="*/ 1486352 w 1545547"/>
              <a:gd name="connsiteY2" fmla="*/ 1059523 h 1770462"/>
              <a:gd name="connsiteX3" fmla="*/ 1527299 w 1545547"/>
              <a:gd name="connsiteY3" fmla="*/ 1770462 h 1770462"/>
              <a:gd name="connsiteX4" fmla="*/ 837089 w 1545547"/>
              <a:gd name="connsiteY4" fmla="*/ 1687411 h 1770462"/>
              <a:gd name="connsiteX5" fmla="*/ 804730 w 1545547"/>
              <a:gd name="connsiteY5" fmla="*/ 1270488 h 1770462"/>
              <a:gd name="connsiteX6" fmla="*/ 503625 w 1545547"/>
              <a:gd name="connsiteY6" fmla="*/ 846427 h 1770462"/>
              <a:gd name="connsiteX7" fmla="*/ 50421 w 1545547"/>
              <a:gd name="connsiteY7" fmla="*/ 643618 h 1770462"/>
              <a:gd name="connsiteX8" fmla="*/ 55308 w 1545547"/>
              <a:gd name="connsiteY8" fmla="*/ 8122 h 1770462"/>
              <a:gd name="connsiteX0" fmla="*/ 55308 w 1545547"/>
              <a:gd name="connsiteY0" fmla="*/ 8122 h 1770462"/>
              <a:gd name="connsiteX1" fmla="*/ 963279 w 1545547"/>
              <a:gd name="connsiteY1" fmla="*/ 312999 h 1770462"/>
              <a:gd name="connsiteX2" fmla="*/ 1486352 w 1545547"/>
              <a:gd name="connsiteY2" fmla="*/ 1059523 h 1770462"/>
              <a:gd name="connsiteX3" fmla="*/ 1527299 w 1545547"/>
              <a:gd name="connsiteY3" fmla="*/ 1770462 h 1770462"/>
              <a:gd name="connsiteX4" fmla="*/ 837089 w 1545547"/>
              <a:gd name="connsiteY4" fmla="*/ 1687411 h 1770462"/>
              <a:gd name="connsiteX5" fmla="*/ 804730 w 1545547"/>
              <a:gd name="connsiteY5" fmla="*/ 1270488 h 1770462"/>
              <a:gd name="connsiteX6" fmla="*/ 643805 w 1545547"/>
              <a:gd name="connsiteY6" fmla="*/ 1000109 h 1770462"/>
              <a:gd name="connsiteX7" fmla="*/ 50421 w 1545547"/>
              <a:gd name="connsiteY7" fmla="*/ 643618 h 1770462"/>
              <a:gd name="connsiteX8" fmla="*/ 55308 w 1545547"/>
              <a:gd name="connsiteY8" fmla="*/ 8122 h 1770462"/>
              <a:gd name="connsiteX0" fmla="*/ 55308 w 1545547"/>
              <a:gd name="connsiteY0" fmla="*/ 8122 h 1770462"/>
              <a:gd name="connsiteX1" fmla="*/ 963279 w 1545547"/>
              <a:gd name="connsiteY1" fmla="*/ 312999 h 1770462"/>
              <a:gd name="connsiteX2" fmla="*/ 1486352 w 1545547"/>
              <a:gd name="connsiteY2" fmla="*/ 1059523 h 1770462"/>
              <a:gd name="connsiteX3" fmla="*/ 1527299 w 1545547"/>
              <a:gd name="connsiteY3" fmla="*/ 1770462 h 1770462"/>
              <a:gd name="connsiteX4" fmla="*/ 837089 w 1545547"/>
              <a:gd name="connsiteY4" fmla="*/ 1687411 h 1770462"/>
              <a:gd name="connsiteX5" fmla="*/ 804730 w 1545547"/>
              <a:gd name="connsiteY5" fmla="*/ 1270488 h 1770462"/>
              <a:gd name="connsiteX6" fmla="*/ 643805 w 1545547"/>
              <a:gd name="connsiteY6" fmla="*/ 1000109 h 1770462"/>
              <a:gd name="connsiteX7" fmla="*/ 50421 w 1545547"/>
              <a:gd name="connsiteY7" fmla="*/ 643618 h 1770462"/>
              <a:gd name="connsiteX8" fmla="*/ 55308 w 1545547"/>
              <a:gd name="connsiteY8" fmla="*/ 8122 h 1770462"/>
              <a:gd name="connsiteX0" fmla="*/ 0 w 1490239"/>
              <a:gd name="connsiteY0" fmla="*/ 8122 h 1770462"/>
              <a:gd name="connsiteX1" fmla="*/ 907971 w 1490239"/>
              <a:gd name="connsiteY1" fmla="*/ 312999 h 1770462"/>
              <a:gd name="connsiteX2" fmla="*/ 1431044 w 1490239"/>
              <a:gd name="connsiteY2" fmla="*/ 1059523 h 1770462"/>
              <a:gd name="connsiteX3" fmla="*/ 1471991 w 1490239"/>
              <a:gd name="connsiteY3" fmla="*/ 1770462 h 1770462"/>
              <a:gd name="connsiteX4" fmla="*/ 781781 w 1490239"/>
              <a:gd name="connsiteY4" fmla="*/ 1687411 h 1770462"/>
              <a:gd name="connsiteX5" fmla="*/ 749422 w 1490239"/>
              <a:gd name="connsiteY5" fmla="*/ 1270488 h 1770462"/>
              <a:gd name="connsiteX6" fmla="*/ 588497 w 1490239"/>
              <a:gd name="connsiteY6" fmla="*/ 1000109 h 1770462"/>
              <a:gd name="connsiteX7" fmla="*/ 214571 w 1490239"/>
              <a:gd name="connsiteY7" fmla="*/ 771767 h 1770462"/>
              <a:gd name="connsiteX8" fmla="*/ 0 w 1490239"/>
              <a:gd name="connsiteY8" fmla="*/ 8122 h 1770462"/>
              <a:gd name="connsiteX0" fmla="*/ 230334 w 1305712"/>
              <a:gd name="connsiteY0" fmla="*/ 10583 h 1709585"/>
              <a:gd name="connsiteX1" fmla="*/ 723444 w 1305712"/>
              <a:gd name="connsiteY1" fmla="*/ 252122 h 1709585"/>
              <a:gd name="connsiteX2" fmla="*/ 1246517 w 1305712"/>
              <a:gd name="connsiteY2" fmla="*/ 998646 h 1709585"/>
              <a:gd name="connsiteX3" fmla="*/ 1287464 w 1305712"/>
              <a:gd name="connsiteY3" fmla="*/ 1709585 h 1709585"/>
              <a:gd name="connsiteX4" fmla="*/ 597254 w 1305712"/>
              <a:gd name="connsiteY4" fmla="*/ 1626534 h 1709585"/>
              <a:gd name="connsiteX5" fmla="*/ 564895 w 1305712"/>
              <a:gd name="connsiteY5" fmla="*/ 1209611 h 1709585"/>
              <a:gd name="connsiteX6" fmla="*/ 403970 w 1305712"/>
              <a:gd name="connsiteY6" fmla="*/ 939232 h 1709585"/>
              <a:gd name="connsiteX7" fmla="*/ 30044 w 1305712"/>
              <a:gd name="connsiteY7" fmla="*/ 710890 h 1709585"/>
              <a:gd name="connsiteX8" fmla="*/ 230334 w 1305712"/>
              <a:gd name="connsiteY8" fmla="*/ 10583 h 1709585"/>
              <a:gd name="connsiteX0" fmla="*/ 335295 w 1300149"/>
              <a:gd name="connsiteY0" fmla="*/ 13525 h 1665728"/>
              <a:gd name="connsiteX1" fmla="*/ 717881 w 1300149"/>
              <a:gd name="connsiteY1" fmla="*/ 208265 h 1665728"/>
              <a:gd name="connsiteX2" fmla="*/ 1240954 w 1300149"/>
              <a:gd name="connsiteY2" fmla="*/ 954789 h 1665728"/>
              <a:gd name="connsiteX3" fmla="*/ 1281901 w 1300149"/>
              <a:gd name="connsiteY3" fmla="*/ 1665728 h 1665728"/>
              <a:gd name="connsiteX4" fmla="*/ 591691 w 1300149"/>
              <a:gd name="connsiteY4" fmla="*/ 1582677 h 1665728"/>
              <a:gd name="connsiteX5" fmla="*/ 559332 w 1300149"/>
              <a:gd name="connsiteY5" fmla="*/ 1165754 h 1665728"/>
              <a:gd name="connsiteX6" fmla="*/ 398407 w 1300149"/>
              <a:gd name="connsiteY6" fmla="*/ 895375 h 1665728"/>
              <a:gd name="connsiteX7" fmla="*/ 24481 w 1300149"/>
              <a:gd name="connsiteY7" fmla="*/ 667033 h 1665728"/>
              <a:gd name="connsiteX8" fmla="*/ 335295 w 1300149"/>
              <a:gd name="connsiteY8" fmla="*/ 13525 h 1665728"/>
              <a:gd name="connsiteX0" fmla="*/ 476420 w 1295346"/>
              <a:gd name="connsiteY0" fmla="*/ 17757 h 1627777"/>
              <a:gd name="connsiteX1" fmla="*/ 713078 w 1295346"/>
              <a:gd name="connsiteY1" fmla="*/ 170314 h 1627777"/>
              <a:gd name="connsiteX2" fmla="*/ 1236151 w 1295346"/>
              <a:gd name="connsiteY2" fmla="*/ 916838 h 1627777"/>
              <a:gd name="connsiteX3" fmla="*/ 1277098 w 1295346"/>
              <a:gd name="connsiteY3" fmla="*/ 1627777 h 1627777"/>
              <a:gd name="connsiteX4" fmla="*/ 586888 w 1295346"/>
              <a:gd name="connsiteY4" fmla="*/ 1544726 h 1627777"/>
              <a:gd name="connsiteX5" fmla="*/ 554529 w 1295346"/>
              <a:gd name="connsiteY5" fmla="*/ 1127803 h 1627777"/>
              <a:gd name="connsiteX6" fmla="*/ 393604 w 1295346"/>
              <a:gd name="connsiteY6" fmla="*/ 857424 h 1627777"/>
              <a:gd name="connsiteX7" fmla="*/ 19678 w 1295346"/>
              <a:gd name="connsiteY7" fmla="*/ 629082 h 1627777"/>
              <a:gd name="connsiteX8" fmla="*/ 476420 w 1295346"/>
              <a:gd name="connsiteY8" fmla="*/ 17757 h 1627777"/>
              <a:gd name="connsiteX0" fmla="*/ 312647 w 1131573"/>
              <a:gd name="connsiteY0" fmla="*/ 17757 h 1627777"/>
              <a:gd name="connsiteX1" fmla="*/ 549305 w 1131573"/>
              <a:gd name="connsiteY1" fmla="*/ 170314 h 1627777"/>
              <a:gd name="connsiteX2" fmla="*/ 1072378 w 1131573"/>
              <a:gd name="connsiteY2" fmla="*/ 916838 h 1627777"/>
              <a:gd name="connsiteX3" fmla="*/ 1113325 w 1131573"/>
              <a:gd name="connsiteY3" fmla="*/ 1627777 h 1627777"/>
              <a:gd name="connsiteX4" fmla="*/ 423115 w 1131573"/>
              <a:gd name="connsiteY4" fmla="*/ 1544726 h 1627777"/>
              <a:gd name="connsiteX5" fmla="*/ 390756 w 1131573"/>
              <a:gd name="connsiteY5" fmla="*/ 1127803 h 1627777"/>
              <a:gd name="connsiteX6" fmla="*/ 229831 w 1131573"/>
              <a:gd name="connsiteY6" fmla="*/ 857424 h 1627777"/>
              <a:gd name="connsiteX7" fmla="*/ 25491 w 1131573"/>
              <a:gd name="connsiteY7" fmla="*/ 706124 h 1627777"/>
              <a:gd name="connsiteX8" fmla="*/ 312647 w 1131573"/>
              <a:gd name="connsiteY8" fmla="*/ 17757 h 1627777"/>
              <a:gd name="connsiteX0" fmla="*/ 312647 w 1117054"/>
              <a:gd name="connsiteY0" fmla="*/ 4689 h 1614709"/>
              <a:gd name="connsiteX1" fmla="*/ 847574 w 1117054"/>
              <a:gd name="connsiteY1" fmla="*/ 447950 h 1614709"/>
              <a:gd name="connsiteX2" fmla="*/ 1072378 w 1117054"/>
              <a:gd name="connsiteY2" fmla="*/ 903770 h 1614709"/>
              <a:gd name="connsiteX3" fmla="*/ 1113325 w 1117054"/>
              <a:gd name="connsiteY3" fmla="*/ 1614709 h 1614709"/>
              <a:gd name="connsiteX4" fmla="*/ 423115 w 1117054"/>
              <a:gd name="connsiteY4" fmla="*/ 1531658 h 1614709"/>
              <a:gd name="connsiteX5" fmla="*/ 390756 w 1117054"/>
              <a:gd name="connsiteY5" fmla="*/ 1114735 h 1614709"/>
              <a:gd name="connsiteX6" fmla="*/ 229831 w 1117054"/>
              <a:gd name="connsiteY6" fmla="*/ 844356 h 1614709"/>
              <a:gd name="connsiteX7" fmla="*/ 25491 w 1117054"/>
              <a:gd name="connsiteY7" fmla="*/ 693056 h 1614709"/>
              <a:gd name="connsiteX8" fmla="*/ 312647 w 1117054"/>
              <a:gd name="connsiteY8" fmla="*/ 4689 h 1614709"/>
              <a:gd name="connsiteX0" fmla="*/ 396986 w 1113674"/>
              <a:gd name="connsiteY0" fmla="*/ 4749 h 1609035"/>
              <a:gd name="connsiteX1" fmla="*/ 844194 w 1113674"/>
              <a:gd name="connsiteY1" fmla="*/ 442276 h 1609035"/>
              <a:gd name="connsiteX2" fmla="*/ 1068998 w 1113674"/>
              <a:gd name="connsiteY2" fmla="*/ 898096 h 1609035"/>
              <a:gd name="connsiteX3" fmla="*/ 1109945 w 1113674"/>
              <a:gd name="connsiteY3" fmla="*/ 1609035 h 1609035"/>
              <a:gd name="connsiteX4" fmla="*/ 419735 w 1113674"/>
              <a:gd name="connsiteY4" fmla="*/ 1525984 h 1609035"/>
              <a:gd name="connsiteX5" fmla="*/ 387376 w 1113674"/>
              <a:gd name="connsiteY5" fmla="*/ 1109061 h 1609035"/>
              <a:gd name="connsiteX6" fmla="*/ 226451 w 1113674"/>
              <a:gd name="connsiteY6" fmla="*/ 838682 h 1609035"/>
              <a:gd name="connsiteX7" fmla="*/ 22111 w 1113674"/>
              <a:gd name="connsiteY7" fmla="*/ 687382 h 1609035"/>
              <a:gd name="connsiteX8" fmla="*/ 396986 w 1113674"/>
              <a:gd name="connsiteY8" fmla="*/ 4749 h 1609035"/>
              <a:gd name="connsiteX0" fmla="*/ 545750 w 1109526"/>
              <a:gd name="connsiteY0" fmla="*/ 6213 h 1504137"/>
              <a:gd name="connsiteX1" fmla="*/ 840046 w 1109526"/>
              <a:gd name="connsiteY1" fmla="*/ 337378 h 1504137"/>
              <a:gd name="connsiteX2" fmla="*/ 1064850 w 1109526"/>
              <a:gd name="connsiteY2" fmla="*/ 793198 h 1504137"/>
              <a:gd name="connsiteX3" fmla="*/ 1105797 w 1109526"/>
              <a:gd name="connsiteY3" fmla="*/ 1504137 h 1504137"/>
              <a:gd name="connsiteX4" fmla="*/ 415587 w 1109526"/>
              <a:gd name="connsiteY4" fmla="*/ 1421086 h 1504137"/>
              <a:gd name="connsiteX5" fmla="*/ 383228 w 1109526"/>
              <a:gd name="connsiteY5" fmla="*/ 1004163 h 1504137"/>
              <a:gd name="connsiteX6" fmla="*/ 222303 w 1109526"/>
              <a:gd name="connsiteY6" fmla="*/ 733784 h 1504137"/>
              <a:gd name="connsiteX7" fmla="*/ 17963 w 1109526"/>
              <a:gd name="connsiteY7" fmla="*/ 582484 h 1504137"/>
              <a:gd name="connsiteX8" fmla="*/ 545750 w 1109526"/>
              <a:gd name="connsiteY8" fmla="*/ 6213 h 1504137"/>
              <a:gd name="connsiteX0" fmla="*/ 444067 w 1112161"/>
              <a:gd name="connsiteY0" fmla="*/ 5482 h 1549351"/>
              <a:gd name="connsiteX1" fmla="*/ 842681 w 1112161"/>
              <a:gd name="connsiteY1" fmla="*/ 382592 h 1549351"/>
              <a:gd name="connsiteX2" fmla="*/ 1067485 w 1112161"/>
              <a:gd name="connsiteY2" fmla="*/ 838412 h 1549351"/>
              <a:gd name="connsiteX3" fmla="*/ 1108432 w 1112161"/>
              <a:gd name="connsiteY3" fmla="*/ 1549351 h 1549351"/>
              <a:gd name="connsiteX4" fmla="*/ 418222 w 1112161"/>
              <a:gd name="connsiteY4" fmla="*/ 1466300 h 1549351"/>
              <a:gd name="connsiteX5" fmla="*/ 385863 w 1112161"/>
              <a:gd name="connsiteY5" fmla="*/ 1049377 h 1549351"/>
              <a:gd name="connsiteX6" fmla="*/ 224938 w 1112161"/>
              <a:gd name="connsiteY6" fmla="*/ 778998 h 1549351"/>
              <a:gd name="connsiteX7" fmla="*/ 20598 w 1112161"/>
              <a:gd name="connsiteY7" fmla="*/ 627698 h 1549351"/>
              <a:gd name="connsiteX8" fmla="*/ 444067 w 1112161"/>
              <a:gd name="connsiteY8" fmla="*/ 5482 h 1549351"/>
              <a:gd name="connsiteX0" fmla="*/ 446967 w 1115061"/>
              <a:gd name="connsiteY0" fmla="*/ 5482 h 1549351"/>
              <a:gd name="connsiteX1" fmla="*/ 845581 w 1115061"/>
              <a:gd name="connsiteY1" fmla="*/ 382592 h 1549351"/>
              <a:gd name="connsiteX2" fmla="*/ 1070385 w 1115061"/>
              <a:gd name="connsiteY2" fmla="*/ 838412 h 1549351"/>
              <a:gd name="connsiteX3" fmla="*/ 1111332 w 1115061"/>
              <a:gd name="connsiteY3" fmla="*/ 1549351 h 1549351"/>
              <a:gd name="connsiteX4" fmla="*/ 421122 w 1115061"/>
              <a:gd name="connsiteY4" fmla="*/ 1466300 h 1549351"/>
              <a:gd name="connsiteX5" fmla="*/ 388763 w 1115061"/>
              <a:gd name="connsiteY5" fmla="*/ 1049377 h 1549351"/>
              <a:gd name="connsiteX6" fmla="*/ 227838 w 1115061"/>
              <a:gd name="connsiteY6" fmla="*/ 778998 h 1549351"/>
              <a:gd name="connsiteX7" fmla="*/ 23498 w 1115061"/>
              <a:gd name="connsiteY7" fmla="*/ 627698 h 1549351"/>
              <a:gd name="connsiteX8" fmla="*/ 446967 w 1115061"/>
              <a:gd name="connsiteY8" fmla="*/ 5482 h 1549351"/>
              <a:gd name="connsiteX0" fmla="*/ 446967 w 1115061"/>
              <a:gd name="connsiteY0" fmla="*/ 5482 h 1549351"/>
              <a:gd name="connsiteX1" fmla="*/ 845581 w 1115061"/>
              <a:gd name="connsiteY1" fmla="*/ 382592 h 1549351"/>
              <a:gd name="connsiteX2" fmla="*/ 1070385 w 1115061"/>
              <a:gd name="connsiteY2" fmla="*/ 838412 h 1549351"/>
              <a:gd name="connsiteX3" fmla="*/ 1111332 w 1115061"/>
              <a:gd name="connsiteY3" fmla="*/ 1549351 h 1549351"/>
              <a:gd name="connsiteX4" fmla="*/ 421122 w 1115061"/>
              <a:gd name="connsiteY4" fmla="*/ 1466300 h 1549351"/>
              <a:gd name="connsiteX5" fmla="*/ 371354 w 1115061"/>
              <a:gd name="connsiteY5" fmla="*/ 1107042 h 1549351"/>
              <a:gd name="connsiteX6" fmla="*/ 227838 w 1115061"/>
              <a:gd name="connsiteY6" fmla="*/ 778998 h 1549351"/>
              <a:gd name="connsiteX7" fmla="*/ 23498 w 1115061"/>
              <a:gd name="connsiteY7" fmla="*/ 627698 h 1549351"/>
              <a:gd name="connsiteX8" fmla="*/ 446967 w 1115061"/>
              <a:gd name="connsiteY8" fmla="*/ 5482 h 1549351"/>
              <a:gd name="connsiteX0" fmla="*/ 446967 w 1115061"/>
              <a:gd name="connsiteY0" fmla="*/ 5482 h 1549351"/>
              <a:gd name="connsiteX1" fmla="*/ 845581 w 1115061"/>
              <a:gd name="connsiteY1" fmla="*/ 382592 h 1549351"/>
              <a:gd name="connsiteX2" fmla="*/ 1070385 w 1115061"/>
              <a:gd name="connsiteY2" fmla="*/ 838412 h 1549351"/>
              <a:gd name="connsiteX3" fmla="*/ 1111332 w 1115061"/>
              <a:gd name="connsiteY3" fmla="*/ 1549351 h 1549351"/>
              <a:gd name="connsiteX4" fmla="*/ 421122 w 1115061"/>
              <a:gd name="connsiteY4" fmla="*/ 1466300 h 1549351"/>
              <a:gd name="connsiteX5" fmla="*/ 371354 w 1115061"/>
              <a:gd name="connsiteY5" fmla="*/ 1107042 h 1549351"/>
              <a:gd name="connsiteX6" fmla="*/ 225398 w 1115061"/>
              <a:gd name="connsiteY6" fmla="*/ 819755 h 1549351"/>
              <a:gd name="connsiteX7" fmla="*/ 23498 w 1115061"/>
              <a:gd name="connsiteY7" fmla="*/ 627698 h 1549351"/>
              <a:gd name="connsiteX8" fmla="*/ 446967 w 1115061"/>
              <a:gd name="connsiteY8" fmla="*/ 5482 h 1549351"/>
              <a:gd name="connsiteX0" fmla="*/ 473177 w 1141271"/>
              <a:gd name="connsiteY0" fmla="*/ 5482 h 1549351"/>
              <a:gd name="connsiteX1" fmla="*/ 871791 w 1141271"/>
              <a:gd name="connsiteY1" fmla="*/ 382592 h 1549351"/>
              <a:gd name="connsiteX2" fmla="*/ 1096595 w 1141271"/>
              <a:gd name="connsiteY2" fmla="*/ 838412 h 1549351"/>
              <a:gd name="connsiteX3" fmla="*/ 1137542 w 1141271"/>
              <a:gd name="connsiteY3" fmla="*/ 1549351 h 1549351"/>
              <a:gd name="connsiteX4" fmla="*/ 447332 w 1141271"/>
              <a:gd name="connsiteY4" fmla="*/ 1466300 h 1549351"/>
              <a:gd name="connsiteX5" fmla="*/ 397564 w 1141271"/>
              <a:gd name="connsiteY5" fmla="*/ 1107042 h 1549351"/>
              <a:gd name="connsiteX6" fmla="*/ 251608 w 1141271"/>
              <a:gd name="connsiteY6" fmla="*/ 819755 h 1549351"/>
              <a:gd name="connsiteX7" fmla="*/ 22522 w 1141271"/>
              <a:gd name="connsiteY7" fmla="*/ 595513 h 1549351"/>
              <a:gd name="connsiteX8" fmla="*/ 473177 w 1141271"/>
              <a:gd name="connsiteY8" fmla="*/ 5482 h 1549351"/>
              <a:gd name="connsiteX0" fmla="*/ 430302 w 1098396"/>
              <a:gd name="connsiteY0" fmla="*/ 5482 h 1549351"/>
              <a:gd name="connsiteX1" fmla="*/ 828916 w 1098396"/>
              <a:gd name="connsiteY1" fmla="*/ 382592 h 1549351"/>
              <a:gd name="connsiteX2" fmla="*/ 1053720 w 1098396"/>
              <a:gd name="connsiteY2" fmla="*/ 838412 h 1549351"/>
              <a:gd name="connsiteX3" fmla="*/ 1094667 w 1098396"/>
              <a:gd name="connsiteY3" fmla="*/ 1549351 h 1549351"/>
              <a:gd name="connsiteX4" fmla="*/ 404457 w 1098396"/>
              <a:gd name="connsiteY4" fmla="*/ 1466300 h 1549351"/>
              <a:gd name="connsiteX5" fmla="*/ 354689 w 1098396"/>
              <a:gd name="connsiteY5" fmla="*/ 1107042 h 1549351"/>
              <a:gd name="connsiteX6" fmla="*/ 208733 w 1098396"/>
              <a:gd name="connsiteY6" fmla="*/ 819755 h 1549351"/>
              <a:gd name="connsiteX7" fmla="*/ 24168 w 1098396"/>
              <a:gd name="connsiteY7" fmla="*/ 639562 h 1549351"/>
              <a:gd name="connsiteX8" fmla="*/ 430302 w 1098396"/>
              <a:gd name="connsiteY8" fmla="*/ 5482 h 1549351"/>
              <a:gd name="connsiteX0" fmla="*/ 430302 w 1098396"/>
              <a:gd name="connsiteY0" fmla="*/ 5482 h 1549351"/>
              <a:gd name="connsiteX1" fmla="*/ 828916 w 1098396"/>
              <a:gd name="connsiteY1" fmla="*/ 382592 h 1549351"/>
              <a:gd name="connsiteX2" fmla="*/ 1053720 w 1098396"/>
              <a:gd name="connsiteY2" fmla="*/ 838412 h 1549351"/>
              <a:gd name="connsiteX3" fmla="*/ 1094667 w 1098396"/>
              <a:gd name="connsiteY3" fmla="*/ 1549351 h 1549351"/>
              <a:gd name="connsiteX4" fmla="*/ 404457 w 1098396"/>
              <a:gd name="connsiteY4" fmla="*/ 1466300 h 1549351"/>
              <a:gd name="connsiteX5" fmla="*/ 354689 w 1098396"/>
              <a:gd name="connsiteY5" fmla="*/ 1107042 h 1549351"/>
              <a:gd name="connsiteX6" fmla="*/ 208733 w 1098396"/>
              <a:gd name="connsiteY6" fmla="*/ 819755 h 1549351"/>
              <a:gd name="connsiteX7" fmla="*/ 24168 w 1098396"/>
              <a:gd name="connsiteY7" fmla="*/ 639562 h 1549351"/>
              <a:gd name="connsiteX8" fmla="*/ 430302 w 1098396"/>
              <a:gd name="connsiteY8" fmla="*/ 5482 h 1549351"/>
              <a:gd name="connsiteX0" fmla="*/ 406134 w 1074228"/>
              <a:gd name="connsiteY0" fmla="*/ 5482 h 1549351"/>
              <a:gd name="connsiteX1" fmla="*/ 804748 w 1074228"/>
              <a:gd name="connsiteY1" fmla="*/ 382592 h 1549351"/>
              <a:gd name="connsiteX2" fmla="*/ 1029552 w 1074228"/>
              <a:gd name="connsiteY2" fmla="*/ 838412 h 1549351"/>
              <a:gd name="connsiteX3" fmla="*/ 1070499 w 1074228"/>
              <a:gd name="connsiteY3" fmla="*/ 1549351 h 1549351"/>
              <a:gd name="connsiteX4" fmla="*/ 380289 w 1074228"/>
              <a:gd name="connsiteY4" fmla="*/ 1466300 h 1549351"/>
              <a:gd name="connsiteX5" fmla="*/ 330521 w 1074228"/>
              <a:gd name="connsiteY5" fmla="*/ 1107042 h 1549351"/>
              <a:gd name="connsiteX6" fmla="*/ 184565 w 1074228"/>
              <a:gd name="connsiteY6" fmla="*/ 819755 h 1549351"/>
              <a:gd name="connsiteX7" fmla="*/ 0 w 1074228"/>
              <a:gd name="connsiteY7" fmla="*/ 639562 h 1549351"/>
              <a:gd name="connsiteX8" fmla="*/ 406134 w 1074228"/>
              <a:gd name="connsiteY8" fmla="*/ 5482 h 1549351"/>
              <a:gd name="connsiteX0" fmla="*/ 406134 w 1074228"/>
              <a:gd name="connsiteY0" fmla="*/ 5482 h 1549351"/>
              <a:gd name="connsiteX1" fmla="*/ 804748 w 1074228"/>
              <a:gd name="connsiteY1" fmla="*/ 382592 h 1549351"/>
              <a:gd name="connsiteX2" fmla="*/ 1029552 w 1074228"/>
              <a:gd name="connsiteY2" fmla="*/ 838412 h 1549351"/>
              <a:gd name="connsiteX3" fmla="*/ 1070499 w 1074228"/>
              <a:gd name="connsiteY3" fmla="*/ 1549351 h 1549351"/>
              <a:gd name="connsiteX4" fmla="*/ 380289 w 1074228"/>
              <a:gd name="connsiteY4" fmla="*/ 1466300 h 1549351"/>
              <a:gd name="connsiteX5" fmla="*/ 330521 w 1074228"/>
              <a:gd name="connsiteY5" fmla="*/ 1107042 h 1549351"/>
              <a:gd name="connsiteX6" fmla="*/ 184565 w 1074228"/>
              <a:gd name="connsiteY6" fmla="*/ 819755 h 1549351"/>
              <a:gd name="connsiteX7" fmla="*/ 0 w 1074228"/>
              <a:gd name="connsiteY7" fmla="*/ 639562 h 1549351"/>
              <a:gd name="connsiteX8" fmla="*/ 406134 w 1074228"/>
              <a:gd name="connsiteY8" fmla="*/ 5482 h 1549351"/>
              <a:gd name="connsiteX0" fmla="*/ 406134 w 1103646"/>
              <a:gd name="connsiteY0" fmla="*/ 5482 h 1572655"/>
              <a:gd name="connsiteX1" fmla="*/ 804748 w 1103646"/>
              <a:gd name="connsiteY1" fmla="*/ 382592 h 1572655"/>
              <a:gd name="connsiteX2" fmla="*/ 1029552 w 1103646"/>
              <a:gd name="connsiteY2" fmla="*/ 838412 h 1572655"/>
              <a:gd name="connsiteX3" fmla="*/ 1102067 w 1103646"/>
              <a:gd name="connsiteY3" fmla="*/ 1572655 h 1572655"/>
              <a:gd name="connsiteX4" fmla="*/ 380289 w 1103646"/>
              <a:gd name="connsiteY4" fmla="*/ 1466300 h 1572655"/>
              <a:gd name="connsiteX5" fmla="*/ 330521 w 1103646"/>
              <a:gd name="connsiteY5" fmla="*/ 1107042 h 1572655"/>
              <a:gd name="connsiteX6" fmla="*/ 184565 w 1103646"/>
              <a:gd name="connsiteY6" fmla="*/ 819755 h 1572655"/>
              <a:gd name="connsiteX7" fmla="*/ 0 w 1103646"/>
              <a:gd name="connsiteY7" fmla="*/ 639562 h 1572655"/>
              <a:gd name="connsiteX8" fmla="*/ 406134 w 1103646"/>
              <a:gd name="connsiteY8" fmla="*/ 5482 h 1572655"/>
              <a:gd name="connsiteX0" fmla="*/ 406134 w 1113617"/>
              <a:gd name="connsiteY0" fmla="*/ 5482 h 1572655"/>
              <a:gd name="connsiteX1" fmla="*/ 804748 w 1113617"/>
              <a:gd name="connsiteY1" fmla="*/ 382592 h 1572655"/>
              <a:gd name="connsiteX2" fmla="*/ 1029552 w 1113617"/>
              <a:gd name="connsiteY2" fmla="*/ 838412 h 1572655"/>
              <a:gd name="connsiteX3" fmla="*/ 1102067 w 1113617"/>
              <a:gd name="connsiteY3" fmla="*/ 1572655 h 1572655"/>
              <a:gd name="connsiteX4" fmla="*/ 380289 w 1113617"/>
              <a:gd name="connsiteY4" fmla="*/ 1466300 h 1572655"/>
              <a:gd name="connsiteX5" fmla="*/ 330521 w 1113617"/>
              <a:gd name="connsiteY5" fmla="*/ 1107042 h 1572655"/>
              <a:gd name="connsiteX6" fmla="*/ 184565 w 1113617"/>
              <a:gd name="connsiteY6" fmla="*/ 819755 h 1572655"/>
              <a:gd name="connsiteX7" fmla="*/ 0 w 1113617"/>
              <a:gd name="connsiteY7" fmla="*/ 639562 h 1572655"/>
              <a:gd name="connsiteX8" fmla="*/ 406134 w 1113617"/>
              <a:gd name="connsiteY8" fmla="*/ 5482 h 1572655"/>
              <a:gd name="connsiteX0" fmla="*/ 406134 w 1113617"/>
              <a:gd name="connsiteY0" fmla="*/ 5482 h 1572655"/>
              <a:gd name="connsiteX1" fmla="*/ 804748 w 1113617"/>
              <a:gd name="connsiteY1" fmla="*/ 382592 h 1572655"/>
              <a:gd name="connsiteX2" fmla="*/ 1029552 w 1113617"/>
              <a:gd name="connsiteY2" fmla="*/ 838412 h 1572655"/>
              <a:gd name="connsiteX3" fmla="*/ 1102067 w 1113617"/>
              <a:gd name="connsiteY3" fmla="*/ 1572655 h 1572655"/>
              <a:gd name="connsiteX4" fmla="*/ 380289 w 1113617"/>
              <a:gd name="connsiteY4" fmla="*/ 1466300 h 1572655"/>
              <a:gd name="connsiteX5" fmla="*/ 330521 w 1113617"/>
              <a:gd name="connsiteY5" fmla="*/ 1107042 h 1572655"/>
              <a:gd name="connsiteX6" fmla="*/ 184565 w 1113617"/>
              <a:gd name="connsiteY6" fmla="*/ 819755 h 1572655"/>
              <a:gd name="connsiteX7" fmla="*/ 0 w 1113617"/>
              <a:gd name="connsiteY7" fmla="*/ 639562 h 1572655"/>
              <a:gd name="connsiteX8" fmla="*/ 406134 w 1113617"/>
              <a:gd name="connsiteY8" fmla="*/ 5482 h 1572655"/>
              <a:gd name="connsiteX0" fmla="*/ 406134 w 1113617"/>
              <a:gd name="connsiteY0" fmla="*/ 0 h 1567173"/>
              <a:gd name="connsiteX1" fmla="*/ 804748 w 1113617"/>
              <a:gd name="connsiteY1" fmla="*/ 377110 h 1567173"/>
              <a:gd name="connsiteX2" fmla="*/ 1029552 w 1113617"/>
              <a:gd name="connsiteY2" fmla="*/ 832930 h 1567173"/>
              <a:gd name="connsiteX3" fmla="*/ 1102067 w 1113617"/>
              <a:gd name="connsiteY3" fmla="*/ 1567173 h 1567173"/>
              <a:gd name="connsiteX4" fmla="*/ 380289 w 1113617"/>
              <a:gd name="connsiteY4" fmla="*/ 1460818 h 1567173"/>
              <a:gd name="connsiteX5" fmla="*/ 330521 w 1113617"/>
              <a:gd name="connsiteY5" fmla="*/ 1101560 h 1567173"/>
              <a:gd name="connsiteX6" fmla="*/ 184565 w 1113617"/>
              <a:gd name="connsiteY6" fmla="*/ 814273 h 1567173"/>
              <a:gd name="connsiteX7" fmla="*/ 0 w 1113617"/>
              <a:gd name="connsiteY7" fmla="*/ 634080 h 1567173"/>
              <a:gd name="connsiteX8" fmla="*/ 406134 w 1113617"/>
              <a:gd name="connsiteY8" fmla="*/ 0 h 1567173"/>
              <a:gd name="connsiteX0" fmla="*/ 406134 w 1113617"/>
              <a:gd name="connsiteY0" fmla="*/ 0 h 1567173"/>
              <a:gd name="connsiteX1" fmla="*/ 804748 w 1113617"/>
              <a:gd name="connsiteY1" fmla="*/ 377110 h 1567173"/>
              <a:gd name="connsiteX2" fmla="*/ 1029552 w 1113617"/>
              <a:gd name="connsiteY2" fmla="*/ 832930 h 1567173"/>
              <a:gd name="connsiteX3" fmla="*/ 1102067 w 1113617"/>
              <a:gd name="connsiteY3" fmla="*/ 1567173 h 1567173"/>
              <a:gd name="connsiteX4" fmla="*/ 380289 w 1113617"/>
              <a:gd name="connsiteY4" fmla="*/ 1460818 h 1567173"/>
              <a:gd name="connsiteX5" fmla="*/ 330521 w 1113617"/>
              <a:gd name="connsiteY5" fmla="*/ 1101560 h 1567173"/>
              <a:gd name="connsiteX6" fmla="*/ 184565 w 1113617"/>
              <a:gd name="connsiteY6" fmla="*/ 814273 h 1567173"/>
              <a:gd name="connsiteX7" fmla="*/ 0 w 1113617"/>
              <a:gd name="connsiteY7" fmla="*/ 634080 h 1567173"/>
              <a:gd name="connsiteX8" fmla="*/ 406134 w 1113617"/>
              <a:gd name="connsiteY8" fmla="*/ 0 h 1567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13617" h="1567173">
                <a:moveTo>
                  <a:pt x="406134" y="0"/>
                </a:moveTo>
                <a:cubicBezTo>
                  <a:pt x="652023" y="92889"/>
                  <a:pt x="700845" y="238288"/>
                  <a:pt x="804748" y="377110"/>
                </a:cubicBezTo>
                <a:cubicBezTo>
                  <a:pt x="908651" y="515932"/>
                  <a:pt x="979999" y="634586"/>
                  <a:pt x="1029552" y="832930"/>
                </a:cubicBezTo>
                <a:cubicBezTo>
                  <a:pt x="1079105" y="1031274"/>
                  <a:pt x="1139226" y="1344816"/>
                  <a:pt x="1102067" y="1567173"/>
                </a:cubicBezTo>
                <a:lnTo>
                  <a:pt x="380289" y="1460818"/>
                </a:lnTo>
                <a:cubicBezTo>
                  <a:pt x="375945" y="1330071"/>
                  <a:pt x="363142" y="1209317"/>
                  <a:pt x="330521" y="1101560"/>
                </a:cubicBezTo>
                <a:cubicBezTo>
                  <a:pt x="297900" y="993803"/>
                  <a:pt x="257372" y="927585"/>
                  <a:pt x="184565" y="814273"/>
                </a:cubicBezTo>
                <a:cubicBezTo>
                  <a:pt x="32817" y="707031"/>
                  <a:pt x="87606" y="687318"/>
                  <a:pt x="0" y="634080"/>
                </a:cubicBezTo>
                <a:cubicBezTo>
                  <a:pt x="18134" y="449241"/>
                  <a:pt x="371389" y="185253"/>
                  <a:pt x="406134" y="0"/>
                </a:cubicBezTo>
                <a:close/>
              </a:path>
            </a:pathLst>
          </a:custGeom>
          <a:solidFill>
            <a:schemeClr val="accent3">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4797" dirty="0">
              <a:solidFill>
                <a:schemeClr val="tx1"/>
              </a:solidFill>
            </a:endParaRPr>
          </a:p>
        </p:txBody>
      </p:sp>
      <p:sp>
        <p:nvSpPr>
          <p:cNvPr id="45" name="TextBox 44">
            <a:extLst>
              <a:ext uri="{FF2B5EF4-FFF2-40B4-BE49-F238E27FC236}">
                <a16:creationId xmlns:a16="http://schemas.microsoft.com/office/drawing/2014/main" id="{D43C82C1-4A67-5265-0BC4-1819555A2D12}"/>
              </a:ext>
            </a:extLst>
          </p:cNvPr>
          <p:cNvSpPr txBox="1"/>
          <p:nvPr/>
        </p:nvSpPr>
        <p:spPr>
          <a:xfrm rot="8206586">
            <a:off x="19592607" y="12048554"/>
            <a:ext cx="1891468" cy="584455"/>
          </a:xfrm>
          <a:prstGeom prst="rect">
            <a:avLst/>
          </a:prstGeom>
          <a:noFill/>
        </p:spPr>
        <p:txBody>
          <a:bodyPr wrap="square" rtlCol="0">
            <a:spAutoFit/>
          </a:bodyPr>
          <a:lstStyle/>
          <a:p>
            <a:pPr algn="ctr"/>
            <a:r>
              <a:rPr lang="en-US" sz="3198" b="1" dirty="0">
                <a:solidFill>
                  <a:schemeClr val="bg2"/>
                </a:solidFill>
              </a:rPr>
              <a:t>Eval</a:t>
            </a:r>
            <a:endParaRPr lang="en-GB" sz="3198" b="1" dirty="0">
              <a:solidFill>
                <a:schemeClr val="bg2"/>
              </a:solidFill>
            </a:endParaRPr>
          </a:p>
        </p:txBody>
      </p:sp>
      <p:sp>
        <p:nvSpPr>
          <p:cNvPr id="2" name="Freeform 4">
            <a:extLst>
              <a:ext uri="{FF2B5EF4-FFF2-40B4-BE49-F238E27FC236}">
                <a16:creationId xmlns:a16="http://schemas.microsoft.com/office/drawing/2014/main" id="{29D6BA82-5B7C-23B3-532A-EAC06DAA5F82}"/>
              </a:ext>
            </a:extLst>
          </p:cNvPr>
          <p:cNvSpPr/>
          <p:nvPr/>
        </p:nvSpPr>
        <p:spPr>
          <a:xfrm>
            <a:off x="0" y="466547"/>
            <a:ext cx="1114758" cy="13708856"/>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sz="4797"/>
          </a:p>
        </p:txBody>
      </p:sp>
      <p:pic>
        <p:nvPicPr>
          <p:cNvPr id="13" name="Picture 12" descr="A blue and black logo&#10;&#10;Description automatically generated">
            <a:extLst>
              <a:ext uri="{FF2B5EF4-FFF2-40B4-BE49-F238E27FC236}">
                <a16:creationId xmlns:a16="http://schemas.microsoft.com/office/drawing/2014/main" id="{5C95EEB6-3AFF-0C65-0A83-A71B5557B328}"/>
              </a:ext>
            </a:extLst>
          </p:cNvPr>
          <p:cNvPicPr>
            <a:picLocks noChangeAspect="1"/>
          </p:cNvPicPr>
          <p:nvPr/>
        </p:nvPicPr>
        <p:blipFill>
          <a:blip r:embed="rId4" cstate="print">
            <a:extLst>
              <a:ext uri="{BEBA8EAE-BF5A-486C-A8C5-ECC9F3942E4B}">
                <a14:imgProps xmlns:a14="http://schemas.microsoft.com/office/drawing/2010/main">
                  <a14:imgLayer r:embed="rId5">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23152735" y="12326192"/>
            <a:ext cx="1015471" cy="1233916"/>
          </a:xfrm>
          <a:prstGeom prst="rect">
            <a:avLst/>
          </a:prstGeom>
        </p:spPr>
      </p:pic>
      <p:cxnSp>
        <p:nvCxnSpPr>
          <p:cNvPr id="3" name="Straight Connector 2">
            <a:extLst>
              <a:ext uri="{FF2B5EF4-FFF2-40B4-BE49-F238E27FC236}">
                <a16:creationId xmlns:a16="http://schemas.microsoft.com/office/drawing/2014/main" id="{F8EB7380-2EA4-4B91-90B9-EA4601D471D2}"/>
              </a:ext>
            </a:extLst>
          </p:cNvPr>
          <p:cNvCxnSpPr>
            <a:cxnSpLocks/>
          </p:cNvCxnSpPr>
          <p:nvPr/>
        </p:nvCxnSpPr>
        <p:spPr>
          <a:xfrm>
            <a:off x="2130771" y="2796117"/>
            <a:ext cx="8936143" cy="0"/>
          </a:xfrm>
          <a:prstGeom prst="line">
            <a:avLst/>
          </a:prstGeom>
          <a:ln w="38100">
            <a:solidFill>
              <a:srgbClr val="3B4A52"/>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67404957-CC83-9CC3-EFB6-4320046AC25D}"/>
              </a:ext>
            </a:extLst>
          </p:cNvPr>
          <p:cNvSpPr txBox="1"/>
          <p:nvPr/>
        </p:nvSpPr>
        <p:spPr>
          <a:xfrm>
            <a:off x="2843319" y="7258237"/>
            <a:ext cx="2361539" cy="2062103"/>
          </a:xfrm>
          <a:prstGeom prst="rect">
            <a:avLst/>
          </a:prstGeom>
          <a:noFill/>
        </p:spPr>
        <p:txBody>
          <a:bodyPr wrap="square" rtlCol="0">
            <a:spAutoFit/>
          </a:bodyPr>
          <a:lstStyle/>
          <a:p>
            <a:r>
              <a:rPr lang="en-GB" sz="3200" dirty="0"/>
              <a:t>Too simple to explain variance in the data</a:t>
            </a:r>
          </a:p>
        </p:txBody>
      </p:sp>
      <p:sp>
        <p:nvSpPr>
          <p:cNvPr id="9" name="TextBox 8">
            <a:extLst>
              <a:ext uri="{FF2B5EF4-FFF2-40B4-BE49-F238E27FC236}">
                <a16:creationId xmlns:a16="http://schemas.microsoft.com/office/drawing/2014/main" id="{9CCA7AD7-686D-2E68-E7EF-628D971251C0}"/>
              </a:ext>
            </a:extLst>
          </p:cNvPr>
          <p:cNvSpPr txBox="1"/>
          <p:nvPr/>
        </p:nvSpPr>
        <p:spPr>
          <a:xfrm>
            <a:off x="2600504" y="3577051"/>
            <a:ext cx="2640224" cy="584455"/>
          </a:xfrm>
          <a:prstGeom prst="rect">
            <a:avLst/>
          </a:prstGeom>
          <a:noFill/>
        </p:spPr>
        <p:txBody>
          <a:bodyPr wrap="square" rtlCol="0">
            <a:spAutoFit/>
          </a:bodyPr>
          <a:lstStyle/>
          <a:p>
            <a:pPr algn="ctr"/>
            <a:r>
              <a:rPr lang="en-GB" sz="3198" b="1" dirty="0">
                <a:solidFill>
                  <a:schemeClr val="bg2"/>
                </a:solidFill>
              </a:rPr>
              <a:t>Under fit</a:t>
            </a:r>
          </a:p>
        </p:txBody>
      </p:sp>
      <p:sp>
        <p:nvSpPr>
          <p:cNvPr id="10" name="TextBox 9">
            <a:extLst>
              <a:ext uri="{FF2B5EF4-FFF2-40B4-BE49-F238E27FC236}">
                <a16:creationId xmlns:a16="http://schemas.microsoft.com/office/drawing/2014/main" id="{E71E8184-E5D0-092C-8C69-8A1D91A201C7}"/>
              </a:ext>
            </a:extLst>
          </p:cNvPr>
          <p:cNvSpPr txBox="1"/>
          <p:nvPr/>
        </p:nvSpPr>
        <p:spPr>
          <a:xfrm>
            <a:off x="6155510" y="3506947"/>
            <a:ext cx="2882181" cy="584455"/>
          </a:xfrm>
          <a:prstGeom prst="rect">
            <a:avLst/>
          </a:prstGeom>
          <a:noFill/>
        </p:spPr>
        <p:txBody>
          <a:bodyPr wrap="square" rtlCol="0">
            <a:spAutoFit/>
          </a:bodyPr>
          <a:lstStyle/>
          <a:p>
            <a:pPr algn="ctr"/>
            <a:r>
              <a:rPr lang="en-GB" sz="3198" b="1" dirty="0">
                <a:solidFill>
                  <a:schemeClr val="bg2"/>
                </a:solidFill>
              </a:rPr>
              <a:t>Appropriate fit</a:t>
            </a:r>
          </a:p>
        </p:txBody>
      </p:sp>
      <p:sp>
        <p:nvSpPr>
          <p:cNvPr id="20" name="TextBox 19">
            <a:extLst>
              <a:ext uri="{FF2B5EF4-FFF2-40B4-BE49-F238E27FC236}">
                <a16:creationId xmlns:a16="http://schemas.microsoft.com/office/drawing/2014/main" id="{BDF30252-3A7C-D09C-79B4-9B5BC368A6C7}"/>
              </a:ext>
            </a:extLst>
          </p:cNvPr>
          <p:cNvSpPr txBox="1"/>
          <p:nvPr/>
        </p:nvSpPr>
        <p:spPr>
          <a:xfrm>
            <a:off x="9746387" y="3506947"/>
            <a:ext cx="2640224" cy="584455"/>
          </a:xfrm>
          <a:prstGeom prst="rect">
            <a:avLst/>
          </a:prstGeom>
          <a:noFill/>
        </p:spPr>
        <p:txBody>
          <a:bodyPr wrap="square" rtlCol="0">
            <a:spAutoFit/>
          </a:bodyPr>
          <a:lstStyle/>
          <a:p>
            <a:pPr algn="ctr"/>
            <a:r>
              <a:rPr lang="en-GB" sz="3198" b="1" dirty="0">
                <a:solidFill>
                  <a:schemeClr val="bg2"/>
                </a:solidFill>
              </a:rPr>
              <a:t>Over fit</a:t>
            </a:r>
          </a:p>
        </p:txBody>
      </p:sp>
      <p:sp>
        <p:nvSpPr>
          <p:cNvPr id="22" name="TextBox 21">
            <a:extLst>
              <a:ext uri="{FF2B5EF4-FFF2-40B4-BE49-F238E27FC236}">
                <a16:creationId xmlns:a16="http://schemas.microsoft.com/office/drawing/2014/main" id="{1777153B-1315-394F-28F7-076E00917673}"/>
              </a:ext>
            </a:extLst>
          </p:cNvPr>
          <p:cNvSpPr txBox="1"/>
          <p:nvPr/>
        </p:nvSpPr>
        <p:spPr>
          <a:xfrm>
            <a:off x="6483231" y="7320975"/>
            <a:ext cx="2554460" cy="2062103"/>
          </a:xfrm>
          <a:prstGeom prst="rect">
            <a:avLst/>
          </a:prstGeom>
          <a:noFill/>
        </p:spPr>
        <p:txBody>
          <a:bodyPr wrap="square" rtlCol="0">
            <a:spAutoFit/>
          </a:bodyPr>
          <a:lstStyle/>
          <a:p>
            <a:r>
              <a:rPr lang="en-GB" sz="3200" dirty="0"/>
              <a:t>Parameters capture tendency in data</a:t>
            </a:r>
          </a:p>
        </p:txBody>
      </p:sp>
      <p:sp>
        <p:nvSpPr>
          <p:cNvPr id="23" name="TextBox 22">
            <a:extLst>
              <a:ext uri="{FF2B5EF4-FFF2-40B4-BE49-F238E27FC236}">
                <a16:creationId xmlns:a16="http://schemas.microsoft.com/office/drawing/2014/main" id="{9B47A1B3-E8CD-E8B1-6BB7-91D89CE40BB0}"/>
              </a:ext>
            </a:extLst>
          </p:cNvPr>
          <p:cNvSpPr txBox="1"/>
          <p:nvPr/>
        </p:nvSpPr>
        <p:spPr>
          <a:xfrm>
            <a:off x="10104844" y="7250342"/>
            <a:ext cx="2780207" cy="2062103"/>
          </a:xfrm>
          <a:prstGeom prst="rect">
            <a:avLst/>
          </a:prstGeom>
          <a:noFill/>
        </p:spPr>
        <p:txBody>
          <a:bodyPr wrap="square" rtlCol="0">
            <a:spAutoFit/>
          </a:bodyPr>
          <a:lstStyle/>
          <a:p>
            <a:r>
              <a:rPr lang="en-GB" sz="3200" dirty="0"/>
              <a:t>Too many parameters capture noise in data</a:t>
            </a:r>
          </a:p>
        </p:txBody>
      </p:sp>
    </p:spTree>
    <p:extLst>
      <p:ext uri="{BB962C8B-B14F-4D97-AF65-F5344CB8AC3E}">
        <p14:creationId xmlns:p14="http://schemas.microsoft.com/office/powerpoint/2010/main" val="3444164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41"/>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37"/>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32"/>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43"/>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42"/>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33"/>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animBg="1"/>
      <p:bldP spid="33" grpId="1" animBg="1"/>
      <p:bldP spid="34" grpId="0" animBg="1"/>
      <p:bldP spid="37" grpId="0" animBg="1"/>
      <p:bldP spid="41" grpId="0"/>
      <p:bldP spid="42" grpId="0" animBg="1"/>
      <p:bldP spid="42" grpId="1" animBg="1"/>
      <p:bldP spid="43" grpId="0"/>
      <p:bldP spid="43" grpId="1"/>
      <p:bldP spid="44" grpId="0" animBg="1"/>
      <p:bldP spid="45"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Freeform 4">
            <a:extLst>
              <a:ext uri="{FF2B5EF4-FFF2-40B4-BE49-F238E27FC236}">
                <a16:creationId xmlns:a16="http://schemas.microsoft.com/office/drawing/2014/main" id="{8A3FEEA2-E68E-D427-DA33-69C013719470}"/>
              </a:ext>
            </a:extLst>
          </p:cNvPr>
          <p:cNvSpPr/>
          <p:nvPr/>
        </p:nvSpPr>
        <p:spPr>
          <a:xfrm>
            <a:off x="0" y="968269"/>
            <a:ext cx="24371300" cy="2243729"/>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pPr defTabSz="1218529" hangingPunct="1"/>
            <a:endParaRPr lang="en-DK" sz="2399" kern="1200">
              <a:solidFill>
                <a:prstClr val="black"/>
              </a:solidFill>
              <a:latin typeface="Calibri"/>
            </a:endParaRPr>
          </a:p>
        </p:txBody>
      </p:sp>
      <p:sp>
        <p:nvSpPr>
          <p:cNvPr id="6" name="TextBox 6"/>
          <p:cNvSpPr txBox="1"/>
          <p:nvPr/>
        </p:nvSpPr>
        <p:spPr>
          <a:xfrm>
            <a:off x="5178901" y="1442823"/>
            <a:ext cx="14419686" cy="1243867"/>
          </a:xfrm>
          <a:prstGeom prst="rect">
            <a:avLst/>
          </a:prstGeom>
        </p:spPr>
        <p:txBody>
          <a:bodyPr wrap="square" lIns="0" tIns="0" rIns="0" bIns="0" rtlCol="0" anchor="t">
            <a:spAutoFit/>
          </a:bodyPr>
          <a:lstStyle/>
          <a:p>
            <a:pPr defTabSz="1218529" hangingPunct="1">
              <a:lnSpc>
                <a:spcPts val="10404"/>
              </a:lnSpc>
              <a:spcBef>
                <a:spcPct val="0"/>
              </a:spcBef>
            </a:pPr>
            <a:r>
              <a:rPr lang="en-US" sz="7196" kern="1200" dirty="0">
                <a:solidFill>
                  <a:srgbClr val="404040"/>
                </a:solidFill>
                <a:latin typeface="Now Bold"/>
              </a:rPr>
              <a:t>WHAT DO THE RESULTS MEAN?</a:t>
            </a:r>
          </a:p>
        </p:txBody>
      </p:sp>
      <p:sp>
        <p:nvSpPr>
          <p:cNvPr id="8" name="Rectangle: Rounded Corners 7">
            <a:extLst>
              <a:ext uri="{FF2B5EF4-FFF2-40B4-BE49-F238E27FC236}">
                <a16:creationId xmlns:a16="http://schemas.microsoft.com/office/drawing/2014/main" id="{891F5E68-DE6E-E60D-903D-15AA15F64853}"/>
              </a:ext>
            </a:extLst>
          </p:cNvPr>
          <p:cNvSpPr/>
          <p:nvPr/>
        </p:nvSpPr>
        <p:spPr>
          <a:xfrm>
            <a:off x="2396550" y="3602424"/>
            <a:ext cx="7047329" cy="9551495"/>
          </a:xfrm>
          <a:prstGeom prst="roundRect">
            <a:avLst/>
          </a:prstGeom>
          <a:solidFill>
            <a:schemeClr val="bg1"/>
          </a:solid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defTabSz="1218529" hangingPunct="1"/>
            <a:endParaRPr lang="en-GB" sz="2399" kern="1200">
              <a:solidFill>
                <a:prstClr val="black"/>
              </a:solidFill>
              <a:latin typeface="Calibri"/>
            </a:endParaRPr>
          </a:p>
        </p:txBody>
      </p:sp>
      <p:sp>
        <p:nvSpPr>
          <p:cNvPr id="10" name="Rectangle: Rounded Corners 9">
            <a:extLst>
              <a:ext uri="{FF2B5EF4-FFF2-40B4-BE49-F238E27FC236}">
                <a16:creationId xmlns:a16="http://schemas.microsoft.com/office/drawing/2014/main" id="{6FFA206A-DA4F-04DD-0DD3-0E5A0185209D}"/>
              </a:ext>
            </a:extLst>
          </p:cNvPr>
          <p:cNvSpPr/>
          <p:nvPr/>
        </p:nvSpPr>
        <p:spPr>
          <a:xfrm>
            <a:off x="10256255" y="3602423"/>
            <a:ext cx="11677915" cy="9551495"/>
          </a:xfrm>
          <a:prstGeom prst="roundRect">
            <a:avLst/>
          </a:prstGeom>
          <a:solidFill>
            <a:schemeClr val="bg1"/>
          </a:solid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defTabSz="1218529" hangingPunct="1"/>
            <a:endParaRPr lang="en-GB" sz="2399" kern="1200">
              <a:solidFill>
                <a:prstClr val="black"/>
              </a:solidFill>
              <a:latin typeface="Calibri"/>
            </a:endParaRPr>
          </a:p>
        </p:txBody>
      </p:sp>
      <p:sp>
        <p:nvSpPr>
          <p:cNvPr id="11" name="TextBox 7">
            <a:extLst>
              <a:ext uri="{FF2B5EF4-FFF2-40B4-BE49-F238E27FC236}">
                <a16:creationId xmlns:a16="http://schemas.microsoft.com/office/drawing/2014/main" id="{1E97870B-79DB-DFC5-4E28-69F660ABFF48}"/>
              </a:ext>
            </a:extLst>
          </p:cNvPr>
          <p:cNvSpPr txBox="1"/>
          <p:nvPr/>
        </p:nvSpPr>
        <p:spPr>
          <a:xfrm>
            <a:off x="2680688" y="4028590"/>
            <a:ext cx="6549787" cy="712183"/>
          </a:xfrm>
          <a:prstGeom prst="rect">
            <a:avLst/>
          </a:prstGeom>
        </p:spPr>
        <p:txBody>
          <a:bodyPr wrap="square" lIns="0" tIns="0" rIns="0" bIns="0" rtlCol="0" anchor="t">
            <a:spAutoFit/>
          </a:bodyPr>
          <a:lstStyle/>
          <a:p>
            <a:pPr marL="460335" lvl="1" indent="0" defTabSz="1218529" hangingPunct="1">
              <a:lnSpc>
                <a:spcPts val="5970"/>
              </a:lnSpc>
            </a:pPr>
            <a:r>
              <a:rPr lang="en-US" sz="4264" b="1" kern="1200" dirty="0">
                <a:solidFill>
                  <a:srgbClr val="404040"/>
                </a:solidFill>
                <a:latin typeface="Montserrat" panose="00000500000000000000" pitchFamily="2" charset="0"/>
              </a:rPr>
              <a:t>Hypothesis testing</a:t>
            </a:r>
          </a:p>
        </p:txBody>
      </p:sp>
      <p:sp>
        <p:nvSpPr>
          <p:cNvPr id="12" name="TextBox 7">
            <a:extLst>
              <a:ext uri="{FF2B5EF4-FFF2-40B4-BE49-F238E27FC236}">
                <a16:creationId xmlns:a16="http://schemas.microsoft.com/office/drawing/2014/main" id="{89DB7846-A625-0D79-B25D-DA3623EB97EE}"/>
              </a:ext>
            </a:extLst>
          </p:cNvPr>
          <p:cNvSpPr txBox="1"/>
          <p:nvPr/>
        </p:nvSpPr>
        <p:spPr>
          <a:xfrm>
            <a:off x="2680030" y="5166633"/>
            <a:ext cx="6257081" cy="3011722"/>
          </a:xfrm>
          <a:prstGeom prst="rect">
            <a:avLst/>
          </a:prstGeom>
        </p:spPr>
        <p:txBody>
          <a:bodyPr wrap="square" lIns="0" tIns="0" rIns="0" bIns="0" rtlCol="0" anchor="t">
            <a:spAutoFit/>
          </a:bodyPr>
          <a:lstStyle/>
          <a:p>
            <a:pPr marL="460333" lvl="1" indent="0" defTabSz="1218529" hangingPunct="1">
              <a:lnSpc>
                <a:spcPts val="5970"/>
              </a:lnSpc>
            </a:pPr>
            <a:r>
              <a:rPr lang="en-US" sz="3731" kern="1200" dirty="0">
                <a:solidFill>
                  <a:srgbClr val="404040"/>
                </a:solidFill>
                <a:latin typeface="Montserrat"/>
              </a:rPr>
              <a:t>A significant p-value </a:t>
            </a:r>
          </a:p>
          <a:p>
            <a:pPr marL="460333" lvl="1" indent="0" defTabSz="1218529" hangingPunct="1">
              <a:lnSpc>
                <a:spcPts val="5970"/>
              </a:lnSpc>
            </a:pPr>
            <a:r>
              <a:rPr lang="en-US" sz="3731" kern="1200" dirty="0">
                <a:solidFill>
                  <a:srgbClr val="404040"/>
                </a:solidFill>
                <a:latin typeface="Montserrat"/>
              </a:rPr>
              <a:t>supports the rejection of the null hypothesis.</a:t>
            </a:r>
            <a:endParaRPr lang="pt-PT" sz="2399" kern="1200" dirty="0">
              <a:solidFill>
                <a:prstClr val="black"/>
              </a:solidFill>
              <a:latin typeface="Montserrat"/>
            </a:endParaRPr>
          </a:p>
          <a:p>
            <a:pPr defTabSz="1218529" hangingPunct="1">
              <a:lnSpc>
                <a:spcPts val="5970"/>
              </a:lnSpc>
            </a:pPr>
            <a:endParaRPr lang="en-US" sz="3731" kern="1200" dirty="0">
              <a:solidFill>
                <a:srgbClr val="404040"/>
              </a:solidFill>
              <a:latin typeface="Now"/>
            </a:endParaRPr>
          </a:p>
        </p:txBody>
      </p:sp>
      <p:pic>
        <p:nvPicPr>
          <p:cNvPr id="13" name="Picture 12" descr="A diagram of a normal distribution&#10;&#10;Description automatically generated">
            <a:extLst>
              <a:ext uri="{FF2B5EF4-FFF2-40B4-BE49-F238E27FC236}">
                <a16:creationId xmlns:a16="http://schemas.microsoft.com/office/drawing/2014/main" id="{F48FB184-0022-D3D9-0989-5FD937FC5E63}"/>
              </a:ext>
            </a:extLst>
          </p:cNvPr>
          <p:cNvPicPr>
            <a:picLocks noChangeAspect="1"/>
          </p:cNvPicPr>
          <p:nvPr/>
        </p:nvPicPr>
        <p:blipFill rotWithShape="1">
          <a:blip r:embed="rId3">
            <a:extLst>
              <a:ext uri="{28A0092B-C50C-407E-A947-70E740481C1C}">
                <a14:useLocalDpi xmlns:a14="http://schemas.microsoft.com/office/drawing/2010/main" val="0"/>
              </a:ext>
            </a:extLst>
          </a:blip>
          <a:srcRect l="8470" r="8046" b="2695"/>
          <a:stretch/>
        </p:blipFill>
        <p:spPr>
          <a:xfrm>
            <a:off x="2974056" y="8378171"/>
            <a:ext cx="5963054" cy="3959158"/>
          </a:xfrm>
          <a:prstGeom prst="rect">
            <a:avLst/>
          </a:prstGeom>
        </p:spPr>
      </p:pic>
      <p:sp>
        <p:nvSpPr>
          <p:cNvPr id="15" name="TextBox 7">
            <a:extLst>
              <a:ext uri="{FF2B5EF4-FFF2-40B4-BE49-F238E27FC236}">
                <a16:creationId xmlns:a16="http://schemas.microsoft.com/office/drawing/2014/main" id="{9F4508DF-B49C-04C1-39FF-FC61188B1954}"/>
              </a:ext>
            </a:extLst>
          </p:cNvPr>
          <p:cNvSpPr txBox="1"/>
          <p:nvPr/>
        </p:nvSpPr>
        <p:spPr>
          <a:xfrm>
            <a:off x="11804848" y="4024375"/>
            <a:ext cx="7793739" cy="712183"/>
          </a:xfrm>
          <a:prstGeom prst="rect">
            <a:avLst/>
          </a:prstGeom>
        </p:spPr>
        <p:txBody>
          <a:bodyPr wrap="square" lIns="0" tIns="0" rIns="0" bIns="0" rtlCol="0" anchor="t">
            <a:spAutoFit/>
          </a:bodyPr>
          <a:lstStyle/>
          <a:p>
            <a:pPr marL="460335" lvl="1" indent="0" defTabSz="1218529" hangingPunct="1">
              <a:lnSpc>
                <a:spcPts val="5970"/>
              </a:lnSpc>
            </a:pPr>
            <a:r>
              <a:rPr lang="en-US" sz="4264" b="1" kern="1200" dirty="0">
                <a:solidFill>
                  <a:srgbClr val="404040"/>
                </a:solidFill>
                <a:latin typeface="Montserrat" panose="00000500000000000000" pitchFamily="2" charset="0"/>
              </a:rPr>
              <a:t>Classification / Prediction</a:t>
            </a:r>
          </a:p>
        </p:txBody>
      </p:sp>
      <p:sp>
        <p:nvSpPr>
          <p:cNvPr id="16" name="TextBox 7">
            <a:extLst>
              <a:ext uri="{FF2B5EF4-FFF2-40B4-BE49-F238E27FC236}">
                <a16:creationId xmlns:a16="http://schemas.microsoft.com/office/drawing/2014/main" id="{7AC84020-5AF8-9CFE-9F62-C2C579BF2A64}"/>
              </a:ext>
            </a:extLst>
          </p:cNvPr>
          <p:cNvSpPr txBox="1"/>
          <p:nvPr/>
        </p:nvSpPr>
        <p:spPr>
          <a:xfrm>
            <a:off x="10890925" y="4957980"/>
            <a:ext cx="10408576" cy="4542462"/>
          </a:xfrm>
          <a:prstGeom prst="rect">
            <a:avLst/>
          </a:prstGeom>
        </p:spPr>
        <p:txBody>
          <a:bodyPr wrap="square" lIns="0" tIns="0" rIns="0" bIns="0" rtlCol="0" anchor="t">
            <a:spAutoFit/>
          </a:bodyPr>
          <a:lstStyle/>
          <a:p>
            <a:pPr marL="1069598" lvl="1" indent="-609265" defTabSz="1218529" hangingPunct="1">
              <a:lnSpc>
                <a:spcPts val="5970"/>
              </a:lnSpc>
              <a:buFont typeface="Arial" panose="020B0604020202020204" pitchFamily="34" charset="0"/>
              <a:buChar char="•"/>
            </a:pPr>
            <a:r>
              <a:rPr lang="en-US" sz="3731" kern="1200" dirty="0">
                <a:solidFill>
                  <a:srgbClr val="404040"/>
                </a:solidFill>
                <a:latin typeface="Montserrat"/>
              </a:rPr>
              <a:t>Poor model performance, the model does not capture the data pattern.</a:t>
            </a:r>
            <a:endParaRPr lang="pt-PT" sz="2399" kern="1200" dirty="0">
              <a:solidFill>
                <a:prstClr val="black"/>
              </a:solidFill>
              <a:latin typeface="Montserrat"/>
            </a:endParaRPr>
          </a:p>
          <a:p>
            <a:pPr marL="1069598" lvl="1" indent="-609265" defTabSz="1218529" hangingPunct="1">
              <a:lnSpc>
                <a:spcPts val="5970"/>
              </a:lnSpc>
              <a:buFont typeface="Arial" panose="020B0604020202020204" pitchFamily="34" charset="0"/>
              <a:buChar char="•"/>
            </a:pPr>
            <a:r>
              <a:rPr lang="en-US" sz="3731" kern="1200" dirty="0">
                <a:solidFill>
                  <a:srgbClr val="404040"/>
                </a:solidFill>
                <a:latin typeface="Montserrat" panose="00000500000000000000" pitchFamily="2" charset="0"/>
              </a:rPr>
              <a:t>Interpretable parameters?</a:t>
            </a:r>
          </a:p>
          <a:p>
            <a:pPr marL="1069598" lvl="1" indent="-609265" defTabSz="1218529" hangingPunct="1">
              <a:lnSpc>
                <a:spcPts val="5970"/>
              </a:lnSpc>
              <a:buFont typeface="Arial" panose="020B0604020202020204" pitchFamily="34" charset="0"/>
              <a:buChar char="•"/>
            </a:pPr>
            <a:r>
              <a:rPr lang="en-US" sz="3731" kern="1200" dirty="0">
                <a:solidFill>
                  <a:srgbClr val="404040"/>
                </a:solidFill>
                <a:latin typeface="Montserrat"/>
              </a:rPr>
              <a:t>Coefficients/Feature importance tell which predictor variables have a large influence in outcome</a:t>
            </a:r>
          </a:p>
        </p:txBody>
      </p:sp>
      <p:cxnSp>
        <p:nvCxnSpPr>
          <p:cNvPr id="14" name="Straight Connector 13">
            <a:extLst>
              <a:ext uri="{FF2B5EF4-FFF2-40B4-BE49-F238E27FC236}">
                <a16:creationId xmlns:a16="http://schemas.microsoft.com/office/drawing/2014/main" id="{41DF6433-E9E9-A17D-5785-A1515308B039}"/>
              </a:ext>
            </a:extLst>
          </p:cNvPr>
          <p:cNvCxnSpPr>
            <a:cxnSpLocks/>
          </p:cNvCxnSpPr>
          <p:nvPr/>
        </p:nvCxnSpPr>
        <p:spPr>
          <a:xfrm rot="10800000">
            <a:off x="11779462" y="9988728"/>
            <a:ext cx="0" cy="2954422"/>
          </a:xfrm>
          <a:prstGeom prst="line">
            <a:avLst/>
          </a:prstGeom>
          <a:ln>
            <a:headEnd type="none" w="med" len="med"/>
            <a:tailEnd type="arrow" w="med" len="med"/>
          </a:ln>
        </p:spPr>
        <p:style>
          <a:lnRef idx="2">
            <a:schemeClr val="dk1"/>
          </a:lnRef>
          <a:fillRef idx="0">
            <a:schemeClr val="dk1"/>
          </a:fillRef>
          <a:effectRef idx="1">
            <a:schemeClr val="dk1"/>
          </a:effectRef>
          <a:fontRef idx="minor">
            <a:schemeClr val="tx1"/>
          </a:fontRef>
        </p:style>
      </p:cxnSp>
      <p:cxnSp>
        <p:nvCxnSpPr>
          <p:cNvPr id="20" name="Straight Connector 19">
            <a:extLst>
              <a:ext uri="{FF2B5EF4-FFF2-40B4-BE49-F238E27FC236}">
                <a16:creationId xmlns:a16="http://schemas.microsoft.com/office/drawing/2014/main" id="{41EE290E-993E-8F9B-93F5-D56012DA4B71}"/>
              </a:ext>
            </a:extLst>
          </p:cNvPr>
          <p:cNvCxnSpPr>
            <a:cxnSpLocks/>
          </p:cNvCxnSpPr>
          <p:nvPr/>
        </p:nvCxnSpPr>
        <p:spPr>
          <a:xfrm>
            <a:off x="11271726" y="12326192"/>
            <a:ext cx="5128128" cy="0"/>
          </a:xfrm>
          <a:prstGeom prst="line">
            <a:avLst/>
          </a:prstGeom>
          <a:ln>
            <a:headEnd type="none" w="med" len="med"/>
            <a:tailEnd type="arrow" w="med" len="med"/>
          </a:ln>
        </p:spPr>
        <p:style>
          <a:lnRef idx="2">
            <a:schemeClr val="dk1"/>
          </a:lnRef>
          <a:fillRef idx="0">
            <a:schemeClr val="dk1"/>
          </a:fillRef>
          <a:effectRef idx="1">
            <a:schemeClr val="dk1"/>
          </a:effectRef>
          <a:fontRef idx="minor">
            <a:schemeClr val="tx1"/>
          </a:fontRef>
        </p:style>
      </p:cxnSp>
      <p:sp>
        <p:nvSpPr>
          <p:cNvPr id="21" name="Oval 20">
            <a:extLst>
              <a:ext uri="{FF2B5EF4-FFF2-40B4-BE49-F238E27FC236}">
                <a16:creationId xmlns:a16="http://schemas.microsoft.com/office/drawing/2014/main" id="{036945B7-8A5A-1414-A5FA-71CA35A02EBC}"/>
              </a:ext>
            </a:extLst>
          </p:cNvPr>
          <p:cNvSpPr/>
          <p:nvPr/>
        </p:nvSpPr>
        <p:spPr>
          <a:xfrm>
            <a:off x="12680370" y="10836148"/>
            <a:ext cx="287850" cy="287850"/>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defTabSz="1218529" hangingPunct="1"/>
            <a:endParaRPr lang="en-GB" sz="2399" kern="1200">
              <a:solidFill>
                <a:prstClr val="white"/>
              </a:solidFill>
              <a:latin typeface="Calibri"/>
            </a:endParaRPr>
          </a:p>
        </p:txBody>
      </p:sp>
      <p:sp>
        <p:nvSpPr>
          <p:cNvPr id="22" name="Oval 21">
            <a:extLst>
              <a:ext uri="{FF2B5EF4-FFF2-40B4-BE49-F238E27FC236}">
                <a16:creationId xmlns:a16="http://schemas.microsoft.com/office/drawing/2014/main" id="{8A7887E4-3EBE-C25C-6E4F-B677625F4881}"/>
              </a:ext>
            </a:extLst>
          </p:cNvPr>
          <p:cNvSpPr/>
          <p:nvPr/>
        </p:nvSpPr>
        <p:spPr>
          <a:xfrm>
            <a:off x="13099574" y="11326072"/>
            <a:ext cx="287850" cy="287850"/>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defTabSz="1218529" hangingPunct="1"/>
            <a:endParaRPr lang="en-GB" sz="2399" kern="1200">
              <a:solidFill>
                <a:prstClr val="white"/>
              </a:solidFill>
              <a:latin typeface="Calibri"/>
            </a:endParaRPr>
          </a:p>
        </p:txBody>
      </p:sp>
      <p:sp>
        <p:nvSpPr>
          <p:cNvPr id="23" name="Oval 22">
            <a:extLst>
              <a:ext uri="{FF2B5EF4-FFF2-40B4-BE49-F238E27FC236}">
                <a16:creationId xmlns:a16="http://schemas.microsoft.com/office/drawing/2014/main" id="{6256D32D-D2E7-0010-70EE-661CF38838F8}"/>
              </a:ext>
            </a:extLst>
          </p:cNvPr>
          <p:cNvSpPr/>
          <p:nvPr/>
        </p:nvSpPr>
        <p:spPr>
          <a:xfrm>
            <a:off x="13559086" y="11098654"/>
            <a:ext cx="287850" cy="287850"/>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defTabSz="1218529" hangingPunct="1"/>
            <a:endParaRPr lang="en-GB" sz="2399" kern="1200">
              <a:solidFill>
                <a:prstClr val="white"/>
              </a:solidFill>
              <a:latin typeface="Calibri"/>
            </a:endParaRPr>
          </a:p>
        </p:txBody>
      </p:sp>
      <p:sp>
        <p:nvSpPr>
          <p:cNvPr id="24" name="Oval 23">
            <a:extLst>
              <a:ext uri="{FF2B5EF4-FFF2-40B4-BE49-F238E27FC236}">
                <a16:creationId xmlns:a16="http://schemas.microsoft.com/office/drawing/2014/main" id="{BC5D7F76-A02D-C914-65B5-E7EE7AB0E0AF}"/>
              </a:ext>
            </a:extLst>
          </p:cNvPr>
          <p:cNvSpPr/>
          <p:nvPr/>
        </p:nvSpPr>
        <p:spPr>
          <a:xfrm>
            <a:off x="14472088" y="11363512"/>
            <a:ext cx="287850" cy="287850"/>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defTabSz="1218529" hangingPunct="1"/>
            <a:endParaRPr lang="en-GB" sz="2399" kern="1200">
              <a:solidFill>
                <a:prstClr val="white"/>
              </a:solidFill>
              <a:latin typeface="Calibri"/>
            </a:endParaRPr>
          </a:p>
        </p:txBody>
      </p:sp>
      <p:sp>
        <p:nvSpPr>
          <p:cNvPr id="25" name="Oval 24">
            <a:extLst>
              <a:ext uri="{FF2B5EF4-FFF2-40B4-BE49-F238E27FC236}">
                <a16:creationId xmlns:a16="http://schemas.microsoft.com/office/drawing/2014/main" id="{C7B127EB-B427-609D-C81C-F4E50041A59F}"/>
              </a:ext>
            </a:extLst>
          </p:cNvPr>
          <p:cNvSpPr/>
          <p:nvPr/>
        </p:nvSpPr>
        <p:spPr>
          <a:xfrm>
            <a:off x="12287197" y="10584875"/>
            <a:ext cx="287850" cy="287850"/>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defTabSz="1218529" hangingPunct="1"/>
            <a:endParaRPr lang="en-GB" sz="2399" kern="1200">
              <a:solidFill>
                <a:prstClr val="white"/>
              </a:solidFill>
              <a:latin typeface="Calibri"/>
            </a:endParaRPr>
          </a:p>
        </p:txBody>
      </p:sp>
      <p:sp>
        <p:nvSpPr>
          <p:cNvPr id="26" name="Oval 25">
            <a:extLst>
              <a:ext uri="{FF2B5EF4-FFF2-40B4-BE49-F238E27FC236}">
                <a16:creationId xmlns:a16="http://schemas.microsoft.com/office/drawing/2014/main" id="{A323D1B9-0A0F-C142-AE74-C1F79D0A5C11}"/>
              </a:ext>
            </a:extLst>
          </p:cNvPr>
          <p:cNvSpPr/>
          <p:nvPr/>
        </p:nvSpPr>
        <p:spPr>
          <a:xfrm>
            <a:off x="14075127" y="11427619"/>
            <a:ext cx="287850" cy="287850"/>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defTabSz="1218529" hangingPunct="1"/>
            <a:endParaRPr lang="en-GB" sz="2399" kern="1200">
              <a:solidFill>
                <a:prstClr val="white"/>
              </a:solidFill>
              <a:latin typeface="Calibri"/>
            </a:endParaRPr>
          </a:p>
        </p:txBody>
      </p:sp>
      <p:cxnSp>
        <p:nvCxnSpPr>
          <p:cNvPr id="28" name="Straight Connector 27">
            <a:extLst>
              <a:ext uri="{FF2B5EF4-FFF2-40B4-BE49-F238E27FC236}">
                <a16:creationId xmlns:a16="http://schemas.microsoft.com/office/drawing/2014/main" id="{696F077E-796A-B705-AF4C-1E4EC6E1164F}"/>
              </a:ext>
            </a:extLst>
          </p:cNvPr>
          <p:cNvCxnSpPr>
            <a:cxnSpLocks/>
          </p:cNvCxnSpPr>
          <p:nvPr/>
        </p:nvCxnSpPr>
        <p:spPr>
          <a:xfrm>
            <a:off x="11598495" y="10615242"/>
            <a:ext cx="4034780" cy="1273296"/>
          </a:xfrm>
          <a:prstGeom prst="line">
            <a:avLst/>
          </a:prstGeom>
        </p:spPr>
        <p:style>
          <a:lnRef idx="2">
            <a:schemeClr val="accent1"/>
          </a:lnRef>
          <a:fillRef idx="0">
            <a:schemeClr val="accent1"/>
          </a:fillRef>
          <a:effectRef idx="1">
            <a:schemeClr val="accent1"/>
          </a:effectRef>
          <a:fontRef idx="minor">
            <a:schemeClr val="tx1"/>
          </a:fontRef>
        </p:style>
      </p:cxnSp>
      <p:sp>
        <p:nvSpPr>
          <p:cNvPr id="32" name="Oval 31">
            <a:extLst>
              <a:ext uri="{FF2B5EF4-FFF2-40B4-BE49-F238E27FC236}">
                <a16:creationId xmlns:a16="http://schemas.microsoft.com/office/drawing/2014/main" id="{87BD4515-8DCD-7FAB-2B2F-D5FDCE3D264B}"/>
              </a:ext>
            </a:extLst>
          </p:cNvPr>
          <p:cNvSpPr/>
          <p:nvPr/>
        </p:nvSpPr>
        <p:spPr>
          <a:xfrm>
            <a:off x="13928742" y="11021430"/>
            <a:ext cx="287850" cy="287850"/>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defTabSz="1218529" hangingPunct="1"/>
            <a:endParaRPr lang="en-GB" sz="2399" kern="1200">
              <a:solidFill>
                <a:prstClr val="white"/>
              </a:solidFill>
              <a:latin typeface="Calibri"/>
            </a:endParaRPr>
          </a:p>
        </p:txBody>
      </p:sp>
      <p:sp>
        <p:nvSpPr>
          <p:cNvPr id="34" name="TextBox 33">
            <a:extLst>
              <a:ext uri="{FF2B5EF4-FFF2-40B4-BE49-F238E27FC236}">
                <a16:creationId xmlns:a16="http://schemas.microsoft.com/office/drawing/2014/main" id="{AC7A8348-4832-FBD1-61EC-1BD27442B941}"/>
              </a:ext>
            </a:extLst>
          </p:cNvPr>
          <p:cNvSpPr txBox="1"/>
          <p:nvPr/>
        </p:nvSpPr>
        <p:spPr>
          <a:xfrm>
            <a:off x="12173898" y="12437778"/>
            <a:ext cx="3346076" cy="461537"/>
          </a:xfrm>
          <a:prstGeom prst="rect">
            <a:avLst/>
          </a:prstGeom>
          <a:noFill/>
        </p:spPr>
        <p:txBody>
          <a:bodyPr wrap="square" rtlCol="0">
            <a:spAutoFit/>
          </a:bodyPr>
          <a:lstStyle/>
          <a:p>
            <a:pPr defTabSz="1218529" hangingPunct="1"/>
            <a:r>
              <a:rPr lang="en-US" sz="2399" kern="1200" dirty="0">
                <a:solidFill>
                  <a:prstClr val="black"/>
                </a:solidFill>
                <a:latin typeface="Calibri"/>
              </a:rPr>
              <a:t>Cigarettes smoked</a:t>
            </a:r>
            <a:endParaRPr lang="en-GB" sz="2399" kern="1200" dirty="0">
              <a:solidFill>
                <a:prstClr val="black"/>
              </a:solidFill>
              <a:latin typeface="Calibri"/>
            </a:endParaRPr>
          </a:p>
        </p:txBody>
      </p:sp>
      <p:sp>
        <p:nvSpPr>
          <p:cNvPr id="35" name="TextBox 34">
            <a:extLst>
              <a:ext uri="{FF2B5EF4-FFF2-40B4-BE49-F238E27FC236}">
                <a16:creationId xmlns:a16="http://schemas.microsoft.com/office/drawing/2014/main" id="{5DD053B1-42E5-6A4A-11A1-A503977BF0D5}"/>
              </a:ext>
            </a:extLst>
          </p:cNvPr>
          <p:cNvSpPr txBox="1"/>
          <p:nvPr/>
        </p:nvSpPr>
        <p:spPr>
          <a:xfrm rot="16200000">
            <a:off x="10329063" y="10922986"/>
            <a:ext cx="2103972" cy="461537"/>
          </a:xfrm>
          <a:prstGeom prst="rect">
            <a:avLst/>
          </a:prstGeom>
          <a:noFill/>
        </p:spPr>
        <p:txBody>
          <a:bodyPr wrap="square" rtlCol="0">
            <a:spAutoFit/>
          </a:bodyPr>
          <a:lstStyle/>
          <a:p>
            <a:pPr defTabSz="1218529" hangingPunct="1"/>
            <a:r>
              <a:rPr lang="en-US" sz="2399" kern="1200" dirty="0">
                <a:solidFill>
                  <a:prstClr val="black"/>
                </a:solidFill>
                <a:latin typeface="Calibri"/>
              </a:rPr>
              <a:t>Avg life exp.</a:t>
            </a:r>
            <a:endParaRPr lang="en-GB" sz="2399" kern="1200" dirty="0">
              <a:solidFill>
                <a:prstClr val="black"/>
              </a:solidFill>
              <a:latin typeface="Calibri"/>
            </a:endParaRPr>
          </a:p>
        </p:txBody>
      </p:sp>
      <p:sp>
        <p:nvSpPr>
          <p:cNvPr id="37" name="TextBox 36">
            <a:extLst>
              <a:ext uri="{FF2B5EF4-FFF2-40B4-BE49-F238E27FC236}">
                <a16:creationId xmlns:a16="http://schemas.microsoft.com/office/drawing/2014/main" id="{9987627F-901C-D7C3-6EFB-FFBCB27E19E9}"/>
              </a:ext>
            </a:extLst>
          </p:cNvPr>
          <p:cNvSpPr txBox="1"/>
          <p:nvPr/>
        </p:nvSpPr>
        <p:spPr>
          <a:xfrm>
            <a:off x="16999619" y="9861767"/>
            <a:ext cx="4671166" cy="2532553"/>
          </a:xfrm>
          <a:prstGeom prst="rect">
            <a:avLst/>
          </a:prstGeom>
          <a:noFill/>
        </p:spPr>
        <p:txBody>
          <a:bodyPr wrap="square" rtlCol="0">
            <a:spAutoFit/>
          </a:bodyPr>
          <a:lstStyle/>
          <a:p>
            <a:pPr defTabSz="1218529" hangingPunct="1"/>
            <a:r>
              <a:rPr lang="en-US" sz="2532" b="1" kern="1200" dirty="0">
                <a:solidFill>
                  <a:prstClr val="black"/>
                </a:solidFill>
                <a:latin typeface="Montserrat" panose="00000500000000000000" pitchFamily="2" charset="0"/>
              </a:rPr>
              <a:t>Regression model:</a:t>
            </a:r>
          </a:p>
          <a:p>
            <a:pPr defTabSz="1218529" hangingPunct="1"/>
            <a:endParaRPr lang="en-US" sz="2665" kern="1200" dirty="0">
              <a:solidFill>
                <a:prstClr val="black"/>
              </a:solidFill>
              <a:latin typeface="Montserrat" panose="00000500000000000000" pitchFamily="2" charset="0"/>
            </a:endParaRPr>
          </a:p>
          <a:p>
            <a:pPr defTabSz="1218529" hangingPunct="1"/>
            <a:r>
              <a:rPr lang="en-US" sz="2665" kern="1200" dirty="0">
                <a:solidFill>
                  <a:prstClr val="black"/>
                </a:solidFill>
                <a:latin typeface="Montserrat" panose="00000500000000000000" pitchFamily="2" charset="0"/>
              </a:rPr>
              <a:t>birth weight ~ </a:t>
            </a:r>
          </a:p>
          <a:p>
            <a:pPr defTabSz="1218529" hangingPunct="1"/>
            <a:r>
              <a:rPr lang="en-US" sz="2665" kern="1200" dirty="0">
                <a:solidFill>
                  <a:prstClr val="black"/>
                </a:solidFill>
                <a:latin typeface="Montserrat" panose="00000500000000000000" pitchFamily="2" charset="0"/>
              </a:rPr>
              <a:t>mother’s weight + smoking + </a:t>
            </a:r>
          </a:p>
          <a:p>
            <a:pPr defTabSz="1218529" hangingPunct="1"/>
            <a:r>
              <a:rPr lang="en-US" sz="2665" kern="1200" dirty="0">
                <a:solidFill>
                  <a:prstClr val="black"/>
                </a:solidFill>
                <a:latin typeface="Montserrat" panose="00000500000000000000" pitchFamily="2" charset="0"/>
              </a:rPr>
              <a:t>mother’s age </a:t>
            </a:r>
            <a:endParaRPr lang="en-GB" sz="2665" kern="1200" dirty="0">
              <a:solidFill>
                <a:prstClr val="black"/>
              </a:solidFill>
              <a:latin typeface="Montserrat" panose="00000500000000000000" pitchFamily="2" charset="0"/>
            </a:endParaRPr>
          </a:p>
        </p:txBody>
      </p:sp>
      <p:cxnSp>
        <p:nvCxnSpPr>
          <p:cNvPr id="39" name="Straight Connector 38">
            <a:extLst>
              <a:ext uri="{FF2B5EF4-FFF2-40B4-BE49-F238E27FC236}">
                <a16:creationId xmlns:a16="http://schemas.microsoft.com/office/drawing/2014/main" id="{A5638D80-A172-6A11-60A2-BD24E0A6A831}"/>
              </a:ext>
            </a:extLst>
          </p:cNvPr>
          <p:cNvCxnSpPr/>
          <p:nvPr/>
        </p:nvCxnSpPr>
        <p:spPr>
          <a:xfrm>
            <a:off x="16755269" y="9861767"/>
            <a:ext cx="0" cy="3292151"/>
          </a:xfrm>
          <a:prstGeom prst="line">
            <a:avLst/>
          </a:prstGeom>
        </p:spPr>
        <p:style>
          <a:lnRef idx="1">
            <a:schemeClr val="dk1"/>
          </a:lnRef>
          <a:fillRef idx="0">
            <a:schemeClr val="dk1"/>
          </a:fillRef>
          <a:effectRef idx="0">
            <a:schemeClr val="dk1"/>
          </a:effectRef>
          <a:fontRef idx="minor">
            <a:schemeClr val="tx1"/>
          </a:fontRef>
        </p:style>
      </p:cxnSp>
      <p:pic>
        <p:nvPicPr>
          <p:cNvPr id="18" name="Picture 17" descr="A blue and black logo&#10;&#10;Description automatically generated">
            <a:extLst>
              <a:ext uri="{FF2B5EF4-FFF2-40B4-BE49-F238E27FC236}">
                <a16:creationId xmlns:a16="http://schemas.microsoft.com/office/drawing/2014/main" id="{312B000B-88DE-2DD4-517C-85BDD61A6328}"/>
              </a:ext>
            </a:extLst>
          </p:cNvPr>
          <p:cNvPicPr>
            <a:picLocks noChangeAspect="1"/>
          </p:cNvPicPr>
          <p:nvPr/>
        </p:nvPicPr>
        <p:blipFill>
          <a:blip r:embed="rId4" cstate="print">
            <a:extLst>
              <a:ext uri="{BEBA8EAE-BF5A-486C-A8C5-ECC9F3942E4B}">
                <a14:imgProps xmlns:a14="http://schemas.microsoft.com/office/drawing/2010/main">
                  <a14:imgLayer r:embed="rId5">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23152735" y="12326192"/>
            <a:ext cx="1015471" cy="1233916"/>
          </a:xfrm>
          <a:prstGeom prst="rect">
            <a:avLst/>
          </a:prstGeom>
        </p:spPr>
      </p:pic>
    </p:spTree>
    <p:extLst>
      <p:ext uri="{BB962C8B-B14F-4D97-AF65-F5344CB8AC3E}">
        <p14:creationId xmlns:p14="http://schemas.microsoft.com/office/powerpoint/2010/main" val="358206672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891F5E68-DE6E-E60D-903D-15AA15F64853}"/>
              </a:ext>
            </a:extLst>
          </p:cNvPr>
          <p:cNvSpPr/>
          <p:nvPr/>
        </p:nvSpPr>
        <p:spPr>
          <a:xfrm>
            <a:off x="1320113" y="3710040"/>
            <a:ext cx="11489110" cy="9342332"/>
          </a:xfrm>
          <a:prstGeom prst="roundRect">
            <a:avLst/>
          </a:prstGeom>
          <a:solidFill>
            <a:schemeClr val="bg1"/>
          </a:solid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defTabSz="1218529" hangingPunct="1"/>
            <a:endParaRPr lang="en-GB" sz="2399" kern="1200">
              <a:solidFill>
                <a:prstClr val="black"/>
              </a:solidFill>
              <a:latin typeface="Calibri"/>
            </a:endParaRPr>
          </a:p>
        </p:txBody>
      </p:sp>
      <p:sp>
        <p:nvSpPr>
          <p:cNvPr id="11" name="TextBox 7">
            <a:extLst>
              <a:ext uri="{FF2B5EF4-FFF2-40B4-BE49-F238E27FC236}">
                <a16:creationId xmlns:a16="http://schemas.microsoft.com/office/drawing/2014/main" id="{1E97870B-79DB-DFC5-4E28-69F660ABFF48}"/>
              </a:ext>
            </a:extLst>
          </p:cNvPr>
          <p:cNvSpPr txBox="1"/>
          <p:nvPr/>
        </p:nvSpPr>
        <p:spPr>
          <a:xfrm>
            <a:off x="2022164" y="4419824"/>
            <a:ext cx="11803945" cy="712183"/>
          </a:xfrm>
          <a:prstGeom prst="rect">
            <a:avLst/>
          </a:prstGeom>
        </p:spPr>
        <p:txBody>
          <a:bodyPr wrap="square" lIns="0" tIns="0" rIns="0" bIns="0" rtlCol="0" anchor="t">
            <a:spAutoFit/>
          </a:bodyPr>
          <a:lstStyle/>
          <a:p>
            <a:pPr marL="460335" lvl="1" indent="0" defTabSz="1218529" hangingPunct="1">
              <a:lnSpc>
                <a:spcPts val="5970"/>
              </a:lnSpc>
            </a:pPr>
            <a:r>
              <a:rPr lang="en-US" sz="4264" b="1" kern="1200" dirty="0">
                <a:solidFill>
                  <a:srgbClr val="404040"/>
                </a:solidFill>
                <a:latin typeface="Montserrat" panose="00000500000000000000" pitchFamily="2" charset="0"/>
              </a:rPr>
              <a:t>Unsupervised Learning/Clustering</a:t>
            </a:r>
          </a:p>
        </p:txBody>
      </p:sp>
      <p:sp>
        <p:nvSpPr>
          <p:cNvPr id="12" name="TextBox 7">
            <a:extLst>
              <a:ext uri="{FF2B5EF4-FFF2-40B4-BE49-F238E27FC236}">
                <a16:creationId xmlns:a16="http://schemas.microsoft.com/office/drawing/2014/main" id="{89DB7846-A625-0D79-B25D-DA3623EB97EE}"/>
              </a:ext>
            </a:extLst>
          </p:cNvPr>
          <p:cNvSpPr txBox="1"/>
          <p:nvPr/>
        </p:nvSpPr>
        <p:spPr>
          <a:xfrm>
            <a:off x="1537495" y="5683768"/>
            <a:ext cx="10967085" cy="3003579"/>
          </a:xfrm>
          <a:prstGeom prst="rect">
            <a:avLst/>
          </a:prstGeom>
        </p:spPr>
        <p:txBody>
          <a:bodyPr wrap="square" lIns="0" tIns="0" rIns="0" bIns="0" rtlCol="0" anchor="t">
            <a:spAutoFit/>
          </a:bodyPr>
          <a:lstStyle/>
          <a:p>
            <a:pPr marL="1069599" lvl="1" indent="-609265" defTabSz="1218529" hangingPunct="1">
              <a:lnSpc>
                <a:spcPts val="5970"/>
              </a:lnSpc>
              <a:buFont typeface="Arial" panose="020B0604020202020204" pitchFamily="34" charset="0"/>
              <a:buChar char="•"/>
            </a:pPr>
            <a:r>
              <a:rPr lang="en-US" sz="3731" kern="1200" dirty="0">
                <a:solidFill>
                  <a:srgbClr val="404040"/>
                </a:solidFill>
                <a:latin typeface="Montserrat" panose="00000500000000000000" pitchFamily="2" charset="0"/>
              </a:rPr>
              <a:t>Insights about the structure of the data, esp. number of clusters</a:t>
            </a:r>
          </a:p>
          <a:p>
            <a:pPr marL="1069599" lvl="1" indent="-609265" defTabSz="1218529" hangingPunct="1">
              <a:lnSpc>
                <a:spcPts val="5970"/>
              </a:lnSpc>
              <a:buFont typeface="Arial" panose="020B0604020202020204" pitchFamily="34" charset="0"/>
              <a:buChar char="•"/>
            </a:pPr>
            <a:r>
              <a:rPr lang="en-US" sz="3731" kern="1200" dirty="0">
                <a:solidFill>
                  <a:srgbClr val="404040"/>
                </a:solidFill>
                <a:latin typeface="Montserrat" panose="00000500000000000000" pitchFamily="2" charset="0"/>
              </a:rPr>
              <a:t>Further </a:t>
            </a:r>
            <a:r>
              <a:rPr lang="en-US" sz="3731" kern="1200" dirty="0" err="1">
                <a:solidFill>
                  <a:srgbClr val="404040"/>
                </a:solidFill>
                <a:latin typeface="Montserrat" panose="00000500000000000000" pitchFamily="2" charset="0"/>
              </a:rPr>
              <a:t>analyse</a:t>
            </a:r>
            <a:r>
              <a:rPr lang="en-US" sz="3731" kern="1200" dirty="0">
                <a:solidFill>
                  <a:srgbClr val="404040"/>
                </a:solidFill>
                <a:latin typeface="Montserrat" panose="00000500000000000000" pitchFamily="2" charset="0"/>
              </a:rPr>
              <a:t> properties of </a:t>
            </a:r>
            <a:br>
              <a:rPr lang="en-US" sz="3731" kern="1200" dirty="0">
                <a:solidFill>
                  <a:srgbClr val="404040"/>
                </a:solidFill>
                <a:latin typeface="Montserrat" panose="00000500000000000000" pitchFamily="2" charset="0"/>
              </a:rPr>
            </a:br>
            <a:r>
              <a:rPr lang="en-US" sz="3731" kern="1200" dirty="0">
                <a:solidFill>
                  <a:srgbClr val="404040"/>
                </a:solidFill>
                <a:latin typeface="Montserrat" panose="00000500000000000000" pitchFamily="2" charset="0"/>
              </a:rPr>
              <a:t>discovered clusters (</a:t>
            </a:r>
            <a:r>
              <a:rPr lang="en-US" sz="3731" b="1" kern="1200" dirty="0">
                <a:solidFill>
                  <a:srgbClr val="404040"/>
                </a:solidFill>
                <a:latin typeface="Montserrat" panose="00000500000000000000" pitchFamily="2" charset="0"/>
              </a:rPr>
              <a:t>biological meaning</a:t>
            </a:r>
            <a:r>
              <a:rPr lang="en-US" sz="3731" kern="1200" dirty="0">
                <a:solidFill>
                  <a:srgbClr val="404040"/>
                </a:solidFill>
                <a:latin typeface="Montserrat" panose="00000500000000000000" pitchFamily="2" charset="0"/>
              </a:rPr>
              <a:t>)</a:t>
            </a:r>
          </a:p>
        </p:txBody>
      </p:sp>
      <p:sp>
        <p:nvSpPr>
          <p:cNvPr id="9" name="Rectangle: Rounded Corners 8">
            <a:extLst>
              <a:ext uri="{FF2B5EF4-FFF2-40B4-BE49-F238E27FC236}">
                <a16:creationId xmlns:a16="http://schemas.microsoft.com/office/drawing/2014/main" id="{40421F0B-38EF-2C5E-122D-9FF3F174959E}"/>
              </a:ext>
            </a:extLst>
          </p:cNvPr>
          <p:cNvSpPr/>
          <p:nvPr/>
        </p:nvSpPr>
        <p:spPr>
          <a:xfrm>
            <a:off x="13607309" y="3710040"/>
            <a:ext cx="9040412" cy="9339637"/>
          </a:xfrm>
          <a:prstGeom prst="roundRect">
            <a:avLst/>
          </a:prstGeom>
          <a:solidFill>
            <a:schemeClr val="bg1"/>
          </a:solid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defTabSz="1218529" hangingPunct="1"/>
            <a:endParaRPr lang="en-GB" sz="2399" kern="1200">
              <a:solidFill>
                <a:prstClr val="black"/>
              </a:solidFill>
              <a:latin typeface="Calibri"/>
            </a:endParaRPr>
          </a:p>
        </p:txBody>
      </p:sp>
      <p:sp>
        <p:nvSpPr>
          <p:cNvPr id="14" name="TextBox 7">
            <a:extLst>
              <a:ext uri="{FF2B5EF4-FFF2-40B4-BE49-F238E27FC236}">
                <a16:creationId xmlns:a16="http://schemas.microsoft.com/office/drawing/2014/main" id="{C84EBEFE-7AE7-EB8D-10FE-3D84BB670F7D}"/>
              </a:ext>
            </a:extLst>
          </p:cNvPr>
          <p:cNvSpPr txBox="1"/>
          <p:nvPr/>
        </p:nvSpPr>
        <p:spPr>
          <a:xfrm>
            <a:off x="15216761" y="4419824"/>
            <a:ext cx="5821508" cy="712183"/>
          </a:xfrm>
          <a:prstGeom prst="rect">
            <a:avLst/>
          </a:prstGeom>
        </p:spPr>
        <p:txBody>
          <a:bodyPr wrap="square" lIns="0" tIns="0" rIns="0" bIns="0" rtlCol="0" anchor="t">
            <a:spAutoFit/>
          </a:bodyPr>
          <a:lstStyle/>
          <a:p>
            <a:pPr marL="460335" lvl="1" indent="0" defTabSz="1218529" hangingPunct="1">
              <a:lnSpc>
                <a:spcPts val="5970"/>
              </a:lnSpc>
            </a:pPr>
            <a:r>
              <a:rPr lang="en-US" sz="4264" b="1" kern="1200" dirty="0">
                <a:solidFill>
                  <a:srgbClr val="404040"/>
                </a:solidFill>
                <a:latin typeface="Montserrat" panose="00000500000000000000" pitchFamily="2" charset="0"/>
              </a:rPr>
              <a:t>Black Box models</a:t>
            </a:r>
          </a:p>
        </p:txBody>
      </p:sp>
      <p:sp>
        <p:nvSpPr>
          <p:cNvPr id="17" name="TextBox 7">
            <a:extLst>
              <a:ext uri="{FF2B5EF4-FFF2-40B4-BE49-F238E27FC236}">
                <a16:creationId xmlns:a16="http://schemas.microsoft.com/office/drawing/2014/main" id="{1E66D98B-A3E4-70FD-8B77-BC2A903589C8}"/>
              </a:ext>
            </a:extLst>
          </p:cNvPr>
          <p:cNvSpPr txBox="1"/>
          <p:nvPr/>
        </p:nvSpPr>
        <p:spPr>
          <a:xfrm>
            <a:off x="13647062" y="5516148"/>
            <a:ext cx="8507212" cy="3770519"/>
          </a:xfrm>
          <a:prstGeom prst="rect">
            <a:avLst/>
          </a:prstGeom>
        </p:spPr>
        <p:txBody>
          <a:bodyPr wrap="square" lIns="0" tIns="0" rIns="0" bIns="0" rtlCol="0" anchor="t">
            <a:spAutoFit/>
          </a:bodyPr>
          <a:lstStyle/>
          <a:p>
            <a:pPr marL="1069599" lvl="1" indent="-609265" defTabSz="1218529" hangingPunct="1">
              <a:lnSpc>
                <a:spcPts val="5970"/>
              </a:lnSpc>
              <a:buFont typeface="Arial" panose="020B0604020202020204" pitchFamily="34" charset="0"/>
              <a:buChar char="•"/>
            </a:pPr>
            <a:r>
              <a:rPr lang="en-US" sz="3465" kern="1200" dirty="0">
                <a:solidFill>
                  <a:srgbClr val="404040"/>
                </a:solidFill>
                <a:latin typeface="Montserrat" panose="00000500000000000000" pitchFamily="2" charset="0"/>
              </a:rPr>
              <a:t>Highly non-linear models with many parameters are difficult to interpret</a:t>
            </a:r>
          </a:p>
          <a:p>
            <a:pPr marL="1069599" lvl="1" indent="-609265" defTabSz="1218529" hangingPunct="1">
              <a:lnSpc>
                <a:spcPts val="5970"/>
              </a:lnSpc>
              <a:buFont typeface="Arial" panose="020B0604020202020204" pitchFamily="34" charset="0"/>
              <a:buChar char="•"/>
            </a:pPr>
            <a:r>
              <a:rPr lang="en-US" sz="3465" kern="1200" dirty="0">
                <a:solidFill>
                  <a:srgbClr val="404040"/>
                </a:solidFill>
                <a:latin typeface="Montserrat" panose="00000500000000000000" pitchFamily="2" charset="0"/>
              </a:rPr>
              <a:t>We mostly use the performance instead of trying to gain insights</a:t>
            </a:r>
            <a:endParaRPr lang="en-US" sz="3465" kern="1200" dirty="0">
              <a:solidFill>
                <a:srgbClr val="404040"/>
              </a:solidFill>
              <a:latin typeface="Now"/>
            </a:endParaRPr>
          </a:p>
        </p:txBody>
      </p:sp>
      <p:pic>
        <p:nvPicPr>
          <p:cNvPr id="19" name="Picture 18" descr="A diagram of a diagram of a number of dots&#10;&#10;Description automatically generated with medium confidence">
            <a:extLst>
              <a:ext uri="{FF2B5EF4-FFF2-40B4-BE49-F238E27FC236}">
                <a16:creationId xmlns:a16="http://schemas.microsoft.com/office/drawing/2014/main" id="{689196B6-92BE-9DE4-C03A-BC7E4D0F7EF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33783" y="9146872"/>
            <a:ext cx="4032419" cy="3482112"/>
          </a:xfrm>
          <a:prstGeom prst="rect">
            <a:avLst/>
          </a:prstGeom>
        </p:spPr>
      </p:pic>
      <p:sp>
        <p:nvSpPr>
          <p:cNvPr id="20" name="TextBox 7">
            <a:extLst>
              <a:ext uri="{FF2B5EF4-FFF2-40B4-BE49-F238E27FC236}">
                <a16:creationId xmlns:a16="http://schemas.microsoft.com/office/drawing/2014/main" id="{C5710965-E0AC-84D2-9821-BCF9B6349602}"/>
              </a:ext>
            </a:extLst>
          </p:cNvPr>
          <p:cNvSpPr txBox="1"/>
          <p:nvPr/>
        </p:nvSpPr>
        <p:spPr>
          <a:xfrm>
            <a:off x="1787849" y="9574908"/>
            <a:ext cx="5619716" cy="3011722"/>
          </a:xfrm>
          <a:prstGeom prst="rect">
            <a:avLst/>
          </a:prstGeom>
        </p:spPr>
        <p:txBody>
          <a:bodyPr wrap="square" lIns="0" tIns="0" rIns="0" bIns="0" rtlCol="0" anchor="t">
            <a:spAutoFit/>
          </a:bodyPr>
          <a:lstStyle/>
          <a:p>
            <a:pPr marL="1069599" lvl="1" indent="-609265" defTabSz="1218529" hangingPunct="1">
              <a:lnSpc>
                <a:spcPts val="5970"/>
              </a:lnSpc>
              <a:buFont typeface="Arial" panose="020B0604020202020204" pitchFamily="34" charset="0"/>
              <a:buChar char="•"/>
            </a:pPr>
            <a:r>
              <a:rPr lang="en-US" sz="3731" kern="1200" dirty="0">
                <a:solidFill>
                  <a:srgbClr val="404040"/>
                </a:solidFill>
                <a:latin typeface="Montserrat" panose="00000500000000000000" pitchFamily="2" charset="0"/>
              </a:rPr>
              <a:t>Predict cluster membership of new data points</a:t>
            </a:r>
          </a:p>
          <a:p>
            <a:pPr defTabSz="1218529" hangingPunct="1">
              <a:lnSpc>
                <a:spcPts val="5970"/>
              </a:lnSpc>
            </a:pPr>
            <a:endParaRPr lang="en-US" sz="3731" kern="1200" dirty="0">
              <a:solidFill>
                <a:srgbClr val="404040"/>
              </a:solidFill>
              <a:latin typeface="Now"/>
            </a:endParaRPr>
          </a:p>
        </p:txBody>
      </p:sp>
      <p:pic>
        <p:nvPicPr>
          <p:cNvPr id="22" name="Picture 21" descr="A diagram of a network&#10;&#10;Description automatically generated">
            <a:extLst>
              <a:ext uri="{FF2B5EF4-FFF2-40B4-BE49-F238E27FC236}">
                <a16:creationId xmlns:a16="http://schemas.microsoft.com/office/drawing/2014/main" id="{13B48B4E-E111-40B7-FE78-E7C6A0C1DFC9}"/>
              </a:ext>
            </a:extLst>
          </p:cNvPr>
          <p:cNvPicPr>
            <a:picLocks noChangeAspect="1"/>
          </p:cNvPicPr>
          <p:nvPr/>
        </p:nvPicPr>
        <p:blipFill rotWithShape="1">
          <a:blip r:embed="rId4">
            <a:extLst>
              <a:ext uri="{28A0092B-C50C-407E-A947-70E740481C1C}">
                <a14:useLocalDpi xmlns:a14="http://schemas.microsoft.com/office/drawing/2010/main" val="0"/>
              </a:ext>
            </a:extLst>
          </a:blip>
          <a:srcRect l="12450" t="51371" r="17495" b="3244"/>
          <a:stretch/>
        </p:blipFill>
        <p:spPr>
          <a:xfrm>
            <a:off x="14422407" y="9574907"/>
            <a:ext cx="6925282" cy="3025064"/>
          </a:xfrm>
          <a:prstGeom prst="rect">
            <a:avLst/>
          </a:prstGeom>
        </p:spPr>
      </p:pic>
      <p:sp>
        <p:nvSpPr>
          <p:cNvPr id="13" name="Freeform 4">
            <a:extLst>
              <a:ext uri="{FF2B5EF4-FFF2-40B4-BE49-F238E27FC236}">
                <a16:creationId xmlns:a16="http://schemas.microsoft.com/office/drawing/2014/main" id="{2DDC951C-D882-A477-1C6A-91C3DAB09BED}"/>
              </a:ext>
            </a:extLst>
          </p:cNvPr>
          <p:cNvSpPr/>
          <p:nvPr/>
        </p:nvSpPr>
        <p:spPr>
          <a:xfrm>
            <a:off x="0" y="968269"/>
            <a:ext cx="24371300" cy="2243729"/>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pPr defTabSz="1218529" hangingPunct="1"/>
            <a:endParaRPr lang="en-DK" sz="2399" kern="1200">
              <a:solidFill>
                <a:prstClr val="black"/>
              </a:solidFill>
              <a:latin typeface="Calibri"/>
            </a:endParaRPr>
          </a:p>
        </p:txBody>
      </p:sp>
      <p:sp>
        <p:nvSpPr>
          <p:cNvPr id="15" name="TextBox 6">
            <a:extLst>
              <a:ext uri="{FF2B5EF4-FFF2-40B4-BE49-F238E27FC236}">
                <a16:creationId xmlns:a16="http://schemas.microsoft.com/office/drawing/2014/main" id="{DDD90C67-F53C-E12C-B300-6039DCC8BF95}"/>
              </a:ext>
            </a:extLst>
          </p:cNvPr>
          <p:cNvSpPr txBox="1"/>
          <p:nvPr/>
        </p:nvSpPr>
        <p:spPr>
          <a:xfrm>
            <a:off x="5178901" y="1442823"/>
            <a:ext cx="14419686" cy="1243867"/>
          </a:xfrm>
          <a:prstGeom prst="rect">
            <a:avLst/>
          </a:prstGeom>
        </p:spPr>
        <p:txBody>
          <a:bodyPr wrap="square" lIns="0" tIns="0" rIns="0" bIns="0" rtlCol="0" anchor="t">
            <a:spAutoFit/>
          </a:bodyPr>
          <a:lstStyle/>
          <a:p>
            <a:pPr defTabSz="1218529" hangingPunct="1">
              <a:lnSpc>
                <a:spcPts val="10404"/>
              </a:lnSpc>
              <a:spcBef>
                <a:spcPct val="0"/>
              </a:spcBef>
            </a:pPr>
            <a:r>
              <a:rPr lang="en-US" sz="7196" kern="1200" dirty="0">
                <a:solidFill>
                  <a:srgbClr val="404040"/>
                </a:solidFill>
                <a:latin typeface="Now Bold"/>
              </a:rPr>
              <a:t>WHAT DO THE RESULTS MEAN?</a:t>
            </a:r>
          </a:p>
        </p:txBody>
      </p:sp>
      <p:pic>
        <p:nvPicPr>
          <p:cNvPr id="21" name="Picture 20" descr="A blue and black logo&#10;&#10;Description automatically generated">
            <a:extLst>
              <a:ext uri="{FF2B5EF4-FFF2-40B4-BE49-F238E27FC236}">
                <a16:creationId xmlns:a16="http://schemas.microsoft.com/office/drawing/2014/main" id="{80A880A3-2B37-BBC5-1DE9-DF122E80A422}"/>
              </a:ext>
            </a:extLst>
          </p:cNvPr>
          <p:cNvPicPr>
            <a:picLocks noChangeAspect="1"/>
          </p:cNvPicPr>
          <p:nvPr/>
        </p:nvPicPr>
        <p:blipFill>
          <a:blip r:embed="rId5" cstate="print">
            <a:extLst>
              <a:ext uri="{BEBA8EAE-BF5A-486C-A8C5-ECC9F3942E4B}">
                <a14:imgProps xmlns:a14="http://schemas.microsoft.com/office/drawing/2010/main">
                  <a14:imgLayer r:embed="rId6">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23152735" y="12326192"/>
            <a:ext cx="1015471" cy="1233916"/>
          </a:xfrm>
          <a:prstGeom prst="rect">
            <a:avLst/>
          </a:prstGeom>
        </p:spPr>
      </p:pic>
    </p:spTree>
    <p:extLst>
      <p:ext uri="{BB962C8B-B14F-4D97-AF65-F5344CB8AC3E}">
        <p14:creationId xmlns:p14="http://schemas.microsoft.com/office/powerpoint/2010/main" val="14019614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Freeform 4">
            <a:extLst>
              <a:ext uri="{FF2B5EF4-FFF2-40B4-BE49-F238E27FC236}">
                <a16:creationId xmlns:a16="http://schemas.microsoft.com/office/drawing/2014/main" id="{8167EEA1-FFD9-A5C4-E30F-D27553EC79A9}"/>
              </a:ext>
            </a:extLst>
          </p:cNvPr>
          <p:cNvSpPr/>
          <p:nvPr/>
        </p:nvSpPr>
        <p:spPr>
          <a:xfrm>
            <a:off x="0" y="629521"/>
            <a:ext cx="24371300" cy="2903785"/>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pPr defTabSz="1218529" hangingPunct="1"/>
            <a:endParaRPr lang="en-DK" sz="2399" kern="1200" dirty="0">
              <a:solidFill>
                <a:prstClr val="black"/>
              </a:solidFill>
              <a:latin typeface="Calibri"/>
            </a:endParaRPr>
          </a:p>
        </p:txBody>
      </p:sp>
      <p:sp>
        <p:nvSpPr>
          <p:cNvPr id="13" name="Rectangle 12">
            <a:extLst>
              <a:ext uri="{FF2B5EF4-FFF2-40B4-BE49-F238E27FC236}">
                <a16:creationId xmlns:a16="http://schemas.microsoft.com/office/drawing/2014/main" id="{BEF81B49-D75D-470E-ABF8-F3945FE57546}"/>
              </a:ext>
            </a:extLst>
          </p:cNvPr>
          <p:cNvSpPr/>
          <p:nvPr/>
        </p:nvSpPr>
        <p:spPr>
          <a:xfrm>
            <a:off x="1" y="5944076"/>
            <a:ext cx="24371299" cy="776835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218529" hangingPunct="1"/>
            <a:endParaRPr lang="en-GB" sz="2399" kern="1200">
              <a:solidFill>
                <a:prstClr val="white"/>
              </a:solidFill>
              <a:latin typeface="Calibri"/>
            </a:endParaRPr>
          </a:p>
        </p:txBody>
      </p:sp>
      <p:sp>
        <p:nvSpPr>
          <p:cNvPr id="6" name="TextBox 6"/>
          <p:cNvSpPr txBox="1"/>
          <p:nvPr/>
        </p:nvSpPr>
        <p:spPr>
          <a:xfrm>
            <a:off x="4975807" y="1442822"/>
            <a:ext cx="13708856" cy="1243867"/>
          </a:xfrm>
          <a:prstGeom prst="rect">
            <a:avLst/>
          </a:prstGeom>
        </p:spPr>
        <p:txBody>
          <a:bodyPr wrap="square" lIns="0" tIns="0" rIns="0" bIns="0" rtlCol="0" anchor="t">
            <a:spAutoFit/>
          </a:bodyPr>
          <a:lstStyle/>
          <a:p>
            <a:pPr defTabSz="1218529" hangingPunct="1">
              <a:lnSpc>
                <a:spcPts val="10404"/>
              </a:lnSpc>
              <a:spcBef>
                <a:spcPct val="0"/>
              </a:spcBef>
            </a:pPr>
            <a:r>
              <a:rPr lang="en-US" sz="7196" kern="1200" dirty="0">
                <a:solidFill>
                  <a:srgbClr val="404040"/>
                </a:solidFill>
                <a:latin typeface="Now Bold"/>
              </a:rPr>
              <a:t>CORRELATION ≠ CAUSATION</a:t>
            </a:r>
          </a:p>
        </p:txBody>
      </p:sp>
      <p:sp>
        <p:nvSpPr>
          <p:cNvPr id="7" name="TextBox 7"/>
          <p:cNvSpPr txBox="1"/>
          <p:nvPr/>
        </p:nvSpPr>
        <p:spPr>
          <a:xfrm>
            <a:off x="893052" y="4335196"/>
            <a:ext cx="22767418" cy="695255"/>
          </a:xfrm>
          <a:prstGeom prst="rect">
            <a:avLst/>
          </a:prstGeom>
        </p:spPr>
        <p:txBody>
          <a:bodyPr wrap="square" lIns="0" tIns="0" rIns="0" bIns="0" rtlCol="0" anchor="t">
            <a:spAutoFit/>
          </a:bodyPr>
          <a:lstStyle/>
          <a:p>
            <a:pPr marL="460335" lvl="1" indent="0" defTabSz="1218529" hangingPunct="1">
              <a:lnSpc>
                <a:spcPts val="5970"/>
              </a:lnSpc>
            </a:pPr>
            <a:r>
              <a:rPr lang="en-US" sz="3731" kern="1200" dirty="0">
                <a:solidFill>
                  <a:srgbClr val="404040"/>
                </a:solidFill>
                <a:latin typeface="Montserrat" panose="00000500000000000000" pitchFamily="2" charset="0"/>
              </a:rPr>
              <a:t>One goal of modelling is to discover relationships between predictor and outcome variable. </a:t>
            </a:r>
          </a:p>
        </p:txBody>
      </p:sp>
      <p:pic>
        <p:nvPicPr>
          <p:cNvPr id="10" name="Picture 9" descr="A graph with black lines and red lines&#10;&#10;Description automatically generated">
            <a:extLst>
              <a:ext uri="{FF2B5EF4-FFF2-40B4-BE49-F238E27FC236}">
                <a16:creationId xmlns:a16="http://schemas.microsoft.com/office/drawing/2014/main" id="{9F81A0E0-070F-9A72-267B-BB3C258280B4}"/>
              </a:ext>
            </a:extLst>
          </p:cNvPr>
          <p:cNvPicPr>
            <a:picLocks noChangeAspect="1"/>
          </p:cNvPicPr>
          <p:nvPr/>
        </p:nvPicPr>
        <p:blipFill rotWithShape="1">
          <a:blip r:embed="rId3">
            <a:extLst>
              <a:ext uri="{28A0092B-C50C-407E-A947-70E740481C1C}">
                <a14:useLocalDpi xmlns:a14="http://schemas.microsoft.com/office/drawing/2010/main" val="0"/>
              </a:ext>
            </a:extLst>
          </a:blip>
          <a:srcRect l="2003" t="3009" r="1536" b="1616"/>
          <a:stretch/>
        </p:blipFill>
        <p:spPr>
          <a:xfrm>
            <a:off x="10865538" y="6756453"/>
            <a:ext cx="11994598" cy="5991278"/>
          </a:xfrm>
          <a:prstGeom prst="roundRect">
            <a:avLst>
              <a:gd name="adj" fmla="val 4043"/>
            </a:avLst>
          </a:prstGeom>
        </p:spPr>
      </p:pic>
      <p:sp>
        <p:nvSpPr>
          <p:cNvPr id="11" name="TextBox 7">
            <a:extLst>
              <a:ext uri="{FF2B5EF4-FFF2-40B4-BE49-F238E27FC236}">
                <a16:creationId xmlns:a16="http://schemas.microsoft.com/office/drawing/2014/main" id="{BC28F582-E057-DEAF-D9A2-12DBA6DECB92}"/>
              </a:ext>
            </a:extLst>
          </p:cNvPr>
          <p:cNvSpPr txBox="1"/>
          <p:nvPr/>
        </p:nvSpPr>
        <p:spPr>
          <a:xfrm>
            <a:off x="893052" y="7061095"/>
            <a:ext cx="8733049" cy="4534062"/>
          </a:xfrm>
          <a:prstGeom prst="rect">
            <a:avLst/>
          </a:prstGeom>
        </p:spPr>
        <p:txBody>
          <a:bodyPr wrap="square" lIns="0" tIns="0" rIns="0" bIns="0" rtlCol="0" anchor="t">
            <a:spAutoFit/>
          </a:bodyPr>
          <a:lstStyle/>
          <a:p>
            <a:pPr marL="460335" lvl="1" indent="0" defTabSz="1218529" hangingPunct="1">
              <a:lnSpc>
                <a:spcPts val="5970"/>
              </a:lnSpc>
            </a:pPr>
            <a:r>
              <a:rPr lang="en-US" sz="3465" kern="1200" dirty="0">
                <a:solidFill>
                  <a:srgbClr val="404040"/>
                </a:solidFill>
                <a:latin typeface="Montserrat" panose="00000500000000000000" pitchFamily="2" charset="0"/>
              </a:rPr>
              <a:t>However, modelling is </a:t>
            </a:r>
            <a:r>
              <a:rPr lang="en-US" sz="3465" b="1" kern="1200" dirty="0">
                <a:solidFill>
                  <a:srgbClr val="404040"/>
                </a:solidFill>
                <a:latin typeface="Montserrat" panose="00000500000000000000" pitchFamily="2" charset="0"/>
              </a:rPr>
              <a:t>not primarily concerned with causality</a:t>
            </a:r>
            <a:r>
              <a:rPr lang="en-US" sz="3465" kern="1200" dirty="0">
                <a:solidFill>
                  <a:srgbClr val="404040"/>
                </a:solidFill>
                <a:latin typeface="Montserrat" panose="00000500000000000000" pitchFamily="2" charset="0"/>
              </a:rPr>
              <a:t>. </a:t>
            </a:r>
          </a:p>
          <a:p>
            <a:pPr marL="460335" lvl="1" indent="0" defTabSz="1218529" hangingPunct="1">
              <a:lnSpc>
                <a:spcPts val="5970"/>
              </a:lnSpc>
            </a:pPr>
            <a:endParaRPr lang="en-US" sz="3465" kern="1200" dirty="0">
              <a:solidFill>
                <a:srgbClr val="404040"/>
              </a:solidFill>
              <a:latin typeface="Montserrat" panose="00000500000000000000" pitchFamily="2" charset="0"/>
            </a:endParaRPr>
          </a:p>
          <a:p>
            <a:pPr marL="460335" lvl="1" indent="0" defTabSz="1218529" hangingPunct="1">
              <a:lnSpc>
                <a:spcPts val="5970"/>
              </a:lnSpc>
            </a:pPr>
            <a:r>
              <a:rPr lang="en-US" sz="3465" kern="1200" dirty="0">
                <a:solidFill>
                  <a:srgbClr val="404040"/>
                </a:solidFill>
                <a:latin typeface="Montserrat" panose="00000500000000000000" pitchFamily="2" charset="0"/>
              </a:rPr>
              <a:t>If our model shows that a relationship exists, that does not mean the relationship is causal. </a:t>
            </a:r>
          </a:p>
        </p:txBody>
      </p:sp>
      <p:pic>
        <p:nvPicPr>
          <p:cNvPr id="15" name="Picture 14" descr="A blue and black logo&#10;&#10;Description automatically generated">
            <a:extLst>
              <a:ext uri="{FF2B5EF4-FFF2-40B4-BE49-F238E27FC236}">
                <a16:creationId xmlns:a16="http://schemas.microsoft.com/office/drawing/2014/main" id="{0A944FB5-1525-133B-0787-4193330A8CD4}"/>
              </a:ext>
            </a:extLst>
          </p:cNvPr>
          <p:cNvPicPr>
            <a:picLocks noChangeAspect="1"/>
          </p:cNvPicPr>
          <p:nvPr/>
        </p:nvPicPr>
        <p:blipFill>
          <a:blip r:embed="rId4" cstate="print">
            <a:extLst>
              <a:ext uri="{BEBA8EAE-BF5A-486C-A8C5-ECC9F3942E4B}">
                <a14:imgProps xmlns:a14="http://schemas.microsoft.com/office/drawing/2010/main">
                  <a14:imgLayer r:embed="rId5">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23152735" y="12326192"/>
            <a:ext cx="1015471" cy="1233916"/>
          </a:xfrm>
          <a:prstGeom prst="rect">
            <a:avLst/>
          </a:prstGeom>
        </p:spPr>
      </p:pic>
    </p:spTree>
    <p:extLst>
      <p:ext uri="{BB962C8B-B14F-4D97-AF65-F5344CB8AC3E}">
        <p14:creationId xmlns:p14="http://schemas.microsoft.com/office/powerpoint/2010/main" val="343106787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E4920E74-DD90-31A6-24B1-1C775B6CB296}"/>
              </a:ext>
            </a:extLst>
          </p:cNvPr>
          <p:cNvSpPr/>
          <p:nvPr/>
        </p:nvSpPr>
        <p:spPr>
          <a:xfrm>
            <a:off x="2033719" y="4827058"/>
            <a:ext cx="21119016" cy="6063864"/>
          </a:xfrm>
          <a:prstGeom prst="roundRect">
            <a:avLst>
              <a:gd name="adj" fmla="val 9506"/>
            </a:avLst>
          </a:prstGeom>
          <a:solidFill>
            <a:srgbClr val="B8BFFF"/>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218529" hangingPunct="1"/>
            <a:endParaRPr lang="en-DK" sz="2399" kern="1200">
              <a:solidFill>
                <a:prstClr val="white"/>
              </a:solidFill>
              <a:latin typeface="Calibri"/>
            </a:endParaRPr>
          </a:p>
        </p:txBody>
      </p:sp>
      <p:sp>
        <p:nvSpPr>
          <p:cNvPr id="6" name="TextBox 6"/>
          <p:cNvSpPr txBox="1"/>
          <p:nvPr/>
        </p:nvSpPr>
        <p:spPr>
          <a:xfrm>
            <a:off x="5586478" y="1439151"/>
            <a:ext cx="14013498" cy="1243867"/>
          </a:xfrm>
          <a:prstGeom prst="rect">
            <a:avLst/>
          </a:prstGeom>
        </p:spPr>
        <p:txBody>
          <a:bodyPr wrap="square" lIns="0" tIns="0" rIns="0" bIns="0" rtlCol="0" anchor="t">
            <a:spAutoFit/>
          </a:bodyPr>
          <a:lstStyle/>
          <a:p>
            <a:pPr defTabSz="1218529" hangingPunct="1">
              <a:lnSpc>
                <a:spcPts val="10404"/>
              </a:lnSpc>
              <a:spcBef>
                <a:spcPct val="0"/>
              </a:spcBef>
            </a:pPr>
            <a:r>
              <a:rPr lang="en-US" sz="7196" kern="1200" dirty="0">
                <a:solidFill>
                  <a:srgbClr val="404040"/>
                </a:solidFill>
                <a:latin typeface="Now Bold"/>
              </a:rPr>
              <a:t>THE QUESTION OF CAUSALITY</a:t>
            </a:r>
          </a:p>
        </p:txBody>
      </p:sp>
      <p:sp>
        <p:nvSpPr>
          <p:cNvPr id="7" name="TextBox 7"/>
          <p:cNvSpPr txBox="1"/>
          <p:nvPr/>
        </p:nvSpPr>
        <p:spPr>
          <a:xfrm>
            <a:off x="2033720" y="3767960"/>
            <a:ext cx="11776683" cy="6842386"/>
          </a:xfrm>
          <a:prstGeom prst="rect">
            <a:avLst/>
          </a:prstGeom>
        </p:spPr>
        <p:txBody>
          <a:bodyPr wrap="square" lIns="0" tIns="0" rIns="0" bIns="0" rtlCol="0" anchor="t">
            <a:spAutoFit/>
          </a:bodyPr>
          <a:lstStyle/>
          <a:p>
            <a:pPr marL="460333" lvl="1" indent="0" defTabSz="1218529" hangingPunct="1">
              <a:lnSpc>
                <a:spcPts val="5970"/>
              </a:lnSpc>
            </a:pPr>
            <a:r>
              <a:rPr lang="en-US" sz="3465" kern="1200" dirty="0">
                <a:solidFill>
                  <a:srgbClr val="404040"/>
                </a:solidFill>
                <a:latin typeface="Montserrat" panose="00000500000000000000" pitchFamily="2" charset="0"/>
              </a:rPr>
              <a:t>Where does this leave us?</a:t>
            </a:r>
            <a:endParaRPr lang="pt-PT" sz="3465" kern="1200" dirty="0">
              <a:solidFill>
                <a:prstClr val="black"/>
              </a:solidFill>
              <a:latin typeface="Calibri"/>
            </a:endParaRPr>
          </a:p>
          <a:p>
            <a:pPr marL="460333" lvl="1" indent="0" defTabSz="1218529" hangingPunct="1">
              <a:lnSpc>
                <a:spcPts val="5970"/>
              </a:lnSpc>
            </a:pPr>
            <a:endParaRPr lang="en-US" sz="3465" kern="1200" dirty="0">
              <a:solidFill>
                <a:srgbClr val="404040"/>
              </a:solidFill>
              <a:latin typeface="Montserrat" panose="00000500000000000000" pitchFamily="2" charset="0"/>
            </a:endParaRPr>
          </a:p>
          <a:p>
            <a:pPr marL="1069598" lvl="1" indent="-609265" defTabSz="1218529" hangingPunct="1">
              <a:lnSpc>
                <a:spcPts val="5970"/>
              </a:lnSpc>
              <a:buFont typeface="Arial" panose="020B0604020202020204" pitchFamily="34" charset="0"/>
              <a:buChar char="•"/>
            </a:pPr>
            <a:r>
              <a:rPr lang="en-US" sz="3465" kern="1200" dirty="0">
                <a:solidFill>
                  <a:srgbClr val="404040"/>
                </a:solidFill>
                <a:latin typeface="Montserrat" panose="00000500000000000000" pitchFamily="2" charset="0"/>
              </a:rPr>
              <a:t>Causality can only be surmised in the statistical framework of causal inference.</a:t>
            </a:r>
          </a:p>
          <a:p>
            <a:pPr marL="460333" lvl="1" indent="0" defTabSz="1218529" hangingPunct="1">
              <a:lnSpc>
                <a:spcPts val="5970"/>
              </a:lnSpc>
            </a:pPr>
            <a:endParaRPr lang="en-US" sz="3465" kern="1200" dirty="0">
              <a:solidFill>
                <a:srgbClr val="404040"/>
              </a:solidFill>
              <a:latin typeface="Montserrat" panose="00000500000000000000" pitchFamily="2" charset="0"/>
            </a:endParaRPr>
          </a:p>
          <a:p>
            <a:pPr marL="1069598" lvl="1" indent="-609265" defTabSz="1218529" hangingPunct="1">
              <a:lnSpc>
                <a:spcPts val="5970"/>
              </a:lnSpc>
              <a:buFont typeface="Arial" panose="020B0604020202020204" pitchFamily="34" charset="0"/>
              <a:buChar char="•"/>
            </a:pPr>
            <a:r>
              <a:rPr lang="en-US" sz="3465" b="1" kern="1200" dirty="0">
                <a:solidFill>
                  <a:srgbClr val="404040"/>
                </a:solidFill>
                <a:latin typeface="Montserrat"/>
              </a:rPr>
              <a:t>Mode of action </a:t>
            </a:r>
            <a:r>
              <a:rPr lang="en-US" sz="3465" kern="1200" dirty="0">
                <a:solidFill>
                  <a:srgbClr val="404040"/>
                </a:solidFill>
                <a:latin typeface="Montserrat"/>
              </a:rPr>
              <a:t>is vital. </a:t>
            </a:r>
          </a:p>
          <a:p>
            <a:pPr marL="1069598" lvl="1" indent="-609265" defTabSz="1218529" hangingPunct="1">
              <a:lnSpc>
                <a:spcPts val="5970"/>
              </a:lnSpc>
              <a:buFont typeface="Arial" panose="020B0604020202020204" pitchFamily="34" charset="0"/>
              <a:buChar char="•"/>
            </a:pPr>
            <a:r>
              <a:rPr lang="en-US" sz="3465" kern="1200" dirty="0">
                <a:solidFill>
                  <a:srgbClr val="404040"/>
                </a:solidFill>
                <a:latin typeface="Montserrat"/>
              </a:rPr>
              <a:t>If A causes B, how so? </a:t>
            </a:r>
          </a:p>
          <a:p>
            <a:pPr marL="1069598" lvl="1" indent="-609265" defTabSz="1218529" hangingPunct="1">
              <a:lnSpc>
                <a:spcPts val="5970"/>
              </a:lnSpc>
              <a:buFont typeface="Arial" panose="020B0604020202020204" pitchFamily="34" charset="0"/>
              <a:buChar char="•"/>
            </a:pPr>
            <a:r>
              <a:rPr lang="en-US" sz="3465" kern="1200" dirty="0">
                <a:solidFill>
                  <a:srgbClr val="404040"/>
                </a:solidFill>
                <a:latin typeface="Montserrat"/>
              </a:rPr>
              <a:t>Does that make sense in the framework of existing domain knowledge? </a:t>
            </a:r>
            <a:endParaRPr lang="en-US" sz="3465" kern="1200" dirty="0">
              <a:solidFill>
                <a:srgbClr val="404040"/>
              </a:solidFill>
              <a:latin typeface="Montserrat" panose="00000500000000000000" pitchFamily="2" charset="0"/>
            </a:endParaRPr>
          </a:p>
        </p:txBody>
      </p:sp>
      <p:sp>
        <p:nvSpPr>
          <p:cNvPr id="8" name="Freeform 4">
            <a:extLst>
              <a:ext uri="{FF2B5EF4-FFF2-40B4-BE49-F238E27FC236}">
                <a16:creationId xmlns:a16="http://schemas.microsoft.com/office/drawing/2014/main" id="{022BC7D2-79C8-7FF2-857B-4827D4A63526}"/>
              </a:ext>
            </a:extLst>
          </p:cNvPr>
          <p:cNvSpPr/>
          <p:nvPr/>
        </p:nvSpPr>
        <p:spPr>
          <a:xfrm>
            <a:off x="-25387" y="3573"/>
            <a:ext cx="1114758" cy="13708856"/>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pPr defTabSz="1218529" hangingPunct="1"/>
            <a:endParaRPr lang="en-DK" sz="2399" kern="1200">
              <a:solidFill>
                <a:prstClr val="black"/>
              </a:solidFill>
              <a:latin typeface="Calibri"/>
            </a:endParaRPr>
          </a:p>
        </p:txBody>
      </p:sp>
      <p:pic>
        <p:nvPicPr>
          <p:cNvPr id="9" name="Picture 8" descr="A blue and black logo&#10;&#10;Description automatically generated">
            <a:extLst>
              <a:ext uri="{FF2B5EF4-FFF2-40B4-BE49-F238E27FC236}">
                <a16:creationId xmlns:a16="http://schemas.microsoft.com/office/drawing/2014/main" id="{015801D3-494A-F640-0162-D3C040C9E0D5}"/>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23152735" y="12326192"/>
            <a:ext cx="1015471" cy="1233916"/>
          </a:xfrm>
          <a:prstGeom prst="rect">
            <a:avLst/>
          </a:prstGeom>
        </p:spPr>
      </p:pic>
      <p:pic>
        <p:nvPicPr>
          <p:cNvPr id="3" name="Picture 2" descr="A diagram of a diagram of a process&#10;&#10;Description automatically generated with medium confidence">
            <a:extLst>
              <a:ext uri="{FF2B5EF4-FFF2-40B4-BE49-F238E27FC236}">
                <a16:creationId xmlns:a16="http://schemas.microsoft.com/office/drawing/2014/main" id="{DAF1647F-A542-3B72-E6FB-101D0DF478F6}"/>
              </a:ext>
            </a:extLst>
          </p:cNvPr>
          <p:cNvPicPr>
            <a:picLocks noChangeAspect="1"/>
          </p:cNvPicPr>
          <p:nvPr/>
        </p:nvPicPr>
        <p:blipFill rotWithShape="1">
          <a:blip r:embed="rId5">
            <a:extLst>
              <a:ext uri="{28A0092B-C50C-407E-A947-70E740481C1C}">
                <a14:useLocalDpi xmlns:a14="http://schemas.microsoft.com/office/drawing/2010/main" val="0"/>
              </a:ext>
            </a:extLst>
          </a:blip>
          <a:srcRect l="7051" t="3165" r="1277" b="9247"/>
          <a:stretch/>
        </p:blipFill>
        <p:spPr>
          <a:xfrm>
            <a:off x="14596985" y="4856019"/>
            <a:ext cx="8555750" cy="6063865"/>
          </a:xfrm>
          <a:prstGeom prst="roundRect">
            <a:avLst>
              <a:gd name="adj" fmla="val 8994"/>
            </a:avLst>
          </a:prstGeom>
          <a:ln>
            <a:solidFill>
              <a:schemeClr val="accent1">
                <a:shade val="15000"/>
              </a:schemeClr>
            </a:solidFill>
          </a:ln>
        </p:spPr>
      </p:pic>
      <p:sp>
        <p:nvSpPr>
          <p:cNvPr id="4" name="TextBox 7">
            <a:extLst>
              <a:ext uri="{FF2B5EF4-FFF2-40B4-BE49-F238E27FC236}">
                <a16:creationId xmlns:a16="http://schemas.microsoft.com/office/drawing/2014/main" id="{13D25531-D301-1A65-E3B0-69441EC43CF9}"/>
              </a:ext>
            </a:extLst>
          </p:cNvPr>
          <p:cNvSpPr txBox="1"/>
          <p:nvPr/>
        </p:nvSpPr>
        <p:spPr>
          <a:xfrm>
            <a:off x="2033719" y="10413145"/>
            <a:ext cx="19697357" cy="2225738"/>
          </a:xfrm>
          <a:prstGeom prst="rect">
            <a:avLst/>
          </a:prstGeom>
        </p:spPr>
        <p:txBody>
          <a:bodyPr wrap="square" lIns="0" tIns="0" rIns="0" bIns="0" rtlCol="0" anchor="t">
            <a:spAutoFit/>
          </a:bodyPr>
          <a:lstStyle/>
          <a:p>
            <a:pPr marL="460333" lvl="1" indent="0" defTabSz="1218529" hangingPunct="1">
              <a:lnSpc>
                <a:spcPts val="5970"/>
              </a:lnSpc>
            </a:pPr>
            <a:endParaRPr lang="en-US" sz="3465" kern="1200" dirty="0">
              <a:solidFill>
                <a:srgbClr val="404040"/>
              </a:solidFill>
              <a:latin typeface="Montserrat" panose="00000500000000000000" pitchFamily="2" charset="0"/>
            </a:endParaRPr>
          </a:p>
          <a:p>
            <a:pPr marL="1069598" lvl="1" indent="-609265" defTabSz="1218529" hangingPunct="1">
              <a:lnSpc>
                <a:spcPts val="5970"/>
              </a:lnSpc>
              <a:buFont typeface="Arial" panose="020B0604020202020204" pitchFamily="34" charset="0"/>
              <a:buChar char="•"/>
            </a:pPr>
            <a:r>
              <a:rPr lang="en-US" sz="3465" kern="1200" dirty="0">
                <a:solidFill>
                  <a:srgbClr val="404040"/>
                </a:solidFill>
                <a:latin typeface="Montserrat" panose="00000500000000000000" pitchFamily="2" charset="0"/>
              </a:rPr>
              <a:t>Causality can be shown by gathering convergent evidence from different lines of inquiry and direct cause-effect experiments (animal/cell studies). </a:t>
            </a:r>
          </a:p>
        </p:txBody>
      </p:sp>
      <p:sp>
        <p:nvSpPr>
          <p:cNvPr id="11" name="TextBox 10">
            <a:extLst>
              <a:ext uri="{FF2B5EF4-FFF2-40B4-BE49-F238E27FC236}">
                <a16:creationId xmlns:a16="http://schemas.microsoft.com/office/drawing/2014/main" id="{76AE8C3D-1671-CB43-FCD5-6E2B3B7509A9}"/>
              </a:ext>
            </a:extLst>
          </p:cNvPr>
          <p:cNvSpPr txBox="1"/>
          <p:nvPr/>
        </p:nvSpPr>
        <p:spPr>
          <a:xfrm>
            <a:off x="14713860" y="9932018"/>
            <a:ext cx="8032687" cy="420436"/>
          </a:xfrm>
          <a:prstGeom prst="rect">
            <a:avLst/>
          </a:prstGeom>
          <a:noFill/>
        </p:spPr>
        <p:txBody>
          <a:bodyPr wrap="square">
            <a:spAutoFit/>
          </a:bodyPr>
          <a:lstStyle/>
          <a:p>
            <a:pPr defTabSz="1218529" hangingPunct="1"/>
            <a:r>
              <a:rPr lang="en-GB" sz="2132" kern="1200" dirty="0" err="1">
                <a:solidFill>
                  <a:prstClr val="black"/>
                </a:solidFill>
                <a:latin typeface="Calibri"/>
              </a:rPr>
              <a:t>Hedström</a:t>
            </a:r>
            <a:r>
              <a:rPr lang="en-GB" sz="2132" kern="1200" dirty="0">
                <a:solidFill>
                  <a:prstClr val="black"/>
                </a:solidFill>
                <a:latin typeface="Calibri"/>
              </a:rPr>
              <a:t>, P. and Petri Y. " </a:t>
            </a:r>
            <a:r>
              <a:rPr lang="en-GB" sz="2132" i="1" kern="1200" dirty="0">
                <a:solidFill>
                  <a:prstClr val="black"/>
                </a:solidFill>
                <a:latin typeface="Calibri"/>
              </a:rPr>
              <a:t>Annual review of sociology</a:t>
            </a:r>
            <a:r>
              <a:rPr lang="en-GB" sz="2132" kern="1200" dirty="0">
                <a:solidFill>
                  <a:prstClr val="black"/>
                </a:solidFill>
                <a:latin typeface="Calibri"/>
              </a:rPr>
              <a:t> 36 (2010): 49-67.</a:t>
            </a:r>
            <a:endParaRPr lang="en-DK" sz="2132" kern="1200" dirty="0">
              <a:solidFill>
                <a:prstClr val="black"/>
              </a:solidFill>
              <a:latin typeface="Calibri"/>
            </a:endParaRPr>
          </a:p>
        </p:txBody>
      </p:sp>
      <p:cxnSp>
        <p:nvCxnSpPr>
          <p:cNvPr id="12" name="Straight Connector 11">
            <a:extLst>
              <a:ext uri="{FF2B5EF4-FFF2-40B4-BE49-F238E27FC236}">
                <a16:creationId xmlns:a16="http://schemas.microsoft.com/office/drawing/2014/main" id="{F0E9043A-BE11-25DA-9CCD-0D8AEC475579}"/>
              </a:ext>
            </a:extLst>
          </p:cNvPr>
          <p:cNvCxnSpPr>
            <a:cxnSpLocks/>
          </p:cNvCxnSpPr>
          <p:nvPr/>
        </p:nvCxnSpPr>
        <p:spPr>
          <a:xfrm>
            <a:off x="2175522" y="3202305"/>
            <a:ext cx="20311134" cy="0"/>
          </a:xfrm>
          <a:prstGeom prst="line">
            <a:avLst/>
          </a:prstGeom>
          <a:ln w="38100">
            <a:solidFill>
              <a:srgbClr val="3B4A5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191121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eform 4">
            <a:extLst>
              <a:ext uri="{FF2B5EF4-FFF2-40B4-BE49-F238E27FC236}">
                <a16:creationId xmlns:a16="http://schemas.microsoft.com/office/drawing/2014/main" id="{022BC7D2-79C8-7FF2-857B-4827D4A63526}"/>
              </a:ext>
            </a:extLst>
          </p:cNvPr>
          <p:cNvSpPr/>
          <p:nvPr/>
        </p:nvSpPr>
        <p:spPr>
          <a:xfrm>
            <a:off x="-25387" y="3574"/>
            <a:ext cx="1114758" cy="13708855"/>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pPr defTabSz="1218529" hangingPunct="1"/>
            <a:endParaRPr lang="en-DK" sz="2399" kern="1200">
              <a:solidFill>
                <a:prstClr val="black"/>
              </a:solidFill>
              <a:latin typeface="Calibri"/>
            </a:endParaRPr>
          </a:p>
        </p:txBody>
      </p:sp>
      <p:pic>
        <p:nvPicPr>
          <p:cNvPr id="9" name="Picture 8" descr="A blue and black logo&#10;&#10;Description automatically generated">
            <a:extLst>
              <a:ext uri="{FF2B5EF4-FFF2-40B4-BE49-F238E27FC236}">
                <a16:creationId xmlns:a16="http://schemas.microsoft.com/office/drawing/2014/main" id="{015801D3-494A-F640-0162-D3C040C9E0D5}"/>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23152735" y="12326192"/>
            <a:ext cx="1015471" cy="1233916"/>
          </a:xfrm>
          <a:prstGeom prst="rect">
            <a:avLst/>
          </a:prstGeom>
        </p:spPr>
      </p:pic>
      <p:pic>
        <p:nvPicPr>
          <p:cNvPr id="3" name="Picture 2" descr="A diagram of a disease mechanism&#10;&#10;Description automatically generated">
            <a:extLst>
              <a:ext uri="{FF2B5EF4-FFF2-40B4-BE49-F238E27FC236}">
                <a16:creationId xmlns:a16="http://schemas.microsoft.com/office/drawing/2014/main" id="{05D994B7-643C-88E1-7765-53CFED3D6E4A}"/>
              </a:ext>
            </a:extLst>
          </p:cNvPr>
          <p:cNvPicPr>
            <a:picLocks noChangeAspect="1"/>
          </p:cNvPicPr>
          <p:nvPr/>
        </p:nvPicPr>
        <p:blipFill rotWithShape="1">
          <a:blip r:embed="rId5">
            <a:extLst>
              <a:ext uri="{28A0092B-C50C-407E-A947-70E740481C1C}">
                <a14:useLocalDpi xmlns:a14="http://schemas.microsoft.com/office/drawing/2010/main" val="0"/>
              </a:ext>
            </a:extLst>
          </a:blip>
          <a:srcRect t="8762" b="12326"/>
          <a:stretch/>
        </p:blipFill>
        <p:spPr>
          <a:xfrm>
            <a:off x="3046412" y="3858930"/>
            <a:ext cx="6803655" cy="8076425"/>
          </a:xfrm>
          <a:prstGeom prst="rect">
            <a:avLst/>
          </a:prstGeom>
        </p:spPr>
      </p:pic>
      <p:sp>
        <p:nvSpPr>
          <p:cNvPr id="4" name="TextBox 7">
            <a:extLst>
              <a:ext uri="{FF2B5EF4-FFF2-40B4-BE49-F238E27FC236}">
                <a16:creationId xmlns:a16="http://schemas.microsoft.com/office/drawing/2014/main" id="{EC250BD4-E4E2-0A7D-4608-559611E5EA50}"/>
              </a:ext>
            </a:extLst>
          </p:cNvPr>
          <p:cNvSpPr txBox="1"/>
          <p:nvPr/>
        </p:nvSpPr>
        <p:spPr>
          <a:xfrm>
            <a:off x="11258628" y="4014682"/>
            <a:ext cx="11217873" cy="9159110"/>
          </a:xfrm>
          <a:prstGeom prst="rect">
            <a:avLst/>
          </a:prstGeom>
        </p:spPr>
        <p:txBody>
          <a:bodyPr wrap="square" lIns="0" tIns="0" rIns="0" bIns="0" rtlCol="0" anchor="t">
            <a:spAutoFit/>
          </a:bodyPr>
          <a:lstStyle/>
          <a:p>
            <a:pPr marL="460335" lvl="1" indent="0" defTabSz="1218529" hangingPunct="1">
              <a:lnSpc>
                <a:spcPts val="5970"/>
              </a:lnSpc>
            </a:pPr>
            <a:r>
              <a:rPr lang="en-US" sz="3731" kern="1200" dirty="0">
                <a:solidFill>
                  <a:srgbClr val="404040"/>
                </a:solidFill>
                <a:latin typeface="Montserrat" panose="00000500000000000000" pitchFamily="2" charset="0"/>
              </a:rPr>
              <a:t>Is causality always central in (Health) Data Science Analysis?</a:t>
            </a:r>
          </a:p>
          <a:p>
            <a:pPr marL="460335" lvl="1" indent="0" defTabSz="1218529" hangingPunct="1">
              <a:lnSpc>
                <a:spcPts val="5970"/>
              </a:lnSpc>
            </a:pPr>
            <a:endParaRPr lang="en-US" sz="3731" kern="1200" dirty="0">
              <a:solidFill>
                <a:srgbClr val="404040"/>
              </a:solidFill>
              <a:latin typeface="Montserrat" panose="00000500000000000000" pitchFamily="2" charset="0"/>
            </a:endParaRPr>
          </a:p>
          <a:p>
            <a:pPr marL="460335" lvl="1" indent="0" defTabSz="1218529" hangingPunct="1">
              <a:lnSpc>
                <a:spcPts val="5970"/>
              </a:lnSpc>
            </a:pPr>
            <a:r>
              <a:rPr lang="en-US" sz="3731" kern="1200" dirty="0">
                <a:solidFill>
                  <a:srgbClr val="404040"/>
                </a:solidFill>
                <a:latin typeface="Montserrat" panose="00000500000000000000" pitchFamily="2" charset="0"/>
              </a:rPr>
              <a:t>The answer is that it depends on what we are trying to achieve:</a:t>
            </a:r>
          </a:p>
          <a:p>
            <a:pPr marL="460335" lvl="1" indent="0" defTabSz="1218529" hangingPunct="1">
              <a:lnSpc>
                <a:spcPts val="5970"/>
              </a:lnSpc>
            </a:pPr>
            <a:endParaRPr lang="en-US" sz="3731" kern="1200" dirty="0">
              <a:solidFill>
                <a:srgbClr val="404040"/>
              </a:solidFill>
              <a:latin typeface="Montserrat" panose="00000500000000000000" pitchFamily="2" charset="0"/>
            </a:endParaRPr>
          </a:p>
          <a:p>
            <a:pPr marL="460335" lvl="1" indent="0" defTabSz="1218529" hangingPunct="1">
              <a:lnSpc>
                <a:spcPts val="5970"/>
              </a:lnSpc>
            </a:pPr>
            <a:r>
              <a:rPr lang="en-US" sz="3731" b="1" kern="1200" dirty="0">
                <a:solidFill>
                  <a:srgbClr val="404040"/>
                </a:solidFill>
                <a:latin typeface="Montserrat" panose="00000500000000000000" pitchFamily="2" charset="0"/>
              </a:rPr>
              <a:t>A question of causality:</a:t>
            </a:r>
          </a:p>
          <a:p>
            <a:pPr marL="1069599" lvl="1" indent="-609265" defTabSz="1218529" hangingPunct="1">
              <a:lnSpc>
                <a:spcPts val="5970"/>
              </a:lnSpc>
              <a:buFont typeface="Arial" panose="020B0604020202020204" pitchFamily="34" charset="0"/>
              <a:buChar char="•"/>
            </a:pPr>
            <a:r>
              <a:rPr lang="en-US" sz="3731" b="1" kern="1200" dirty="0">
                <a:solidFill>
                  <a:srgbClr val="404040"/>
                </a:solidFill>
                <a:latin typeface="Montserrat" panose="00000500000000000000" pitchFamily="2" charset="0"/>
              </a:rPr>
              <a:t>YES:</a:t>
            </a:r>
            <a:r>
              <a:rPr lang="en-US" sz="3731" kern="1200" dirty="0">
                <a:solidFill>
                  <a:srgbClr val="404040"/>
                </a:solidFill>
                <a:latin typeface="Montserrat" panose="00000500000000000000" pitchFamily="2" charset="0"/>
              </a:rPr>
              <a:t> Underlying biological mechanism -&gt; true treatment of disease</a:t>
            </a:r>
          </a:p>
          <a:p>
            <a:pPr marL="1069599" lvl="1" indent="-609265" defTabSz="1218529" hangingPunct="1">
              <a:lnSpc>
                <a:spcPts val="5970"/>
              </a:lnSpc>
              <a:buFont typeface="Arial" panose="020B0604020202020204" pitchFamily="34" charset="0"/>
              <a:buChar char="•"/>
            </a:pPr>
            <a:r>
              <a:rPr lang="en-US" sz="3731" b="1" kern="1200" dirty="0">
                <a:solidFill>
                  <a:srgbClr val="404040"/>
                </a:solidFill>
                <a:latin typeface="Montserrat" panose="00000500000000000000" pitchFamily="2" charset="0"/>
              </a:rPr>
              <a:t>NO: </a:t>
            </a:r>
            <a:r>
              <a:rPr lang="en-US" sz="3731" kern="1200" dirty="0">
                <a:solidFill>
                  <a:srgbClr val="404040"/>
                </a:solidFill>
                <a:latin typeface="Montserrat" panose="00000500000000000000" pitchFamily="2" charset="0"/>
              </a:rPr>
              <a:t>Diagnosis of disease (causality is nice but not necessary)</a:t>
            </a:r>
          </a:p>
          <a:p>
            <a:pPr marL="460335" lvl="1" indent="0" defTabSz="1218529" hangingPunct="1">
              <a:lnSpc>
                <a:spcPts val="5970"/>
              </a:lnSpc>
            </a:pPr>
            <a:endParaRPr lang="en-US" sz="3731" kern="1200" dirty="0">
              <a:solidFill>
                <a:srgbClr val="404040"/>
              </a:solidFill>
              <a:latin typeface="Montserrat" panose="00000500000000000000" pitchFamily="2" charset="0"/>
            </a:endParaRPr>
          </a:p>
        </p:txBody>
      </p:sp>
      <p:sp>
        <p:nvSpPr>
          <p:cNvPr id="10" name="TextBox 6">
            <a:extLst>
              <a:ext uri="{FF2B5EF4-FFF2-40B4-BE49-F238E27FC236}">
                <a16:creationId xmlns:a16="http://schemas.microsoft.com/office/drawing/2014/main" id="{4E9E7FCC-8E85-D799-A681-F73C21EF2A0E}"/>
              </a:ext>
            </a:extLst>
          </p:cNvPr>
          <p:cNvSpPr txBox="1"/>
          <p:nvPr/>
        </p:nvSpPr>
        <p:spPr>
          <a:xfrm>
            <a:off x="5586478" y="1439151"/>
            <a:ext cx="14013498" cy="1243867"/>
          </a:xfrm>
          <a:prstGeom prst="rect">
            <a:avLst/>
          </a:prstGeom>
        </p:spPr>
        <p:txBody>
          <a:bodyPr wrap="square" lIns="0" tIns="0" rIns="0" bIns="0" rtlCol="0" anchor="t">
            <a:spAutoFit/>
          </a:bodyPr>
          <a:lstStyle/>
          <a:p>
            <a:pPr defTabSz="1218529" hangingPunct="1">
              <a:lnSpc>
                <a:spcPts val="10404"/>
              </a:lnSpc>
              <a:spcBef>
                <a:spcPct val="0"/>
              </a:spcBef>
            </a:pPr>
            <a:r>
              <a:rPr lang="en-US" sz="7196" kern="1200" dirty="0">
                <a:solidFill>
                  <a:srgbClr val="404040"/>
                </a:solidFill>
                <a:latin typeface="Now Bold"/>
              </a:rPr>
              <a:t>THE QUESTION OF CAUSALITY</a:t>
            </a:r>
          </a:p>
        </p:txBody>
      </p:sp>
      <p:cxnSp>
        <p:nvCxnSpPr>
          <p:cNvPr id="11" name="Straight Connector 10">
            <a:extLst>
              <a:ext uri="{FF2B5EF4-FFF2-40B4-BE49-F238E27FC236}">
                <a16:creationId xmlns:a16="http://schemas.microsoft.com/office/drawing/2014/main" id="{89008690-AA8B-523D-5E70-9DB213E01CB2}"/>
              </a:ext>
            </a:extLst>
          </p:cNvPr>
          <p:cNvCxnSpPr>
            <a:cxnSpLocks/>
          </p:cNvCxnSpPr>
          <p:nvPr/>
        </p:nvCxnSpPr>
        <p:spPr>
          <a:xfrm>
            <a:off x="2175522" y="3202305"/>
            <a:ext cx="20311134" cy="0"/>
          </a:xfrm>
          <a:prstGeom prst="line">
            <a:avLst/>
          </a:prstGeom>
          <a:ln w="38100">
            <a:solidFill>
              <a:srgbClr val="3B4A52"/>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B6D1C651-9067-FA6E-971E-0ED47838694F}"/>
              </a:ext>
            </a:extLst>
          </p:cNvPr>
          <p:cNvSpPr txBox="1"/>
          <p:nvPr/>
        </p:nvSpPr>
        <p:spPr>
          <a:xfrm>
            <a:off x="2843319" y="12273078"/>
            <a:ext cx="7739075" cy="748538"/>
          </a:xfrm>
          <a:prstGeom prst="rect">
            <a:avLst/>
          </a:prstGeom>
          <a:noFill/>
        </p:spPr>
        <p:txBody>
          <a:bodyPr wrap="square">
            <a:spAutoFit/>
          </a:bodyPr>
          <a:lstStyle/>
          <a:p>
            <a:pPr defTabSz="1218529" hangingPunct="1"/>
            <a:r>
              <a:rPr lang="en-GB" sz="2132" kern="1200" dirty="0">
                <a:solidFill>
                  <a:prstClr val="black"/>
                </a:solidFill>
                <a:latin typeface="Calibri"/>
              </a:rPr>
              <a:t>Nogales, Cristian, et al. </a:t>
            </a:r>
            <a:r>
              <a:rPr lang="en-GB" sz="2132" i="1" kern="1200" dirty="0">
                <a:solidFill>
                  <a:prstClr val="black"/>
                </a:solidFill>
                <a:latin typeface="Calibri"/>
              </a:rPr>
              <a:t>Trends in Pharmacological Sciences</a:t>
            </a:r>
            <a:r>
              <a:rPr lang="en-GB" sz="2132" kern="1200" dirty="0">
                <a:solidFill>
                  <a:prstClr val="black"/>
                </a:solidFill>
                <a:latin typeface="Calibri"/>
              </a:rPr>
              <a:t> 43.2 (2022): 136-150.</a:t>
            </a:r>
          </a:p>
        </p:txBody>
      </p:sp>
    </p:spTree>
    <p:extLst>
      <p:ext uri="{BB962C8B-B14F-4D97-AF65-F5344CB8AC3E}">
        <p14:creationId xmlns:p14="http://schemas.microsoft.com/office/powerpoint/2010/main" val="208244030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1" name="Rectangle"/>
          <p:cNvSpPr/>
          <p:nvPr/>
        </p:nvSpPr>
        <p:spPr>
          <a:xfrm>
            <a:off x="-115035" y="-1"/>
            <a:ext cx="25010194" cy="4033800"/>
          </a:xfrm>
          <a:prstGeom prst="rect">
            <a:avLst/>
          </a:prstGeom>
          <a:solidFill>
            <a:srgbClr val="81A489"/>
          </a:solidFill>
          <a:ln w="12700">
            <a:miter lim="400000"/>
          </a:ln>
        </p:spPr>
        <p:txBody>
          <a:bodyPr lIns="45719" rIns="45719" anchor="ctr"/>
          <a:lstStyle/>
          <a:p>
            <a:endParaRPr/>
          </a:p>
        </p:txBody>
      </p:sp>
      <p:grpSp>
        <p:nvGrpSpPr>
          <p:cNvPr id="1995" name="Group"/>
          <p:cNvGrpSpPr/>
          <p:nvPr/>
        </p:nvGrpSpPr>
        <p:grpSpPr>
          <a:xfrm>
            <a:off x="6156468" y="1020229"/>
            <a:ext cx="12467189" cy="3542048"/>
            <a:chOff x="-1006676" y="0"/>
            <a:chExt cx="12467188" cy="3542046"/>
          </a:xfrm>
        </p:grpSpPr>
        <p:sp>
          <p:nvSpPr>
            <p:cNvPr id="1992" name="BIOINFORMATICS IN R"/>
            <p:cNvSpPr txBox="1"/>
            <p:nvPr/>
          </p:nvSpPr>
          <p:spPr>
            <a:xfrm>
              <a:off x="-1006677" y="786882"/>
              <a:ext cx="12467189" cy="275516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noAutofit/>
            </a:bodyPr>
            <a:lstStyle/>
            <a:p>
              <a:pPr algn="ctr">
                <a:defRPr sz="5000">
                  <a:solidFill>
                    <a:srgbClr val="FFFFFF"/>
                  </a:solidFill>
                  <a:latin typeface="Helvetica"/>
                  <a:ea typeface="Helvetica"/>
                  <a:cs typeface="Helvetica"/>
                  <a:sym typeface="Helvetica"/>
                </a:defRPr>
              </a:pPr>
              <a:r>
                <a:t>BIOINFORMATICS IN </a:t>
              </a:r>
              <a:r>
                <a:rPr b="1"/>
                <a:t>R</a:t>
              </a:r>
            </a:p>
          </p:txBody>
        </p:sp>
        <p:sp>
          <p:nvSpPr>
            <p:cNvPr id="1993" name="https://www.r-graph-gallery.com/"/>
            <p:cNvSpPr txBox="1"/>
            <p:nvPr/>
          </p:nvSpPr>
          <p:spPr>
            <a:xfrm>
              <a:off x="2940380" y="0"/>
              <a:ext cx="6471696" cy="43695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noAutofit/>
            </a:bodyPr>
            <a:lstStyle>
              <a:lvl1pPr>
                <a:defRPr sz="2200" spc="412">
                  <a:solidFill>
                    <a:srgbClr val="FFFFFF"/>
                  </a:solidFill>
                  <a:latin typeface="Helvetica"/>
                  <a:ea typeface="Helvetica"/>
                  <a:cs typeface="Helvetica"/>
                  <a:sym typeface="Helvetica"/>
                </a:defRPr>
              </a:lvl1pPr>
            </a:lstStyle>
            <a:p>
              <a:r>
                <a:t>https://www.r-graph-gallery.com/</a:t>
              </a:r>
            </a:p>
          </p:txBody>
        </p:sp>
        <p:sp>
          <p:nvSpPr>
            <p:cNvPr id="1994" name="Line"/>
            <p:cNvSpPr/>
            <p:nvPr/>
          </p:nvSpPr>
          <p:spPr>
            <a:xfrm>
              <a:off x="1590121" y="192868"/>
              <a:ext cx="1077568" cy="1"/>
            </a:xfrm>
            <a:prstGeom prst="line">
              <a:avLst/>
            </a:prstGeom>
            <a:noFill/>
            <a:ln w="88900" cap="flat">
              <a:solidFill>
                <a:srgbClr val="FFFFFF"/>
              </a:solidFill>
              <a:prstDash val="solid"/>
              <a:miter lim="400000"/>
            </a:ln>
            <a:effectLst/>
          </p:spPr>
          <p:txBody>
            <a:bodyPr wrap="square" lIns="0" tIns="0" rIns="0" bIns="0" numCol="1" anchor="t">
              <a:noAutofit/>
            </a:bodyPr>
            <a:lstStyle/>
            <a:p>
              <a:pPr defTabSz="457200">
                <a:defRPr sz="1200">
                  <a:solidFill>
                    <a:srgbClr val="000000"/>
                  </a:solidFill>
                  <a:latin typeface="Helvetica"/>
                  <a:ea typeface="Helvetica"/>
                  <a:cs typeface="Helvetica"/>
                  <a:sym typeface="Helvetica"/>
                </a:defRPr>
              </a:pPr>
              <a:endParaRPr/>
            </a:p>
          </p:txBody>
        </p:sp>
      </p:grpSp>
      <p:grpSp>
        <p:nvGrpSpPr>
          <p:cNvPr id="2184" name="Group"/>
          <p:cNvGrpSpPr/>
          <p:nvPr/>
        </p:nvGrpSpPr>
        <p:grpSpPr>
          <a:xfrm>
            <a:off x="1526944" y="5704728"/>
            <a:ext cx="7870445" cy="7422129"/>
            <a:chOff x="0" y="0"/>
            <a:chExt cx="7870444" cy="7422128"/>
          </a:xfrm>
        </p:grpSpPr>
        <p:sp>
          <p:nvSpPr>
            <p:cNvPr id="1996" name="Rectangle"/>
            <p:cNvSpPr/>
            <p:nvPr/>
          </p:nvSpPr>
          <p:spPr>
            <a:xfrm>
              <a:off x="0" y="0"/>
              <a:ext cx="7870445" cy="7422129"/>
            </a:xfrm>
            <a:prstGeom prst="rect">
              <a:avLst/>
            </a:prstGeom>
            <a:solidFill>
              <a:srgbClr val="FFFFFF"/>
            </a:solidFill>
            <a:ln w="38100" cap="flat">
              <a:solidFill>
                <a:srgbClr val="374556"/>
              </a:solidFill>
              <a:prstDash val="solid"/>
              <a:miter lim="400000"/>
            </a:ln>
            <a:effectLst/>
          </p:spPr>
          <p:txBody>
            <a:bodyPr wrap="square" lIns="45719" tIns="45719" rIns="45719" bIns="45719" numCol="1" anchor="ctr">
              <a:noAutofit/>
            </a:bodyPr>
            <a:lstStyle/>
            <a:p>
              <a:endParaRPr/>
            </a:p>
          </p:txBody>
        </p:sp>
        <p:grpSp>
          <p:nvGrpSpPr>
            <p:cNvPr id="2020" name="Group"/>
            <p:cNvGrpSpPr/>
            <p:nvPr/>
          </p:nvGrpSpPr>
          <p:grpSpPr>
            <a:xfrm>
              <a:off x="236844" y="303883"/>
              <a:ext cx="7210385" cy="3956892"/>
              <a:chOff x="-78713" y="0"/>
              <a:chExt cx="7210384" cy="3956890"/>
            </a:xfrm>
          </p:grpSpPr>
          <p:sp>
            <p:nvSpPr>
              <p:cNvPr id="1997" name="Line"/>
              <p:cNvSpPr/>
              <p:nvPr/>
            </p:nvSpPr>
            <p:spPr>
              <a:xfrm>
                <a:off x="1531797" y="3770611"/>
                <a:ext cx="3248419" cy="1"/>
              </a:xfrm>
              <a:prstGeom prst="line">
                <a:avLst/>
              </a:prstGeom>
              <a:noFill/>
              <a:ln w="25400" cap="flat">
                <a:solidFill>
                  <a:srgbClr val="81A489"/>
                </a:solidFill>
                <a:prstDash val="solid"/>
                <a:miter lim="400000"/>
              </a:ln>
              <a:effectLst/>
            </p:spPr>
            <p:txBody>
              <a:bodyPr wrap="square" lIns="0" tIns="0" rIns="0" bIns="0" numCol="1" anchor="t">
                <a:noAutofit/>
              </a:bodyPr>
              <a:lstStyle/>
              <a:p>
                <a:endParaRPr/>
              </a:p>
            </p:txBody>
          </p:sp>
          <p:pic>
            <p:nvPicPr>
              <p:cNvPr id="1998" name="illustration-of-dna-scientist-in-medical-laboratory.jpg" descr="illustration-of-dna-scientist-in-medical-laboratory.jpg"/>
              <p:cNvPicPr>
                <a:picLocks noChangeAspect="1"/>
              </p:cNvPicPr>
              <p:nvPr/>
            </p:nvPicPr>
            <p:blipFill>
              <a:blip r:embed="rId2"/>
              <a:srcRect/>
              <a:stretch>
                <a:fillRect/>
              </a:stretch>
            </p:blipFill>
            <p:spPr>
              <a:xfrm>
                <a:off x="2403820" y="0"/>
                <a:ext cx="4727851" cy="3161750"/>
              </a:xfrm>
              <a:prstGeom prst="rect">
                <a:avLst/>
              </a:prstGeom>
              <a:ln w="12700" cap="flat">
                <a:noFill/>
                <a:miter lim="400000"/>
              </a:ln>
              <a:effectLst/>
            </p:spPr>
          </p:pic>
          <p:pic>
            <p:nvPicPr>
              <p:cNvPr id="1999" name="standard_sentraldogmaet.png" descr="standard_sentraldogmaet.png"/>
              <p:cNvPicPr>
                <a:picLocks noChangeAspect="1"/>
              </p:cNvPicPr>
              <p:nvPr/>
            </p:nvPicPr>
            <p:blipFill>
              <a:blip r:embed="rId3"/>
              <a:srcRect l="29643" r="18700" b="23062"/>
              <a:stretch>
                <a:fillRect/>
              </a:stretch>
            </p:blipFill>
            <p:spPr>
              <a:xfrm>
                <a:off x="1510270" y="1213575"/>
                <a:ext cx="3107777" cy="2314409"/>
              </a:xfrm>
              <a:prstGeom prst="rect">
                <a:avLst/>
              </a:prstGeom>
              <a:ln w="12700" cap="flat">
                <a:noFill/>
                <a:miter lim="400000"/>
              </a:ln>
              <a:effectLst/>
            </p:spPr>
          </p:pic>
          <p:sp>
            <p:nvSpPr>
              <p:cNvPr id="2000" name="Rectangle"/>
              <p:cNvSpPr/>
              <p:nvPr/>
            </p:nvSpPr>
            <p:spPr>
              <a:xfrm>
                <a:off x="1496702" y="3054975"/>
                <a:ext cx="3113695" cy="212981"/>
              </a:xfrm>
              <a:prstGeom prst="rect">
                <a:avLst/>
              </a:prstGeom>
              <a:solidFill>
                <a:srgbClr val="FFFFFF"/>
              </a:solidFill>
              <a:ln w="12700" cap="flat">
                <a:noFill/>
                <a:miter lim="400000"/>
              </a:ln>
              <a:effectLst/>
            </p:spPr>
            <p:txBody>
              <a:bodyPr wrap="square" lIns="45719" tIns="45719" rIns="45719" bIns="45719" numCol="1" anchor="ctr">
                <a:noAutofit/>
              </a:bodyPr>
              <a:lstStyle/>
              <a:p>
                <a:endParaRPr/>
              </a:p>
            </p:txBody>
          </p:sp>
          <p:sp>
            <p:nvSpPr>
              <p:cNvPr id="2001" name="Rectangle"/>
              <p:cNvSpPr/>
              <p:nvPr/>
            </p:nvSpPr>
            <p:spPr>
              <a:xfrm>
                <a:off x="1400033" y="2838500"/>
                <a:ext cx="158506" cy="212981"/>
              </a:xfrm>
              <a:prstGeom prst="rect">
                <a:avLst/>
              </a:prstGeom>
              <a:solidFill>
                <a:srgbClr val="FFFFFF"/>
              </a:solidFill>
              <a:ln w="12700" cap="flat">
                <a:noFill/>
                <a:miter lim="400000"/>
              </a:ln>
              <a:effectLst/>
            </p:spPr>
            <p:txBody>
              <a:bodyPr wrap="square" lIns="45719" tIns="45719" rIns="45719" bIns="45719" numCol="1" anchor="ctr">
                <a:noAutofit/>
              </a:bodyPr>
              <a:lstStyle/>
              <a:p>
                <a:endParaRPr/>
              </a:p>
            </p:txBody>
          </p:sp>
          <p:sp>
            <p:nvSpPr>
              <p:cNvPr id="2002" name="Rectangle"/>
              <p:cNvSpPr/>
              <p:nvPr/>
            </p:nvSpPr>
            <p:spPr>
              <a:xfrm>
                <a:off x="1400033" y="2068916"/>
                <a:ext cx="158506" cy="212980"/>
              </a:xfrm>
              <a:prstGeom prst="rect">
                <a:avLst/>
              </a:prstGeom>
              <a:solidFill>
                <a:srgbClr val="FFFFFF"/>
              </a:solidFill>
              <a:ln w="12700" cap="flat">
                <a:noFill/>
                <a:miter lim="400000"/>
              </a:ln>
              <a:effectLst/>
            </p:spPr>
            <p:txBody>
              <a:bodyPr wrap="square" lIns="45719" tIns="45719" rIns="45719" bIns="45719" numCol="1" anchor="ctr">
                <a:noAutofit/>
              </a:bodyPr>
              <a:lstStyle/>
              <a:p>
                <a:endParaRPr/>
              </a:p>
            </p:txBody>
          </p:sp>
          <p:sp>
            <p:nvSpPr>
              <p:cNvPr id="2003" name="Rectangle"/>
              <p:cNvSpPr/>
              <p:nvPr/>
            </p:nvSpPr>
            <p:spPr>
              <a:xfrm>
                <a:off x="1376965" y="1501373"/>
                <a:ext cx="158506" cy="172827"/>
              </a:xfrm>
              <a:prstGeom prst="rect">
                <a:avLst/>
              </a:prstGeom>
              <a:solidFill>
                <a:srgbClr val="FFFFFF"/>
              </a:solidFill>
              <a:ln w="12700" cap="flat">
                <a:noFill/>
                <a:miter lim="400000"/>
              </a:ln>
              <a:effectLst/>
            </p:spPr>
            <p:txBody>
              <a:bodyPr wrap="square" lIns="45719" tIns="45719" rIns="45719" bIns="45719" numCol="1" anchor="ctr">
                <a:noAutofit/>
              </a:bodyPr>
              <a:lstStyle/>
              <a:p>
                <a:endParaRPr/>
              </a:p>
            </p:txBody>
          </p:sp>
          <p:sp>
            <p:nvSpPr>
              <p:cNvPr id="2004" name="Circle"/>
              <p:cNvSpPr/>
              <p:nvPr/>
            </p:nvSpPr>
            <p:spPr>
              <a:xfrm>
                <a:off x="2184922" y="3583083"/>
                <a:ext cx="343302" cy="345745"/>
              </a:xfrm>
              <a:prstGeom prst="ellipse">
                <a:avLst/>
              </a:prstGeom>
              <a:solidFill>
                <a:srgbClr val="7FA287"/>
              </a:solidFill>
              <a:ln w="12700" cap="flat">
                <a:noFill/>
                <a:miter lim="400000"/>
              </a:ln>
              <a:effectLst/>
            </p:spPr>
            <p:txBody>
              <a:bodyPr wrap="square" lIns="45719" tIns="45719" rIns="45719" bIns="45719" numCol="1" anchor="ctr">
                <a:noAutofit/>
              </a:bodyPr>
              <a:lstStyle/>
              <a:p>
                <a:endParaRPr/>
              </a:p>
            </p:txBody>
          </p:sp>
          <p:sp>
            <p:nvSpPr>
              <p:cNvPr id="2005" name="Circle"/>
              <p:cNvSpPr/>
              <p:nvPr/>
            </p:nvSpPr>
            <p:spPr>
              <a:xfrm>
                <a:off x="2699675" y="3583083"/>
                <a:ext cx="343302" cy="345745"/>
              </a:xfrm>
              <a:prstGeom prst="ellipse">
                <a:avLst/>
              </a:prstGeom>
              <a:solidFill>
                <a:srgbClr val="30525E"/>
              </a:solidFill>
              <a:ln w="12700" cap="flat">
                <a:noFill/>
                <a:miter lim="400000"/>
              </a:ln>
              <a:effectLst/>
            </p:spPr>
            <p:txBody>
              <a:bodyPr wrap="square" lIns="45719" tIns="45719" rIns="45719" bIns="45719" numCol="1" anchor="ctr">
                <a:noAutofit/>
              </a:bodyPr>
              <a:lstStyle/>
              <a:p>
                <a:endParaRPr/>
              </a:p>
            </p:txBody>
          </p:sp>
          <p:sp>
            <p:nvSpPr>
              <p:cNvPr id="2006" name="Circle"/>
              <p:cNvSpPr/>
              <p:nvPr/>
            </p:nvSpPr>
            <p:spPr>
              <a:xfrm>
                <a:off x="3214428" y="3583083"/>
                <a:ext cx="343301" cy="345745"/>
              </a:xfrm>
              <a:prstGeom prst="ellipse">
                <a:avLst/>
              </a:prstGeom>
              <a:solidFill>
                <a:srgbClr val="4B797C"/>
              </a:solidFill>
              <a:ln w="12700" cap="flat">
                <a:noFill/>
                <a:miter lim="400000"/>
              </a:ln>
              <a:effectLst/>
            </p:spPr>
            <p:txBody>
              <a:bodyPr wrap="square" lIns="45719" tIns="45719" rIns="45719" bIns="45719" numCol="1" anchor="ctr">
                <a:noAutofit/>
              </a:bodyPr>
              <a:lstStyle/>
              <a:p>
                <a:endParaRPr/>
              </a:p>
            </p:txBody>
          </p:sp>
          <p:sp>
            <p:nvSpPr>
              <p:cNvPr id="2007" name="Circle"/>
              <p:cNvSpPr/>
              <p:nvPr/>
            </p:nvSpPr>
            <p:spPr>
              <a:xfrm>
                <a:off x="3729180" y="3583083"/>
                <a:ext cx="343302" cy="345745"/>
              </a:xfrm>
              <a:prstGeom prst="ellipse">
                <a:avLst/>
              </a:prstGeom>
              <a:solidFill>
                <a:srgbClr val="86AB8E"/>
              </a:solidFill>
              <a:ln w="12700" cap="flat">
                <a:noFill/>
                <a:miter lim="400000"/>
              </a:ln>
              <a:effectLst/>
            </p:spPr>
            <p:txBody>
              <a:bodyPr wrap="square" lIns="45719" tIns="45719" rIns="45719" bIns="45719" numCol="1" anchor="ctr">
                <a:noAutofit/>
              </a:bodyPr>
              <a:lstStyle/>
              <a:p>
                <a:endParaRPr/>
              </a:p>
            </p:txBody>
          </p:sp>
          <p:sp>
            <p:nvSpPr>
              <p:cNvPr id="2008" name="Circle"/>
              <p:cNvSpPr/>
              <p:nvPr/>
            </p:nvSpPr>
            <p:spPr>
              <a:xfrm>
                <a:off x="4243933" y="3583083"/>
                <a:ext cx="343301" cy="345745"/>
              </a:xfrm>
              <a:prstGeom prst="ellipse">
                <a:avLst/>
              </a:prstGeom>
              <a:solidFill>
                <a:srgbClr val="355B6E"/>
              </a:solidFill>
              <a:ln w="12700" cap="flat">
                <a:noFill/>
                <a:miter lim="400000"/>
              </a:ln>
              <a:effectLst/>
            </p:spPr>
            <p:txBody>
              <a:bodyPr wrap="square" lIns="45719" tIns="45719" rIns="45719" bIns="45719" numCol="1" anchor="ctr">
                <a:noAutofit/>
              </a:bodyPr>
              <a:lstStyle/>
              <a:p>
                <a:endParaRPr/>
              </a:p>
            </p:txBody>
          </p:sp>
          <p:sp>
            <p:nvSpPr>
              <p:cNvPr id="2009" name="Circle"/>
              <p:cNvSpPr/>
              <p:nvPr/>
            </p:nvSpPr>
            <p:spPr>
              <a:xfrm>
                <a:off x="1670170" y="3583083"/>
                <a:ext cx="343301" cy="345745"/>
              </a:xfrm>
              <a:prstGeom prst="ellipse">
                <a:avLst/>
              </a:prstGeom>
              <a:solidFill>
                <a:srgbClr val="436C6E"/>
              </a:solidFill>
              <a:ln w="12700" cap="flat">
                <a:noFill/>
                <a:miter lim="400000"/>
              </a:ln>
              <a:effectLst/>
            </p:spPr>
            <p:txBody>
              <a:bodyPr wrap="square" lIns="45719" tIns="45719" rIns="45719" bIns="45719" numCol="1" anchor="ctr">
                <a:noAutofit/>
              </a:bodyPr>
              <a:lstStyle/>
              <a:p>
                <a:endParaRPr/>
              </a:p>
            </p:txBody>
          </p:sp>
          <p:grpSp>
            <p:nvGrpSpPr>
              <p:cNvPr id="2019" name="Group"/>
              <p:cNvGrpSpPr/>
              <p:nvPr/>
            </p:nvGrpSpPr>
            <p:grpSpPr>
              <a:xfrm>
                <a:off x="-78714" y="1591443"/>
                <a:ext cx="1486141" cy="2365448"/>
                <a:chOff x="-163318" y="-94193"/>
                <a:chExt cx="1486140" cy="2365447"/>
              </a:xfrm>
            </p:grpSpPr>
            <p:sp>
              <p:nvSpPr>
                <p:cNvPr id="2010" name="DNA"/>
                <p:cNvSpPr txBox="1"/>
                <p:nvPr/>
              </p:nvSpPr>
              <p:spPr>
                <a:xfrm>
                  <a:off x="196246" y="-94194"/>
                  <a:ext cx="796383" cy="45616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lnSpc>
                      <a:spcPct val="140000"/>
                    </a:lnSpc>
                    <a:defRPr sz="2400">
                      <a:solidFill>
                        <a:srgbClr val="374556"/>
                      </a:solidFill>
                      <a:latin typeface="Helvetica"/>
                      <a:ea typeface="Helvetica"/>
                      <a:cs typeface="Helvetica"/>
                      <a:sym typeface="Helvetica"/>
                    </a:defRPr>
                  </a:lvl1pPr>
                </a:lstStyle>
                <a:p>
                  <a:r>
                    <a:t>DNA</a:t>
                  </a:r>
                </a:p>
              </p:txBody>
            </p:sp>
            <p:sp>
              <p:nvSpPr>
                <p:cNvPr id="2011" name="RNA"/>
                <p:cNvSpPr txBox="1"/>
                <p:nvPr/>
              </p:nvSpPr>
              <p:spPr>
                <a:xfrm>
                  <a:off x="185722" y="866003"/>
                  <a:ext cx="788059" cy="48256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lnSpc>
                      <a:spcPct val="140000"/>
                    </a:lnSpc>
                    <a:defRPr sz="2400">
                      <a:solidFill>
                        <a:srgbClr val="374556"/>
                      </a:solidFill>
                      <a:latin typeface="Helvetica"/>
                      <a:ea typeface="Helvetica"/>
                      <a:cs typeface="Helvetica"/>
                      <a:sym typeface="Helvetica"/>
                    </a:defRPr>
                  </a:lvl1pPr>
                </a:lstStyle>
                <a:p>
                  <a:r>
                    <a:t>RNA</a:t>
                  </a:r>
                </a:p>
              </p:txBody>
            </p:sp>
            <p:sp>
              <p:nvSpPr>
                <p:cNvPr id="2012" name="PROTEIN"/>
                <p:cNvSpPr txBox="1"/>
                <p:nvPr/>
              </p:nvSpPr>
              <p:spPr>
                <a:xfrm>
                  <a:off x="-163319" y="1852591"/>
                  <a:ext cx="1486141" cy="41866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lnSpc>
                      <a:spcPct val="140000"/>
                    </a:lnSpc>
                    <a:defRPr sz="2400">
                      <a:solidFill>
                        <a:srgbClr val="374556"/>
                      </a:solidFill>
                      <a:latin typeface="Helvetica"/>
                      <a:ea typeface="Helvetica"/>
                      <a:cs typeface="Helvetica"/>
                      <a:sym typeface="Helvetica"/>
                    </a:defRPr>
                  </a:lvl1pPr>
                </a:lstStyle>
                <a:p>
                  <a:r>
                    <a:t>PROTEIN</a:t>
                  </a:r>
                </a:p>
              </p:txBody>
            </p:sp>
            <p:grpSp>
              <p:nvGrpSpPr>
                <p:cNvPr id="2015" name="Group"/>
                <p:cNvGrpSpPr/>
                <p:nvPr/>
              </p:nvGrpSpPr>
              <p:grpSpPr>
                <a:xfrm>
                  <a:off x="492549" y="426326"/>
                  <a:ext cx="174406" cy="365220"/>
                  <a:chOff x="-6439" y="0"/>
                  <a:chExt cx="174404" cy="365219"/>
                </a:xfrm>
              </p:grpSpPr>
              <p:sp>
                <p:nvSpPr>
                  <p:cNvPr id="2013" name="Line"/>
                  <p:cNvSpPr/>
                  <p:nvPr/>
                </p:nvSpPr>
                <p:spPr>
                  <a:xfrm flipV="1">
                    <a:off x="82933" y="-1"/>
                    <a:ext cx="1" cy="313889"/>
                  </a:xfrm>
                  <a:prstGeom prst="line">
                    <a:avLst/>
                  </a:prstGeom>
                  <a:noFill/>
                  <a:ln w="25400" cap="flat">
                    <a:solidFill>
                      <a:srgbClr val="374556"/>
                    </a:solidFill>
                    <a:prstDash val="solid"/>
                    <a:miter lim="400000"/>
                  </a:ln>
                  <a:effectLst/>
                </p:spPr>
                <p:txBody>
                  <a:bodyPr wrap="square" lIns="0" tIns="0" rIns="0" bIns="0" numCol="1" anchor="t">
                    <a:noAutofit/>
                  </a:bodyPr>
                  <a:lstStyle/>
                  <a:p>
                    <a:endParaRPr/>
                  </a:p>
                </p:txBody>
              </p:sp>
              <p:sp>
                <p:nvSpPr>
                  <p:cNvPr id="2296" name="Connection Line"/>
                  <p:cNvSpPr/>
                  <p:nvPr/>
                </p:nvSpPr>
                <p:spPr>
                  <a:xfrm>
                    <a:off x="-6440" y="256079"/>
                    <a:ext cx="174406" cy="109141"/>
                  </a:xfrm>
                  <a:custGeom>
                    <a:avLst/>
                    <a:gdLst/>
                    <a:ahLst/>
                    <a:cxnLst>
                      <a:cxn ang="0">
                        <a:pos x="wd2" y="hd2"/>
                      </a:cxn>
                      <a:cxn ang="5400000">
                        <a:pos x="wd2" y="hd2"/>
                      </a:cxn>
                      <a:cxn ang="10800000">
                        <a:pos x="wd2" y="hd2"/>
                      </a:cxn>
                      <a:cxn ang="16200000">
                        <a:pos x="wd2" y="hd2"/>
                      </a:cxn>
                    </a:cxnLst>
                    <a:rect l="0" t="0" r="r" b="b"/>
                    <a:pathLst>
                      <a:path w="21600" h="16207" extrusionOk="0">
                        <a:moveTo>
                          <a:pt x="21600" y="0"/>
                        </a:moveTo>
                        <a:cubicBezTo>
                          <a:pt x="15875" y="21169"/>
                          <a:pt x="8675" y="21600"/>
                          <a:pt x="0" y="1292"/>
                        </a:cubicBezTo>
                      </a:path>
                    </a:pathLst>
                  </a:custGeom>
                  <a:noFill/>
                  <a:ln w="25400" cap="flat">
                    <a:solidFill>
                      <a:srgbClr val="374556"/>
                    </a:solidFill>
                    <a:prstDash val="solid"/>
                    <a:miter lim="400000"/>
                  </a:ln>
                  <a:effectLst/>
                </p:spPr>
                <p:txBody>
                  <a:bodyPr/>
                  <a:lstStyle/>
                  <a:p>
                    <a:endParaRPr/>
                  </a:p>
                </p:txBody>
              </p:sp>
            </p:grpSp>
            <p:grpSp>
              <p:nvGrpSpPr>
                <p:cNvPr id="2018" name="Group"/>
                <p:cNvGrpSpPr/>
                <p:nvPr/>
              </p:nvGrpSpPr>
              <p:grpSpPr>
                <a:xfrm>
                  <a:off x="494535" y="1388606"/>
                  <a:ext cx="174405" cy="365220"/>
                  <a:chOff x="-6439" y="0"/>
                  <a:chExt cx="174404" cy="365219"/>
                </a:xfrm>
              </p:grpSpPr>
              <p:sp>
                <p:nvSpPr>
                  <p:cNvPr id="2016" name="Line"/>
                  <p:cNvSpPr/>
                  <p:nvPr/>
                </p:nvSpPr>
                <p:spPr>
                  <a:xfrm flipV="1">
                    <a:off x="82933" y="-1"/>
                    <a:ext cx="1" cy="313889"/>
                  </a:xfrm>
                  <a:prstGeom prst="line">
                    <a:avLst/>
                  </a:prstGeom>
                  <a:noFill/>
                  <a:ln w="25400" cap="flat">
                    <a:solidFill>
                      <a:srgbClr val="374556"/>
                    </a:solidFill>
                    <a:prstDash val="solid"/>
                    <a:miter lim="400000"/>
                  </a:ln>
                  <a:effectLst/>
                </p:spPr>
                <p:txBody>
                  <a:bodyPr wrap="square" lIns="0" tIns="0" rIns="0" bIns="0" numCol="1" anchor="t">
                    <a:noAutofit/>
                  </a:bodyPr>
                  <a:lstStyle/>
                  <a:p>
                    <a:endParaRPr/>
                  </a:p>
                </p:txBody>
              </p:sp>
              <p:sp>
                <p:nvSpPr>
                  <p:cNvPr id="2297" name="Connection Line"/>
                  <p:cNvSpPr/>
                  <p:nvPr/>
                </p:nvSpPr>
                <p:spPr>
                  <a:xfrm>
                    <a:off x="-6440" y="256079"/>
                    <a:ext cx="174406" cy="109141"/>
                  </a:xfrm>
                  <a:custGeom>
                    <a:avLst/>
                    <a:gdLst/>
                    <a:ahLst/>
                    <a:cxnLst>
                      <a:cxn ang="0">
                        <a:pos x="wd2" y="hd2"/>
                      </a:cxn>
                      <a:cxn ang="5400000">
                        <a:pos x="wd2" y="hd2"/>
                      </a:cxn>
                      <a:cxn ang="10800000">
                        <a:pos x="wd2" y="hd2"/>
                      </a:cxn>
                      <a:cxn ang="16200000">
                        <a:pos x="wd2" y="hd2"/>
                      </a:cxn>
                    </a:cxnLst>
                    <a:rect l="0" t="0" r="r" b="b"/>
                    <a:pathLst>
                      <a:path w="21600" h="16207" extrusionOk="0">
                        <a:moveTo>
                          <a:pt x="21600" y="0"/>
                        </a:moveTo>
                        <a:cubicBezTo>
                          <a:pt x="15875" y="21169"/>
                          <a:pt x="8675" y="21600"/>
                          <a:pt x="0" y="1292"/>
                        </a:cubicBezTo>
                      </a:path>
                    </a:pathLst>
                  </a:custGeom>
                  <a:noFill/>
                  <a:ln w="25400" cap="flat">
                    <a:solidFill>
                      <a:srgbClr val="374556"/>
                    </a:solidFill>
                    <a:prstDash val="solid"/>
                    <a:miter lim="400000"/>
                  </a:ln>
                  <a:effectLst/>
                </p:spPr>
                <p:txBody>
                  <a:bodyPr/>
                  <a:lstStyle/>
                  <a:p>
                    <a:endParaRPr/>
                  </a:p>
                </p:txBody>
              </p:sp>
            </p:grpSp>
          </p:grpSp>
        </p:grpSp>
        <p:sp>
          <p:nvSpPr>
            <p:cNvPr id="2021" name="Line"/>
            <p:cNvSpPr/>
            <p:nvPr/>
          </p:nvSpPr>
          <p:spPr>
            <a:xfrm rot="1140000">
              <a:off x="6210015" y="5607289"/>
              <a:ext cx="269429" cy="232190"/>
            </a:xfrm>
            <a:custGeom>
              <a:avLst/>
              <a:gdLst/>
              <a:ahLst/>
              <a:cxnLst>
                <a:cxn ang="0">
                  <a:pos x="wd2" y="hd2"/>
                </a:cxn>
                <a:cxn ang="5400000">
                  <a:pos x="wd2" y="hd2"/>
                </a:cxn>
                <a:cxn ang="10800000">
                  <a:pos x="wd2" y="hd2"/>
                </a:cxn>
                <a:cxn ang="16200000">
                  <a:pos x="wd2" y="hd2"/>
                </a:cxn>
              </a:cxnLst>
              <a:rect l="0" t="0" r="r" b="b"/>
              <a:pathLst>
                <a:path w="21149" h="21360" extrusionOk="0">
                  <a:moveTo>
                    <a:pt x="12277" y="0"/>
                  </a:moveTo>
                  <a:cubicBezTo>
                    <a:pt x="10277" y="2002"/>
                    <a:pt x="11734" y="6045"/>
                    <a:pt x="14267" y="5523"/>
                  </a:cubicBezTo>
                  <a:cubicBezTo>
                    <a:pt x="15305" y="5310"/>
                    <a:pt x="16206" y="4020"/>
                    <a:pt x="17228" y="4555"/>
                  </a:cubicBezTo>
                  <a:cubicBezTo>
                    <a:pt x="18813" y="5383"/>
                    <a:pt x="18326" y="8335"/>
                    <a:pt x="16613" y="8279"/>
                  </a:cubicBezTo>
                  <a:cubicBezTo>
                    <a:pt x="15198" y="8353"/>
                    <a:pt x="14123" y="9881"/>
                    <a:pt x="14243" y="11650"/>
                  </a:cubicBezTo>
                  <a:cubicBezTo>
                    <a:pt x="14292" y="12369"/>
                    <a:pt x="14558" y="13050"/>
                    <a:pt x="14539" y="13772"/>
                  </a:cubicBezTo>
                  <a:cubicBezTo>
                    <a:pt x="14488" y="15656"/>
                    <a:pt x="12882" y="16811"/>
                    <a:pt x="11548" y="15922"/>
                  </a:cubicBezTo>
                  <a:cubicBezTo>
                    <a:pt x="10432" y="15403"/>
                    <a:pt x="9609" y="14196"/>
                    <a:pt x="9375" y="12737"/>
                  </a:cubicBezTo>
                  <a:cubicBezTo>
                    <a:pt x="9264" y="12044"/>
                    <a:pt x="9297" y="11327"/>
                    <a:pt x="9470" y="10657"/>
                  </a:cubicBezTo>
                  <a:cubicBezTo>
                    <a:pt x="9874" y="9674"/>
                    <a:pt x="10585" y="8946"/>
                    <a:pt x="11435" y="8645"/>
                  </a:cubicBezTo>
                  <a:cubicBezTo>
                    <a:pt x="13279" y="7994"/>
                    <a:pt x="15206" y="9343"/>
                    <a:pt x="15738" y="11657"/>
                  </a:cubicBezTo>
                  <a:cubicBezTo>
                    <a:pt x="16147" y="12239"/>
                    <a:pt x="16689" y="12651"/>
                    <a:pt x="17289" y="12837"/>
                  </a:cubicBezTo>
                  <a:cubicBezTo>
                    <a:pt x="18086" y="13084"/>
                    <a:pt x="18926" y="12920"/>
                    <a:pt x="19620" y="12381"/>
                  </a:cubicBezTo>
                  <a:cubicBezTo>
                    <a:pt x="20599" y="11687"/>
                    <a:pt x="21186" y="10370"/>
                    <a:pt x="21147" y="8958"/>
                  </a:cubicBezTo>
                  <a:cubicBezTo>
                    <a:pt x="21102" y="7308"/>
                    <a:pt x="20226" y="5867"/>
                    <a:pt x="18966" y="5368"/>
                  </a:cubicBezTo>
                  <a:cubicBezTo>
                    <a:pt x="17808" y="4581"/>
                    <a:pt x="16512" y="4172"/>
                    <a:pt x="15199" y="4178"/>
                  </a:cubicBezTo>
                  <a:cubicBezTo>
                    <a:pt x="13353" y="4187"/>
                    <a:pt x="11572" y="5008"/>
                    <a:pt x="10170" y="6498"/>
                  </a:cubicBezTo>
                  <a:lnTo>
                    <a:pt x="6357" y="8021"/>
                  </a:lnTo>
                  <a:cubicBezTo>
                    <a:pt x="5434" y="8209"/>
                    <a:pt x="4520" y="8457"/>
                    <a:pt x="3619" y="8765"/>
                  </a:cubicBezTo>
                  <a:cubicBezTo>
                    <a:pt x="2128" y="9273"/>
                    <a:pt x="597" y="10097"/>
                    <a:pt x="132" y="11909"/>
                  </a:cubicBezTo>
                  <a:cubicBezTo>
                    <a:pt x="-414" y="14038"/>
                    <a:pt x="794" y="16256"/>
                    <a:pt x="2581" y="16406"/>
                  </a:cubicBezTo>
                  <a:cubicBezTo>
                    <a:pt x="3308" y="16673"/>
                    <a:pt x="4079" y="16674"/>
                    <a:pt x="4802" y="16408"/>
                  </a:cubicBezTo>
                  <a:cubicBezTo>
                    <a:pt x="5579" y="16123"/>
                    <a:pt x="6266" y="15544"/>
                    <a:pt x="6768" y="14751"/>
                  </a:cubicBezTo>
                  <a:cubicBezTo>
                    <a:pt x="7601" y="13662"/>
                    <a:pt x="7288" y="11856"/>
                    <a:pt x="6166" y="11281"/>
                  </a:cubicBezTo>
                  <a:cubicBezTo>
                    <a:pt x="5023" y="10695"/>
                    <a:pt x="3677" y="11961"/>
                    <a:pt x="2595" y="11116"/>
                  </a:cubicBezTo>
                  <a:cubicBezTo>
                    <a:pt x="1552" y="10300"/>
                    <a:pt x="1650" y="8409"/>
                    <a:pt x="2494" y="6940"/>
                  </a:cubicBezTo>
                  <a:cubicBezTo>
                    <a:pt x="3399" y="5365"/>
                    <a:pt x="4850" y="4439"/>
                    <a:pt x="6406" y="4470"/>
                  </a:cubicBezTo>
                  <a:cubicBezTo>
                    <a:pt x="7354" y="4486"/>
                    <a:pt x="8293" y="4717"/>
                    <a:pt x="9178" y="5151"/>
                  </a:cubicBezTo>
                  <a:cubicBezTo>
                    <a:pt x="10238" y="5670"/>
                    <a:pt x="11198" y="6469"/>
                    <a:pt x="11992" y="7493"/>
                  </a:cubicBezTo>
                  <a:cubicBezTo>
                    <a:pt x="12466" y="7961"/>
                    <a:pt x="12838" y="8543"/>
                    <a:pt x="13098" y="9187"/>
                  </a:cubicBezTo>
                  <a:cubicBezTo>
                    <a:pt x="13344" y="9800"/>
                    <a:pt x="13497" y="10489"/>
                    <a:pt x="13435" y="11203"/>
                  </a:cubicBezTo>
                  <a:cubicBezTo>
                    <a:pt x="13337" y="12333"/>
                    <a:pt x="12707" y="13276"/>
                    <a:pt x="11837" y="13594"/>
                  </a:cubicBezTo>
                  <a:cubicBezTo>
                    <a:pt x="10312" y="13620"/>
                    <a:pt x="8939" y="14732"/>
                    <a:pt x="8300" y="16459"/>
                  </a:cubicBezTo>
                  <a:cubicBezTo>
                    <a:pt x="8011" y="17239"/>
                    <a:pt x="7896" y="18104"/>
                    <a:pt x="7968" y="18962"/>
                  </a:cubicBezTo>
                  <a:cubicBezTo>
                    <a:pt x="8148" y="19751"/>
                    <a:pt x="8558" y="20428"/>
                    <a:pt x="9118" y="20857"/>
                  </a:cubicBezTo>
                  <a:cubicBezTo>
                    <a:pt x="10085" y="21600"/>
                    <a:pt x="11314" y="21513"/>
                    <a:pt x="12198" y="20640"/>
                  </a:cubicBezTo>
                  <a:lnTo>
                    <a:pt x="13758" y="18333"/>
                  </a:lnTo>
                  <a:cubicBezTo>
                    <a:pt x="14129" y="17597"/>
                    <a:pt x="14648" y="16996"/>
                    <a:pt x="15262" y="16589"/>
                  </a:cubicBezTo>
                  <a:cubicBezTo>
                    <a:pt x="16091" y="16040"/>
                    <a:pt x="17041" y="15873"/>
                    <a:pt x="17979" y="15961"/>
                  </a:cubicBezTo>
                  <a:cubicBezTo>
                    <a:pt x="18952" y="16052"/>
                    <a:pt x="19898" y="16413"/>
                    <a:pt x="20749" y="17017"/>
                  </a:cubicBezTo>
                </a:path>
              </a:pathLst>
            </a:custGeom>
            <a:noFill/>
            <a:ln w="19050" cap="flat">
              <a:solidFill>
                <a:srgbClr val="CBC8EE"/>
              </a:solidFill>
              <a:prstDash val="solid"/>
              <a:miter lim="400000"/>
            </a:ln>
            <a:effectLst>
              <a:outerShdw blurRad="50800" dist="101600" dir="5400000" rotWithShape="0">
                <a:srgbClr val="000000">
                  <a:alpha val="25000"/>
                </a:srgbClr>
              </a:outerShdw>
            </a:effectLst>
          </p:spPr>
          <p:txBody>
            <a:bodyPr wrap="square" lIns="50800" tIns="50800" rIns="50800" bIns="50800" numCol="1" anchor="ctr">
              <a:noAutofit/>
            </a:bodyPr>
            <a:lstStyle/>
            <a:p>
              <a:pPr algn="ctr" defTabSz="584200">
                <a:defRPr sz="2400">
                  <a:solidFill>
                    <a:srgbClr val="000000"/>
                  </a:solidFill>
                  <a:latin typeface="Helvetica Light"/>
                  <a:ea typeface="Helvetica Light"/>
                  <a:cs typeface="Helvetica Light"/>
                  <a:sym typeface="Helvetica Light"/>
                </a:defRPr>
              </a:pPr>
              <a:endParaRPr/>
            </a:p>
          </p:txBody>
        </p:sp>
        <p:sp>
          <p:nvSpPr>
            <p:cNvPr id="2022" name="Line"/>
            <p:cNvSpPr/>
            <p:nvPr/>
          </p:nvSpPr>
          <p:spPr>
            <a:xfrm rot="7380000">
              <a:off x="6191029" y="5616468"/>
              <a:ext cx="277750" cy="226134"/>
            </a:xfrm>
            <a:custGeom>
              <a:avLst/>
              <a:gdLst/>
              <a:ahLst/>
              <a:cxnLst>
                <a:cxn ang="0">
                  <a:pos x="wd2" y="hd2"/>
                </a:cxn>
                <a:cxn ang="5400000">
                  <a:pos x="wd2" y="hd2"/>
                </a:cxn>
                <a:cxn ang="10800000">
                  <a:pos x="wd2" y="hd2"/>
                </a:cxn>
                <a:cxn ang="16200000">
                  <a:pos x="wd2" y="hd2"/>
                </a:cxn>
              </a:cxnLst>
              <a:rect l="0" t="0" r="r" b="b"/>
              <a:pathLst>
                <a:path w="21153" h="21353" extrusionOk="0">
                  <a:moveTo>
                    <a:pt x="12411" y="0"/>
                  </a:moveTo>
                  <a:cubicBezTo>
                    <a:pt x="10391" y="2034"/>
                    <a:pt x="11795" y="6044"/>
                    <a:pt x="14329" y="5477"/>
                  </a:cubicBezTo>
                  <a:cubicBezTo>
                    <a:pt x="15367" y="5245"/>
                    <a:pt x="16282" y="3942"/>
                    <a:pt x="17295" y="4457"/>
                  </a:cubicBezTo>
                  <a:cubicBezTo>
                    <a:pt x="18867" y="5255"/>
                    <a:pt x="18345" y="8211"/>
                    <a:pt x="16636" y="8186"/>
                  </a:cubicBezTo>
                  <a:cubicBezTo>
                    <a:pt x="15223" y="8285"/>
                    <a:pt x="14132" y="9830"/>
                    <a:pt x="14230" y="11593"/>
                  </a:cubicBezTo>
                  <a:cubicBezTo>
                    <a:pt x="14269" y="12309"/>
                    <a:pt x="14527" y="12985"/>
                    <a:pt x="14499" y="13706"/>
                  </a:cubicBezTo>
                  <a:cubicBezTo>
                    <a:pt x="14425" y="15587"/>
                    <a:pt x="12808" y="16769"/>
                    <a:pt x="11488" y="15906"/>
                  </a:cubicBezTo>
                  <a:cubicBezTo>
                    <a:pt x="10381" y="15408"/>
                    <a:pt x="9574" y="14218"/>
                    <a:pt x="9359" y="12766"/>
                  </a:cubicBezTo>
                  <a:cubicBezTo>
                    <a:pt x="9256" y="12076"/>
                    <a:pt x="9298" y="11360"/>
                    <a:pt x="9479" y="10688"/>
                  </a:cubicBezTo>
                  <a:cubicBezTo>
                    <a:pt x="9894" y="9699"/>
                    <a:pt x="10612" y="8960"/>
                    <a:pt x="11465" y="8644"/>
                  </a:cubicBezTo>
                  <a:cubicBezTo>
                    <a:pt x="13312" y="7961"/>
                    <a:pt x="15219" y="9273"/>
                    <a:pt x="15721" y="11573"/>
                  </a:cubicBezTo>
                  <a:cubicBezTo>
                    <a:pt x="16123" y="12146"/>
                    <a:pt x="16658" y="12547"/>
                    <a:pt x="17254" y="12722"/>
                  </a:cubicBezTo>
                  <a:cubicBezTo>
                    <a:pt x="18047" y="12955"/>
                    <a:pt x="18888" y="12776"/>
                    <a:pt x="19587" y="12226"/>
                  </a:cubicBezTo>
                  <a:cubicBezTo>
                    <a:pt x="20572" y="11515"/>
                    <a:pt x="21174" y="10190"/>
                    <a:pt x="21153" y="8781"/>
                  </a:cubicBezTo>
                  <a:cubicBezTo>
                    <a:pt x="21127" y="7135"/>
                    <a:pt x="20271" y="5712"/>
                    <a:pt x="19020" y="5237"/>
                  </a:cubicBezTo>
                  <a:cubicBezTo>
                    <a:pt x="17874" y="4473"/>
                    <a:pt x="16586" y="4088"/>
                    <a:pt x="15275" y="4118"/>
                  </a:cubicBezTo>
                  <a:cubicBezTo>
                    <a:pt x="13433" y="4160"/>
                    <a:pt x="11646" y="5012"/>
                    <a:pt x="10229" y="6524"/>
                  </a:cubicBezTo>
                  <a:lnTo>
                    <a:pt x="6405" y="8113"/>
                  </a:lnTo>
                  <a:cubicBezTo>
                    <a:pt x="5481" y="8318"/>
                    <a:pt x="4566" y="8582"/>
                    <a:pt x="3663" y="8905"/>
                  </a:cubicBezTo>
                  <a:cubicBezTo>
                    <a:pt x="2169" y="9440"/>
                    <a:pt x="631" y="10290"/>
                    <a:pt x="145" y="12107"/>
                  </a:cubicBezTo>
                  <a:cubicBezTo>
                    <a:pt x="-426" y="14242"/>
                    <a:pt x="752" y="16434"/>
                    <a:pt x="2534" y="16551"/>
                  </a:cubicBezTo>
                  <a:cubicBezTo>
                    <a:pt x="3256" y="16805"/>
                    <a:pt x="4025" y="16792"/>
                    <a:pt x="4750" y="16513"/>
                  </a:cubicBezTo>
                  <a:cubicBezTo>
                    <a:pt x="5529" y="16215"/>
                    <a:pt x="6222" y="15624"/>
                    <a:pt x="6732" y="14823"/>
                  </a:cubicBezTo>
                  <a:cubicBezTo>
                    <a:pt x="7577" y="13722"/>
                    <a:pt x="7287" y="11924"/>
                    <a:pt x="6174" y="11371"/>
                  </a:cubicBezTo>
                  <a:cubicBezTo>
                    <a:pt x="5041" y="10807"/>
                    <a:pt x="3682" y="12095"/>
                    <a:pt x="2613" y="11271"/>
                  </a:cubicBezTo>
                  <a:cubicBezTo>
                    <a:pt x="1582" y="10476"/>
                    <a:pt x="1702" y="8586"/>
                    <a:pt x="2563" y="7105"/>
                  </a:cubicBezTo>
                  <a:cubicBezTo>
                    <a:pt x="3486" y="5516"/>
                    <a:pt x="4945" y="4565"/>
                    <a:pt x="6497" y="4568"/>
                  </a:cubicBezTo>
                  <a:cubicBezTo>
                    <a:pt x="7443" y="4567"/>
                    <a:pt x="8377" y="4780"/>
                    <a:pt x="9255" y="5197"/>
                  </a:cubicBezTo>
                  <a:cubicBezTo>
                    <a:pt x="10307" y="5697"/>
                    <a:pt x="11254" y="6477"/>
                    <a:pt x="12034" y="7484"/>
                  </a:cubicBezTo>
                  <a:cubicBezTo>
                    <a:pt x="12502" y="7943"/>
                    <a:pt x="12866" y="8517"/>
                    <a:pt x="13117" y="9156"/>
                  </a:cubicBezTo>
                  <a:cubicBezTo>
                    <a:pt x="13355" y="9762"/>
                    <a:pt x="13500" y="10448"/>
                    <a:pt x="13429" y="11161"/>
                  </a:cubicBezTo>
                  <a:cubicBezTo>
                    <a:pt x="13318" y="12291"/>
                    <a:pt x="12678" y="13243"/>
                    <a:pt x="11805" y="13577"/>
                  </a:cubicBezTo>
                  <a:cubicBezTo>
                    <a:pt x="10283" y="13630"/>
                    <a:pt x="8899" y="14765"/>
                    <a:pt x="8240" y="16501"/>
                  </a:cubicBezTo>
                  <a:cubicBezTo>
                    <a:pt x="7942" y="17284"/>
                    <a:pt x="7817" y="18150"/>
                    <a:pt x="7878" y="19005"/>
                  </a:cubicBezTo>
                  <a:cubicBezTo>
                    <a:pt x="8048" y="19789"/>
                    <a:pt x="8449" y="20458"/>
                    <a:pt x="9002" y="20876"/>
                  </a:cubicBezTo>
                  <a:cubicBezTo>
                    <a:pt x="9958" y="21600"/>
                    <a:pt x="11186" y="21491"/>
                    <a:pt x="12078" y="20604"/>
                  </a:cubicBezTo>
                  <a:lnTo>
                    <a:pt x="13664" y="18273"/>
                  </a:lnTo>
                  <a:cubicBezTo>
                    <a:pt x="14043" y="17531"/>
                    <a:pt x="14568" y="16922"/>
                    <a:pt x="15187" y="16504"/>
                  </a:cubicBezTo>
                  <a:cubicBezTo>
                    <a:pt x="16020" y="15941"/>
                    <a:pt x="16970" y="15757"/>
                    <a:pt x="17905" y="15828"/>
                  </a:cubicBezTo>
                  <a:cubicBezTo>
                    <a:pt x="18875" y="15902"/>
                    <a:pt x="19814" y="16245"/>
                    <a:pt x="20656" y="16833"/>
                  </a:cubicBezTo>
                </a:path>
              </a:pathLst>
            </a:custGeom>
            <a:noFill/>
            <a:ln w="19050" cap="flat">
              <a:solidFill>
                <a:srgbClr val="CBC8EE"/>
              </a:solidFill>
              <a:prstDash val="solid"/>
              <a:miter lim="400000"/>
            </a:ln>
            <a:effectLst>
              <a:outerShdw blurRad="50800" dist="101600" dir="5400000" rotWithShape="0">
                <a:srgbClr val="000000">
                  <a:alpha val="25000"/>
                </a:srgbClr>
              </a:outerShdw>
            </a:effectLst>
          </p:spPr>
          <p:txBody>
            <a:bodyPr wrap="square" lIns="50800" tIns="50800" rIns="50800" bIns="50800" numCol="1" anchor="ctr">
              <a:noAutofit/>
            </a:bodyPr>
            <a:lstStyle/>
            <a:p>
              <a:pPr algn="ctr" defTabSz="584200">
                <a:defRPr sz="2400">
                  <a:solidFill>
                    <a:srgbClr val="000000"/>
                  </a:solidFill>
                  <a:latin typeface="Helvetica Light"/>
                  <a:ea typeface="Helvetica Light"/>
                  <a:cs typeface="Helvetica Light"/>
                  <a:sym typeface="Helvetica Light"/>
                </a:defRPr>
              </a:pPr>
              <a:endParaRPr/>
            </a:p>
          </p:txBody>
        </p:sp>
        <p:sp>
          <p:nvSpPr>
            <p:cNvPr id="2023" name="Line"/>
            <p:cNvSpPr/>
            <p:nvPr/>
          </p:nvSpPr>
          <p:spPr>
            <a:xfrm flipV="1">
              <a:off x="5333438" y="6142220"/>
              <a:ext cx="1" cy="1212733"/>
            </a:xfrm>
            <a:prstGeom prst="line">
              <a:avLst/>
            </a:prstGeom>
            <a:noFill/>
            <a:ln w="38100" cap="flat">
              <a:solidFill>
                <a:srgbClr val="374556"/>
              </a:solidFill>
              <a:prstDash val="solid"/>
              <a:miter lim="400000"/>
            </a:ln>
            <a:effectLst/>
          </p:spPr>
          <p:txBody>
            <a:bodyPr wrap="square" lIns="71437" tIns="71437" rIns="71437" bIns="71437" numCol="1" anchor="ctr">
              <a:noAutofit/>
            </a:bodyPr>
            <a:lstStyle/>
            <a:p>
              <a:pPr algn="ctr" defTabSz="821531">
                <a:defRPr sz="3200">
                  <a:solidFill>
                    <a:srgbClr val="000000"/>
                  </a:solidFill>
                  <a:latin typeface="Helvetica Light"/>
                  <a:ea typeface="Helvetica Light"/>
                  <a:cs typeface="Helvetica Light"/>
                  <a:sym typeface="Helvetica Light"/>
                </a:defRPr>
              </a:pPr>
              <a:endParaRPr/>
            </a:p>
          </p:txBody>
        </p:sp>
        <p:sp>
          <p:nvSpPr>
            <p:cNvPr id="2024" name="Line"/>
            <p:cNvSpPr/>
            <p:nvPr/>
          </p:nvSpPr>
          <p:spPr>
            <a:xfrm flipV="1">
              <a:off x="5504361" y="6526009"/>
              <a:ext cx="1" cy="828944"/>
            </a:xfrm>
            <a:prstGeom prst="line">
              <a:avLst/>
            </a:prstGeom>
            <a:noFill/>
            <a:ln w="38100" cap="flat">
              <a:solidFill>
                <a:srgbClr val="374556"/>
              </a:solidFill>
              <a:prstDash val="solid"/>
              <a:miter lim="400000"/>
            </a:ln>
            <a:effectLst/>
          </p:spPr>
          <p:txBody>
            <a:bodyPr wrap="square" lIns="71437" tIns="71437" rIns="71437" bIns="71437" numCol="1" anchor="ctr">
              <a:noAutofit/>
            </a:bodyPr>
            <a:lstStyle/>
            <a:p>
              <a:pPr algn="ctr" defTabSz="821531">
                <a:defRPr sz="3200">
                  <a:solidFill>
                    <a:srgbClr val="000000"/>
                  </a:solidFill>
                  <a:latin typeface="Helvetica Light"/>
                  <a:ea typeface="Helvetica Light"/>
                  <a:cs typeface="Helvetica Light"/>
                  <a:sym typeface="Helvetica Light"/>
                </a:defRPr>
              </a:pPr>
              <a:endParaRPr/>
            </a:p>
          </p:txBody>
        </p:sp>
        <p:sp>
          <p:nvSpPr>
            <p:cNvPr id="2025" name="Line"/>
            <p:cNvSpPr/>
            <p:nvPr/>
          </p:nvSpPr>
          <p:spPr>
            <a:xfrm flipV="1">
              <a:off x="5551525" y="6677572"/>
              <a:ext cx="1" cy="677381"/>
            </a:xfrm>
            <a:prstGeom prst="line">
              <a:avLst/>
            </a:prstGeom>
            <a:noFill/>
            <a:ln w="38100" cap="flat">
              <a:solidFill>
                <a:srgbClr val="374556"/>
              </a:solidFill>
              <a:prstDash val="solid"/>
              <a:miter lim="400000"/>
            </a:ln>
            <a:effectLst/>
          </p:spPr>
          <p:txBody>
            <a:bodyPr wrap="square" lIns="71437" tIns="71437" rIns="71437" bIns="71437" numCol="1" anchor="ctr">
              <a:noAutofit/>
            </a:bodyPr>
            <a:lstStyle/>
            <a:p>
              <a:pPr algn="ctr" defTabSz="821531">
                <a:defRPr sz="3200">
                  <a:solidFill>
                    <a:srgbClr val="000000"/>
                  </a:solidFill>
                  <a:latin typeface="Helvetica Light"/>
                  <a:ea typeface="Helvetica Light"/>
                  <a:cs typeface="Helvetica Light"/>
                  <a:sym typeface="Helvetica Light"/>
                </a:defRPr>
              </a:pPr>
              <a:endParaRPr/>
            </a:p>
          </p:txBody>
        </p:sp>
        <p:sp>
          <p:nvSpPr>
            <p:cNvPr id="2026" name="Line"/>
            <p:cNvSpPr/>
            <p:nvPr/>
          </p:nvSpPr>
          <p:spPr>
            <a:xfrm flipV="1">
              <a:off x="5842975" y="6892888"/>
              <a:ext cx="1" cy="469198"/>
            </a:xfrm>
            <a:prstGeom prst="line">
              <a:avLst/>
            </a:prstGeom>
            <a:noFill/>
            <a:ln w="38100" cap="flat">
              <a:solidFill>
                <a:srgbClr val="374556"/>
              </a:solidFill>
              <a:prstDash val="solid"/>
              <a:miter lim="400000"/>
            </a:ln>
            <a:effectLst/>
          </p:spPr>
          <p:txBody>
            <a:bodyPr wrap="square" lIns="71437" tIns="71437" rIns="71437" bIns="71437" numCol="1" anchor="ctr">
              <a:noAutofit/>
            </a:bodyPr>
            <a:lstStyle/>
            <a:p>
              <a:pPr algn="ctr" defTabSz="821531">
                <a:defRPr sz="3200">
                  <a:solidFill>
                    <a:srgbClr val="000000"/>
                  </a:solidFill>
                  <a:latin typeface="Helvetica Light"/>
                  <a:ea typeface="Helvetica Light"/>
                  <a:cs typeface="Helvetica Light"/>
                  <a:sym typeface="Helvetica Light"/>
                </a:defRPr>
              </a:pPr>
              <a:endParaRPr/>
            </a:p>
          </p:txBody>
        </p:sp>
        <p:sp>
          <p:nvSpPr>
            <p:cNvPr id="2027" name="Line"/>
            <p:cNvSpPr/>
            <p:nvPr/>
          </p:nvSpPr>
          <p:spPr>
            <a:xfrm flipV="1">
              <a:off x="5796193" y="6728125"/>
              <a:ext cx="1" cy="626829"/>
            </a:xfrm>
            <a:prstGeom prst="line">
              <a:avLst/>
            </a:prstGeom>
            <a:noFill/>
            <a:ln w="38100" cap="flat">
              <a:solidFill>
                <a:srgbClr val="374556"/>
              </a:solidFill>
              <a:prstDash val="solid"/>
              <a:miter lim="400000"/>
            </a:ln>
            <a:effectLst/>
          </p:spPr>
          <p:txBody>
            <a:bodyPr wrap="square" lIns="71437" tIns="71437" rIns="71437" bIns="71437" numCol="1" anchor="ctr">
              <a:noAutofit/>
            </a:bodyPr>
            <a:lstStyle/>
            <a:p>
              <a:pPr algn="ctr" defTabSz="821531">
                <a:defRPr sz="3200">
                  <a:solidFill>
                    <a:srgbClr val="000000"/>
                  </a:solidFill>
                  <a:latin typeface="Helvetica Light"/>
                  <a:ea typeface="Helvetica Light"/>
                  <a:cs typeface="Helvetica Light"/>
                  <a:sym typeface="Helvetica Light"/>
                </a:defRPr>
              </a:pPr>
              <a:endParaRPr/>
            </a:p>
          </p:txBody>
        </p:sp>
        <p:sp>
          <p:nvSpPr>
            <p:cNvPr id="2028" name="Line"/>
            <p:cNvSpPr/>
            <p:nvPr/>
          </p:nvSpPr>
          <p:spPr>
            <a:xfrm flipV="1">
              <a:off x="6249394" y="6613793"/>
              <a:ext cx="1" cy="741160"/>
            </a:xfrm>
            <a:prstGeom prst="line">
              <a:avLst/>
            </a:prstGeom>
            <a:noFill/>
            <a:ln w="38100" cap="flat">
              <a:solidFill>
                <a:srgbClr val="374556"/>
              </a:solidFill>
              <a:prstDash val="solid"/>
              <a:miter lim="400000"/>
            </a:ln>
            <a:effectLst/>
          </p:spPr>
          <p:txBody>
            <a:bodyPr wrap="square" lIns="71437" tIns="71437" rIns="71437" bIns="71437" numCol="1" anchor="ctr">
              <a:noAutofit/>
            </a:bodyPr>
            <a:lstStyle/>
            <a:p>
              <a:pPr algn="ctr" defTabSz="821531">
                <a:defRPr sz="3200">
                  <a:solidFill>
                    <a:srgbClr val="000000"/>
                  </a:solidFill>
                  <a:latin typeface="Helvetica Light"/>
                  <a:ea typeface="Helvetica Light"/>
                  <a:cs typeface="Helvetica Light"/>
                  <a:sym typeface="Helvetica Light"/>
                </a:defRPr>
              </a:pPr>
              <a:endParaRPr/>
            </a:p>
          </p:txBody>
        </p:sp>
        <p:sp>
          <p:nvSpPr>
            <p:cNvPr id="2029" name="Line"/>
            <p:cNvSpPr/>
            <p:nvPr/>
          </p:nvSpPr>
          <p:spPr>
            <a:xfrm flipV="1">
              <a:off x="6338430" y="5951689"/>
              <a:ext cx="1" cy="1403264"/>
            </a:xfrm>
            <a:prstGeom prst="line">
              <a:avLst/>
            </a:prstGeom>
            <a:noFill/>
            <a:ln w="38100" cap="flat">
              <a:solidFill>
                <a:srgbClr val="374556"/>
              </a:solidFill>
              <a:prstDash val="solid"/>
              <a:miter lim="400000"/>
            </a:ln>
            <a:effectLst/>
          </p:spPr>
          <p:txBody>
            <a:bodyPr wrap="square" lIns="71437" tIns="71437" rIns="71437" bIns="71437" numCol="1" anchor="ctr">
              <a:noAutofit/>
            </a:bodyPr>
            <a:lstStyle/>
            <a:p>
              <a:pPr algn="ctr" defTabSz="821531">
                <a:defRPr sz="3200">
                  <a:solidFill>
                    <a:srgbClr val="000000"/>
                  </a:solidFill>
                  <a:latin typeface="Helvetica Light"/>
                  <a:ea typeface="Helvetica Light"/>
                  <a:cs typeface="Helvetica Light"/>
                  <a:sym typeface="Helvetica Light"/>
                </a:defRPr>
              </a:pPr>
              <a:endParaRPr/>
            </a:p>
          </p:txBody>
        </p:sp>
        <p:sp>
          <p:nvSpPr>
            <p:cNvPr id="2030" name="Line"/>
            <p:cNvSpPr/>
            <p:nvPr/>
          </p:nvSpPr>
          <p:spPr>
            <a:xfrm flipV="1">
              <a:off x="6594027" y="6900021"/>
              <a:ext cx="1" cy="454933"/>
            </a:xfrm>
            <a:prstGeom prst="line">
              <a:avLst/>
            </a:prstGeom>
            <a:noFill/>
            <a:ln w="38100" cap="flat">
              <a:solidFill>
                <a:srgbClr val="374556"/>
              </a:solidFill>
              <a:prstDash val="solid"/>
              <a:miter lim="400000"/>
            </a:ln>
            <a:effectLst/>
          </p:spPr>
          <p:txBody>
            <a:bodyPr wrap="square" lIns="71437" tIns="71437" rIns="71437" bIns="71437" numCol="1" anchor="ctr">
              <a:noAutofit/>
            </a:bodyPr>
            <a:lstStyle/>
            <a:p>
              <a:pPr algn="ctr" defTabSz="821531">
                <a:defRPr sz="3200">
                  <a:solidFill>
                    <a:srgbClr val="000000"/>
                  </a:solidFill>
                  <a:latin typeface="Helvetica Light"/>
                  <a:ea typeface="Helvetica Light"/>
                  <a:cs typeface="Helvetica Light"/>
                  <a:sym typeface="Helvetica Light"/>
                </a:defRPr>
              </a:pPr>
              <a:endParaRPr/>
            </a:p>
          </p:txBody>
        </p:sp>
        <p:sp>
          <p:nvSpPr>
            <p:cNvPr id="2031" name="Line"/>
            <p:cNvSpPr/>
            <p:nvPr/>
          </p:nvSpPr>
          <p:spPr>
            <a:xfrm flipV="1">
              <a:off x="6641523" y="6526009"/>
              <a:ext cx="1" cy="828944"/>
            </a:xfrm>
            <a:prstGeom prst="line">
              <a:avLst/>
            </a:prstGeom>
            <a:noFill/>
            <a:ln w="38100" cap="flat">
              <a:solidFill>
                <a:srgbClr val="374556"/>
              </a:solidFill>
              <a:prstDash val="solid"/>
              <a:miter lim="400000"/>
            </a:ln>
            <a:effectLst/>
          </p:spPr>
          <p:txBody>
            <a:bodyPr wrap="square" lIns="71437" tIns="71437" rIns="71437" bIns="71437" numCol="1" anchor="ctr">
              <a:noAutofit/>
            </a:bodyPr>
            <a:lstStyle/>
            <a:p>
              <a:pPr algn="ctr" defTabSz="821531">
                <a:defRPr sz="3200">
                  <a:solidFill>
                    <a:srgbClr val="000000"/>
                  </a:solidFill>
                  <a:latin typeface="Helvetica Light"/>
                  <a:ea typeface="Helvetica Light"/>
                  <a:cs typeface="Helvetica Light"/>
                  <a:sym typeface="Helvetica Light"/>
                </a:defRPr>
              </a:pPr>
              <a:endParaRPr/>
            </a:p>
          </p:txBody>
        </p:sp>
        <p:sp>
          <p:nvSpPr>
            <p:cNvPr id="2032" name="Line"/>
            <p:cNvSpPr/>
            <p:nvPr/>
          </p:nvSpPr>
          <p:spPr>
            <a:xfrm flipV="1">
              <a:off x="6689018" y="6973649"/>
              <a:ext cx="1" cy="381305"/>
            </a:xfrm>
            <a:prstGeom prst="line">
              <a:avLst/>
            </a:prstGeom>
            <a:noFill/>
            <a:ln w="38100" cap="flat">
              <a:solidFill>
                <a:srgbClr val="374556"/>
              </a:solidFill>
              <a:prstDash val="solid"/>
              <a:miter lim="400000"/>
            </a:ln>
            <a:effectLst/>
          </p:spPr>
          <p:txBody>
            <a:bodyPr wrap="square" lIns="71437" tIns="71437" rIns="71437" bIns="71437" numCol="1" anchor="ctr">
              <a:noAutofit/>
            </a:bodyPr>
            <a:lstStyle/>
            <a:p>
              <a:pPr algn="ctr" defTabSz="821531">
                <a:defRPr sz="3200">
                  <a:solidFill>
                    <a:srgbClr val="000000"/>
                  </a:solidFill>
                  <a:latin typeface="Helvetica Light"/>
                  <a:ea typeface="Helvetica Light"/>
                  <a:cs typeface="Helvetica Light"/>
                  <a:sym typeface="Helvetica Light"/>
                </a:defRPr>
              </a:pPr>
              <a:endParaRPr/>
            </a:p>
          </p:txBody>
        </p:sp>
        <p:sp>
          <p:nvSpPr>
            <p:cNvPr id="2033" name="Line"/>
            <p:cNvSpPr/>
            <p:nvPr/>
          </p:nvSpPr>
          <p:spPr>
            <a:xfrm flipV="1">
              <a:off x="7091128" y="6618743"/>
              <a:ext cx="1" cy="736210"/>
            </a:xfrm>
            <a:prstGeom prst="line">
              <a:avLst/>
            </a:prstGeom>
            <a:noFill/>
            <a:ln w="38100" cap="flat">
              <a:solidFill>
                <a:srgbClr val="374556"/>
              </a:solidFill>
              <a:prstDash val="solid"/>
              <a:miter lim="400000"/>
            </a:ln>
            <a:effectLst/>
          </p:spPr>
          <p:txBody>
            <a:bodyPr wrap="square" lIns="71437" tIns="71437" rIns="71437" bIns="71437" numCol="1" anchor="ctr">
              <a:noAutofit/>
            </a:bodyPr>
            <a:lstStyle/>
            <a:p>
              <a:pPr algn="ctr" defTabSz="821531">
                <a:defRPr sz="3200">
                  <a:solidFill>
                    <a:srgbClr val="000000"/>
                  </a:solidFill>
                  <a:latin typeface="Helvetica Light"/>
                  <a:ea typeface="Helvetica Light"/>
                  <a:cs typeface="Helvetica Light"/>
                  <a:sym typeface="Helvetica Light"/>
                </a:defRPr>
              </a:pPr>
              <a:endParaRPr/>
            </a:p>
          </p:txBody>
        </p:sp>
        <p:sp>
          <p:nvSpPr>
            <p:cNvPr id="2034" name="Line"/>
            <p:cNvSpPr/>
            <p:nvPr/>
          </p:nvSpPr>
          <p:spPr>
            <a:xfrm flipV="1">
              <a:off x="7139419" y="6339203"/>
              <a:ext cx="1" cy="1015750"/>
            </a:xfrm>
            <a:prstGeom prst="line">
              <a:avLst/>
            </a:prstGeom>
            <a:noFill/>
            <a:ln w="38100" cap="flat">
              <a:solidFill>
                <a:srgbClr val="374556"/>
              </a:solidFill>
              <a:prstDash val="solid"/>
              <a:miter lim="400000"/>
            </a:ln>
            <a:effectLst/>
          </p:spPr>
          <p:txBody>
            <a:bodyPr wrap="square" lIns="71437" tIns="71437" rIns="71437" bIns="71437" numCol="1" anchor="ctr">
              <a:noAutofit/>
            </a:bodyPr>
            <a:lstStyle/>
            <a:p>
              <a:pPr algn="ctr" defTabSz="821531">
                <a:defRPr sz="3200">
                  <a:solidFill>
                    <a:srgbClr val="000000"/>
                  </a:solidFill>
                  <a:latin typeface="Helvetica Light"/>
                  <a:ea typeface="Helvetica Light"/>
                  <a:cs typeface="Helvetica Light"/>
                  <a:sym typeface="Helvetica Light"/>
                </a:defRPr>
              </a:pPr>
              <a:endParaRPr/>
            </a:p>
          </p:txBody>
        </p:sp>
        <p:sp>
          <p:nvSpPr>
            <p:cNvPr id="2035" name="Line"/>
            <p:cNvSpPr/>
            <p:nvPr/>
          </p:nvSpPr>
          <p:spPr>
            <a:xfrm flipV="1">
              <a:off x="7186768" y="5951689"/>
              <a:ext cx="1" cy="1403264"/>
            </a:xfrm>
            <a:prstGeom prst="line">
              <a:avLst/>
            </a:prstGeom>
            <a:noFill/>
            <a:ln w="38100" cap="flat">
              <a:solidFill>
                <a:srgbClr val="374556"/>
              </a:solidFill>
              <a:prstDash val="solid"/>
              <a:miter lim="400000"/>
            </a:ln>
            <a:effectLst/>
          </p:spPr>
          <p:txBody>
            <a:bodyPr wrap="square" lIns="71437" tIns="71437" rIns="71437" bIns="71437" numCol="1" anchor="ctr">
              <a:noAutofit/>
            </a:bodyPr>
            <a:lstStyle/>
            <a:p>
              <a:pPr algn="ctr" defTabSz="821531">
                <a:defRPr sz="3200">
                  <a:solidFill>
                    <a:srgbClr val="000000"/>
                  </a:solidFill>
                  <a:latin typeface="Helvetica Light"/>
                  <a:ea typeface="Helvetica Light"/>
                  <a:cs typeface="Helvetica Light"/>
                  <a:sym typeface="Helvetica Light"/>
                </a:defRPr>
              </a:pPr>
              <a:endParaRPr/>
            </a:p>
          </p:txBody>
        </p:sp>
        <p:sp>
          <p:nvSpPr>
            <p:cNvPr id="2036" name="Line"/>
            <p:cNvSpPr/>
            <p:nvPr/>
          </p:nvSpPr>
          <p:spPr>
            <a:xfrm flipV="1">
              <a:off x="7412985" y="6283946"/>
              <a:ext cx="1" cy="1067781"/>
            </a:xfrm>
            <a:prstGeom prst="line">
              <a:avLst/>
            </a:prstGeom>
            <a:noFill/>
            <a:ln w="38100" cap="flat">
              <a:solidFill>
                <a:srgbClr val="374556"/>
              </a:solidFill>
              <a:prstDash val="solid"/>
              <a:miter lim="400000"/>
            </a:ln>
            <a:effectLst/>
          </p:spPr>
          <p:txBody>
            <a:bodyPr wrap="square" lIns="71437" tIns="71437" rIns="71437" bIns="71437" numCol="1" anchor="ctr">
              <a:noAutofit/>
            </a:bodyPr>
            <a:lstStyle/>
            <a:p>
              <a:pPr algn="ctr" defTabSz="821531">
                <a:defRPr sz="3200">
                  <a:solidFill>
                    <a:srgbClr val="000000"/>
                  </a:solidFill>
                  <a:latin typeface="Helvetica Light"/>
                  <a:ea typeface="Helvetica Light"/>
                  <a:cs typeface="Helvetica Light"/>
                  <a:sym typeface="Helvetica Light"/>
                </a:defRPr>
              </a:pPr>
              <a:endParaRPr/>
            </a:p>
          </p:txBody>
        </p:sp>
        <p:sp>
          <p:nvSpPr>
            <p:cNvPr id="2037" name="Line"/>
            <p:cNvSpPr/>
            <p:nvPr/>
          </p:nvSpPr>
          <p:spPr>
            <a:xfrm flipV="1">
              <a:off x="5749166" y="6677572"/>
              <a:ext cx="1" cy="677381"/>
            </a:xfrm>
            <a:prstGeom prst="line">
              <a:avLst/>
            </a:prstGeom>
            <a:noFill/>
            <a:ln w="38100" cap="flat">
              <a:solidFill>
                <a:srgbClr val="374556"/>
              </a:solidFill>
              <a:prstDash val="solid"/>
              <a:miter lim="400000"/>
            </a:ln>
            <a:effectLst/>
          </p:spPr>
          <p:txBody>
            <a:bodyPr wrap="square" lIns="71437" tIns="71437" rIns="71437" bIns="71437" numCol="1" anchor="ctr">
              <a:noAutofit/>
            </a:bodyPr>
            <a:lstStyle/>
            <a:p>
              <a:pPr algn="ctr" defTabSz="821531">
                <a:defRPr sz="3200">
                  <a:solidFill>
                    <a:srgbClr val="000000"/>
                  </a:solidFill>
                  <a:latin typeface="Helvetica Light"/>
                  <a:ea typeface="Helvetica Light"/>
                  <a:cs typeface="Helvetica Light"/>
                  <a:sym typeface="Helvetica Light"/>
                </a:defRPr>
              </a:pPr>
              <a:endParaRPr/>
            </a:p>
          </p:txBody>
        </p:sp>
        <p:sp>
          <p:nvSpPr>
            <p:cNvPr id="2038" name="Line"/>
            <p:cNvSpPr/>
            <p:nvPr/>
          </p:nvSpPr>
          <p:spPr>
            <a:xfrm rot="1140000">
              <a:off x="5618824" y="6353177"/>
              <a:ext cx="269428" cy="232190"/>
            </a:xfrm>
            <a:custGeom>
              <a:avLst/>
              <a:gdLst/>
              <a:ahLst/>
              <a:cxnLst>
                <a:cxn ang="0">
                  <a:pos x="wd2" y="hd2"/>
                </a:cxn>
                <a:cxn ang="5400000">
                  <a:pos x="wd2" y="hd2"/>
                </a:cxn>
                <a:cxn ang="10800000">
                  <a:pos x="wd2" y="hd2"/>
                </a:cxn>
                <a:cxn ang="16200000">
                  <a:pos x="wd2" y="hd2"/>
                </a:cxn>
              </a:cxnLst>
              <a:rect l="0" t="0" r="r" b="b"/>
              <a:pathLst>
                <a:path w="21149" h="21360" extrusionOk="0">
                  <a:moveTo>
                    <a:pt x="12277" y="0"/>
                  </a:moveTo>
                  <a:cubicBezTo>
                    <a:pt x="10277" y="2002"/>
                    <a:pt x="11734" y="6045"/>
                    <a:pt x="14267" y="5523"/>
                  </a:cubicBezTo>
                  <a:cubicBezTo>
                    <a:pt x="15305" y="5310"/>
                    <a:pt x="16206" y="4020"/>
                    <a:pt x="17228" y="4555"/>
                  </a:cubicBezTo>
                  <a:cubicBezTo>
                    <a:pt x="18813" y="5383"/>
                    <a:pt x="18326" y="8335"/>
                    <a:pt x="16613" y="8279"/>
                  </a:cubicBezTo>
                  <a:cubicBezTo>
                    <a:pt x="15198" y="8353"/>
                    <a:pt x="14123" y="9881"/>
                    <a:pt x="14243" y="11650"/>
                  </a:cubicBezTo>
                  <a:cubicBezTo>
                    <a:pt x="14292" y="12369"/>
                    <a:pt x="14558" y="13050"/>
                    <a:pt x="14539" y="13772"/>
                  </a:cubicBezTo>
                  <a:cubicBezTo>
                    <a:pt x="14488" y="15656"/>
                    <a:pt x="12882" y="16811"/>
                    <a:pt x="11548" y="15922"/>
                  </a:cubicBezTo>
                  <a:cubicBezTo>
                    <a:pt x="10432" y="15403"/>
                    <a:pt x="9609" y="14196"/>
                    <a:pt x="9375" y="12737"/>
                  </a:cubicBezTo>
                  <a:cubicBezTo>
                    <a:pt x="9264" y="12044"/>
                    <a:pt x="9297" y="11327"/>
                    <a:pt x="9470" y="10657"/>
                  </a:cubicBezTo>
                  <a:cubicBezTo>
                    <a:pt x="9874" y="9674"/>
                    <a:pt x="10585" y="8946"/>
                    <a:pt x="11435" y="8645"/>
                  </a:cubicBezTo>
                  <a:cubicBezTo>
                    <a:pt x="13279" y="7994"/>
                    <a:pt x="15206" y="9343"/>
                    <a:pt x="15738" y="11657"/>
                  </a:cubicBezTo>
                  <a:cubicBezTo>
                    <a:pt x="16147" y="12239"/>
                    <a:pt x="16689" y="12651"/>
                    <a:pt x="17289" y="12837"/>
                  </a:cubicBezTo>
                  <a:cubicBezTo>
                    <a:pt x="18086" y="13084"/>
                    <a:pt x="18926" y="12920"/>
                    <a:pt x="19620" y="12381"/>
                  </a:cubicBezTo>
                  <a:cubicBezTo>
                    <a:pt x="20599" y="11687"/>
                    <a:pt x="21186" y="10370"/>
                    <a:pt x="21147" y="8958"/>
                  </a:cubicBezTo>
                  <a:cubicBezTo>
                    <a:pt x="21102" y="7308"/>
                    <a:pt x="20226" y="5867"/>
                    <a:pt x="18966" y="5368"/>
                  </a:cubicBezTo>
                  <a:cubicBezTo>
                    <a:pt x="17808" y="4581"/>
                    <a:pt x="16512" y="4172"/>
                    <a:pt x="15199" y="4178"/>
                  </a:cubicBezTo>
                  <a:cubicBezTo>
                    <a:pt x="13353" y="4187"/>
                    <a:pt x="11572" y="5008"/>
                    <a:pt x="10170" y="6498"/>
                  </a:cubicBezTo>
                  <a:lnTo>
                    <a:pt x="6357" y="8021"/>
                  </a:lnTo>
                  <a:cubicBezTo>
                    <a:pt x="5434" y="8209"/>
                    <a:pt x="4520" y="8457"/>
                    <a:pt x="3619" y="8765"/>
                  </a:cubicBezTo>
                  <a:cubicBezTo>
                    <a:pt x="2128" y="9273"/>
                    <a:pt x="597" y="10097"/>
                    <a:pt x="132" y="11909"/>
                  </a:cubicBezTo>
                  <a:cubicBezTo>
                    <a:pt x="-414" y="14038"/>
                    <a:pt x="794" y="16256"/>
                    <a:pt x="2581" y="16406"/>
                  </a:cubicBezTo>
                  <a:cubicBezTo>
                    <a:pt x="3308" y="16673"/>
                    <a:pt x="4079" y="16674"/>
                    <a:pt x="4802" y="16408"/>
                  </a:cubicBezTo>
                  <a:cubicBezTo>
                    <a:pt x="5579" y="16123"/>
                    <a:pt x="6266" y="15544"/>
                    <a:pt x="6768" y="14751"/>
                  </a:cubicBezTo>
                  <a:cubicBezTo>
                    <a:pt x="7601" y="13662"/>
                    <a:pt x="7288" y="11856"/>
                    <a:pt x="6166" y="11281"/>
                  </a:cubicBezTo>
                  <a:cubicBezTo>
                    <a:pt x="5023" y="10695"/>
                    <a:pt x="3677" y="11961"/>
                    <a:pt x="2595" y="11116"/>
                  </a:cubicBezTo>
                  <a:cubicBezTo>
                    <a:pt x="1552" y="10300"/>
                    <a:pt x="1650" y="8409"/>
                    <a:pt x="2494" y="6940"/>
                  </a:cubicBezTo>
                  <a:cubicBezTo>
                    <a:pt x="3399" y="5365"/>
                    <a:pt x="4850" y="4439"/>
                    <a:pt x="6406" y="4470"/>
                  </a:cubicBezTo>
                  <a:cubicBezTo>
                    <a:pt x="7354" y="4486"/>
                    <a:pt x="8293" y="4717"/>
                    <a:pt x="9178" y="5151"/>
                  </a:cubicBezTo>
                  <a:cubicBezTo>
                    <a:pt x="10238" y="5670"/>
                    <a:pt x="11198" y="6469"/>
                    <a:pt x="11992" y="7493"/>
                  </a:cubicBezTo>
                  <a:cubicBezTo>
                    <a:pt x="12466" y="7961"/>
                    <a:pt x="12838" y="8543"/>
                    <a:pt x="13098" y="9187"/>
                  </a:cubicBezTo>
                  <a:cubicBezTo>
                    <a:pt x="13344" y="9800"/>
                    <a:pt x="13497" y="10489"/>
                    <a:pt x="13435" y="11203"/>
                  </a:cubicBezTo>
                  <a:cubicBezTo>
                    <a:pt x="13337" y="12333"/>
                    <a:pt x="12707" y="13276"/>
                    <a:pt x="11837" y="13594"/>
                  </a:cubicBezTo>
                  <a:cubicBezTo>
                    <a:pt x="10312" y="13620"/>
                    <a:pt x="8939" y="14732"/>
                    <a:pt x="8300" y="16459"/>
                  </a:cubicBezTo>
                  <a:cubicBezTo>
                    <a:pt x="8011" y="17239"/>
                    <a:pt x="7896" y="18104"/>
                    <a:pt x="7968" y="18962"/>
                  </a:cubicBezTo>
                  <a:cubicBezTo>
                    <a:pt x="8148" y="19751"/>
                    <a:pt x="8558" y="20428"/>
                    <a:pt x="9118" y="20857"/>
                  </a:cubicBezTo>
                  <a:cubicBezTo>
                    <a:pt x="10085" y="21600"/>
                    <a:pt x="11314" y="21513"/>
                    <a:pt x="12198" y="20640"/>
                  </a:cubicBezTo>
                  <a:lnTo>
                    <a:pt x="13758" y="18333"/>
                  </a:lnTo>
                  <a:cubicBezTo>
                    <a:pt x="14129" y="17597"/>
                    <a:pt x="14648" y="16996"/>
                    <a:pt x="15262" y="16589"/>
                  </a:cubicBezTo>
                  <a:cubicBezTo>
                    <a:pt x="16091" y="16040"/>
                    <a:pt x="17041" y="15873"/>
                    <a:pt x="17979" y="15961"/>
                  </a:cubicBezTo>
                  <a:cubicBezTo>
                    <a:pt x="18952" y="16052"/>
                    <a:pt x="19898" y="16413"/>
                    <a:pt x="20749" y="17017"/>
                  </a:cubicBezTo>
                </a:path>
              </a:pathLst>
            </a:custGeom>
            <a:noFill/>
            <a:ln w="19050" cap="flat">
              <a:solidFill>
                <a:srgbClr val="8783CA">
                  <a:alpha val="80000"/>
                </a:srgbClr>
              </a:solidFill>
              <a:prstDash val="solid"/>
              <a:miter lim="400000"/>
            </a:ln>
            <a:effectLst>
              <a:outerShdw blurRad="50800" dist="101600" dir="5400000" rotWithShape="0">
                <a:srgbClr val="000000">
                  <a:alpha val="25000"/>
                </a:srgbClr>
              </a:outerShdw>
            </a:effectLst>
          </p:spPr>
          <p:txBody>
            <a:bodyPr wrap="square" lIns="50800" tIns="50800" rIns="50800" bIns="50800" numCol="1" anchor="ctr">
              <a:noAutofit/>
            </a:bodyPr>
            <a:lstStyle/>
            <a:p>
              <a:pPr algn="ctr" defTabSz="584200">
                <a:defRPr sz="2400">
                  <a:solidFill>
                    <a:srgbClr val="000000"/>
                  </a:solidFill>
                  <a:latin typeface="Helvetica Light"/>
                  <a:ea typeface="Helvetica Light"/>
                  <a:cs typeface="Helvetica Light"/>
                  <a:sym typeface="Helvetica Light"/>
                </a:defRPr>
              </a:pPr>
              <a:endParaRPr/>
            </a:p>
          </p:txBody>
        </p:sp>
        <p:sp>
          <p:nvSpPr>
            <p:cNvPr id="2039" name="Line"/>
            <p:cNvSpPr/>
            <p:nvPr/>
          </p:nvSpPr>
          <p:spPr>
            <a:xfrm rot="7380000">
              <a:off x="5599838" y="6362356"/>
              <a:ext cx="277750" cy="226135"/>
            </a:xfrm>
            <a:custGeom>
              <a:avLst/>
              <a:gdLst/>
              <a:ahLst/>
              <a:cxnLst>
                <a:cxn ang="0">
                  <a:pos x="wd2" y="hd2"/>
                </a:cxn>
                <a:cxn ang="5400000">
                  <a:pos x="wd2" y="hd2"/>
                </a:cxn>
                <a:cxn ang="10800000">
                  <a:pos x="wd2" y="hd2"/>
                </a:cxn>
                <a:cxn ang="16200000">
                  <a:pos x="wd2" y="hd2"/>
                </a:cxn>
              </a:cxnLst>
              <a:rect l="0" t="0" r="r" b="b"/>
              <a:pathLst>
                <a:path w="21153" h="21353" extrusionOk="0">
                  <a:moveTo>
                    <a:pt x="12411" y="0"/>
                  </a:moveTo>
                  <a:cubicBezTo>
                    <a:pt x="10391" y="2034"/>
                    <a:pt x="11795" y="6044"/>
                    <a:pt x="14329" y="5477"/>
                  </a:cubicBezTo>
                  <a:cubicBezTo>
                    <a:pt x="15367" y="5245"/>
                    <a:pt x="16282" y="3942"/>
                    <a:pt x="17295" y="4457"/>
                  </a:cubicBezTo>
                  <a:cubicBezTo>
                    <a:pt x="18867" y="5255"/>
                    <a:pt x="18345" y="8211"/>
                    <a:pt x="16636" y="8186"/>
                  </a:cubicBezTo>
                  <a:cubicBezTo>
                    <a:pt x="15223" y="8285"/>
                    <a:pt x="14132" y="9830"/>
                    <a:pt x="14230" y="11593"/>
                  </a:cubicBezTo>
                  <a:cubicBezTo>
                    <a:pt x="14269" y="12309"/>
                    <a:pt x="14527" y="12985"/>
                    <a:pt x="14499" y="13706"/>
                  </a:cubicBezTo>
                  <a:cubicBezTo>
                    <a:pt x="14425" y="15587"/>
                    <a:pt x="12808" y="16769"/>
                    <a:pt x="11488" y="15906"/>
                  </a:cubicBezTo>
                  <a:cubicBezTo>
                    <a:pt x="10381" y="15408"/>
                    <a:pt x="9574" y="14218"/>
                    <a:pt x="9359" y="12766"/>
                  </a:cubicBezTo>
                  <a:cubicBezTo>
                    <a:pt x="9256" y="12076"/>
                    <a:pt x="9298" y="11360"/>
                    <a:pt x="9479" y="10688"/>
                  </a:cubicBezTo>
                  <a:cubicBezTo>
                    <a:pt x="9894" y="9699"/>
                    <a:pt x="10612" y="8960"/>
                    <a:pt x="11465" y="8644"/>
                  </a:cubicBezTo>
                  <a:cubicBezTo>
                    <a:pt x="13312" y="7961"/>
                    <a:pt x="15219" y="9273"/>
                    <a:pt x="15721" y="11573"/>
                  </a:cubicBezTo>
                  <a:cubicBezTo>
                    <a:pt x="16123" y="12146"/>
                    <a:pt x="16658" y="12547"/>
                    <a:pt x="17254" y="12722"/>
                  </a:cubicBezTo>
                  <a:cubicBezTo>
                    <a:pt x="18047" y="12955"/>
                    <a:pt x="18888" y="12776"/>
                    <a:pt x="19587" y="12226"/>
                  </a:cubicBezTo>
                  <a:cubicBezTo>
                    <a:pt x="20572" y="11515"/>
                    <a:pt x="21174" y="10190"/>
                    <a:pt x="21153" y="8781"/>
                  </a:cubicBezTo>
                  <a:cubicBezTo>
                    <a:pt x="21127" y="7135"/>
                    <a:pt x="20271" y="5712"/>
                    <a:pt x="19020" y="5237"/>
                  </a:cubicBezTo>
                  <a:cubicBezTo>
                    <a:pt x="17874" y="4473"/>
                    <a:pt x="16586" y="4088"/>
                    <a:pt x="15275" y="4118"/>
                  </a:cubicBezTo>
                  <a:cubicBezTo>
                    <a:pt x="13433" y="4160"/>
                    <a:pt x="11646" y="5012"/>
                    <a:pt x="10229" y="6524"/>
                  </a:cubicBezTo>
                  <a:lnTo>
                    <a:pt x="6405" y="8113"/>
                  </a:lnTo>
                  <a:cubicBezTo>
                    <a:pt x="5481" y="8318"/>
                    <a:pt x="4566" y="8582"/>
                    <a:pt x="3663" y="8905"/>
                  </a:cubicBezTo>
                  <a:cubicBezTo>
                    <a:pt x="2169" y="9440"/>
                    <a:pt x="631" y="10290"/>
                    <a:pt x="145" y="12107"/>
                  </a:cubicBezTo>
                  <a:cubicBezTo>
                    <a:pt x="-426" y="14242"/>
                    <a:pt x="752" y="16434"/>
                    <a:pt x="2534" y="16551"/>
                  </a:cubicBezTo>
                  <a:cubicBezTo>
                    <a:pt x="3256" y="16805"/>
                    <a:pt x="4025" y="16792"/>
                    <a:pt x="4750" y="16513"/>
                  </a:cubicBezTo>
                  <a:cubicBezTo>
                    <a:pt x="5529" y="16215"/>
                    <a:pt x="6222" y="15624"/>
                    <a:pt x="6732" y="14823"/>
                  </a:cubicBezTo>
                  <a:cubicBezTo>
                    <a:pt x="7577" y="13722"/>
                    <a:pt x="7287" y="11924"/>
                    <a:pt x="6174" y="11371"/>
                  </a:cubicBezTo>
                  <a:cubicBezTo>
                    <a:pt x="5041" y="10807"/>
                    <a:pt x="3682" y="12095"/>
                    <a:pt x="2613" y="11271"/>
                  </a:cubicBezTo>
                  <a:cubicBezTo>
                    <a:pt x="1582" y="10476"/>
                    <a:pt x="1702" y="8586"/>
                    <a:pt x="2563" y="7105"/>
                  </a:cubicBezTo>
                  <a:cubicBezTo>
                    <a:pt x="3486" y="5516"/>
                    <a:pt x="4945" y="4565"/>
                    <a:pt x="6497" y="4568"/>
                  </a:cubicBezTo>
                  <a:cubicBezTo>
                    <a:pt x="7443" y="4567"/>
                    <a:pt x="8377" y="4780"/>
                    <a:pt x="9255" y="5197"/>
                  </a:cubicBezTo>
                  <a:cubicBezTo>
                    <a:pt x="10307" y="5697"/>
                    <a:pt x="11254" y="6477"/>
                    <a:pt x="12034" y="7484"/>
                  </a:cubicBezTo>
                  <a:cubicBezTo>
                    <a:pt x="12502" y="7943"/>
                    <a:pt x="12866" y="8517"/>
                    <a:pt x="13117" y="9156"/>
                  </a:cubicBezTo>
                  <a:cubicBezTo>
                    <a:pt x="13355" y="9762"/>
                    <a:pt x="13500" y="10448"/>
                    <a:pt x="13429" y="11161"/>
                  </a:cubicBezTo>
                  <a:cubicBezTo>
                    <a:pt x="13318" y="12291"/>
                    <a:pt x="12678" y="13243"/>
                    <a:pt x="11805" y="13577"/>
                  </a:cubicBezTo>
                  <a:cubicBezTo>
                    <a:pt x="10283" y="13630"/>
                    <a:pt x="8899" y="14765"/>
                    <a:pt x="8240" y="16501"/>
                  </a:cubicBezTo>
                  <a:cubicBezTo>
                    <a:pt x="7942" y="17284"/>
                    <a:pt x="7817" y="18150"/>
                    <a:pt x="7878" y="19005"/>
                  </a:cubicBezTo>
                  <a:cubicBezTo>
                    <a:pt x="8048" y="19789"/>
                    <a:pt x="8449" y="20458"/>
                    <a:pt x="9002" y="20876"/>
                  </a:cubicBezTo>
                  <a:cubicBezTo>
                    <a:pt x="9958" y="21600"/>
                    <a:pt x="11186" y="21491"/>
                    <a:pt x="12078" y="20604"/>
                  </a:cubicBezTo>
                  <a:lnTo>
                    <a:pt x="13664" y="18273"/>
                  </a:lnTo>
                  <a:cubicBezTo>
                    <a:pt x="14043" y="17531"/>
                    <a:pt x="14568" y="16922"/>
                    <a:pt x="15187" y="16504"/>
                  </a:cubicBezTo>
                  <a:cubicBezTo>
                    <a:pt x="16020" y="15941"/>
                    <a:pt x="16970" y="15757"/>
                    <a:pt x="17905" y="15828"/>
                  </a:cubicBezTo>
                  <a:cubicBezTo>
                    <a:pt x="18875" y="15902"/>
                    <a:pt x="19815" y="16245"/>
                    <a:pt x="20656" y="16833"/>
                  </a:cubicBezTo>
                </a:path>
              </a:pathLst>
            </a:custGeom>
            <a:noFill/>
            <a:ln w="19050" cap="flat">
              <a:solidFill>
                <a:srgbClr val="8783CA">
                  <a:alpha val="80000"/>
                </a:srgbClr>
              </a:solidFill>
              <a:prstDash val="solid"/>
              <a:miter lim="400000"/>
            </a:ln>
            <a:effectLst>
              <a:outerShdw blurRad="50800" dist="101600" dir="5400000" rotWithShape="0">
                <a:srgbClr val="000000">
                  <a:alpha val="25000"/>
                </a:srgbClr>
              </a:outerShdw>
            </a:effectLst>
          </p:spPr>
          <p:txBody>
            <a:bodyPr wrap="square" lIns="50800" tIns="50800" rIns="50800" bIns="50800" numCol="1" anchor="ctr">
              <a:noAutofit/>
            </a:bodyPr>
            <a:lstStyle/>
            <a:p>
              <a:pPr algn="ctr" defTabSz="584200">
                <a:defRPr sz="2400">
                  <a:solidFill>
                    <a:srgbClr val="000000"/>
                  </a:solidFill>
                  <a:latin typeface="Helvetica Light"/>
                  <a:ea typeface="Helvetica Light"/>
                  <a:cs typeface="Helvetica Light"/>
                  <a:sym typeface="Helvetica Light"/>
                </a:defRPr>
              </a:pPr>
              <a:endParaRPr/>
            </a:p>
          </p:txBody>
        </p:sp>
        <p:sp>
          <p:nvSpPr>
            <p:cNvPr id="2040" name="Line"/>
            <p:cNvSpPr/>
            <p:nvPr/>
          </p:nvSpPr>
          <p:spPr>
            <a:xfrm rot="1140000">
              <a:off x="5205713" y="5795719"/>
              <a:ext cx="269428" cy="232190"/>
            </a:xfrm>
            <a:custGeom>
              <a:avLst/>
              <a:gdLst/>
              <a:ahLst/>
              <a:cxnLst>
                <a:cxn ang="0">
                  <a:pos x="wd2" y="hd2"/>
                </a:cxn>
                <a:cxn ang="5400000">
                  <a:pos x="wd2" y="hd2"/>
                </a:cxn>
                <a:cxn ang="10800000">
                  <a:pos x="wd2" y="hd2"/>
                </a:cxn>
                <a:cxn ang="16200000">
                  <a:pos x="wd2" y="hd2"/>
                </a:cxn>
              </a:cxnLst>
              <a:rect l="0" t="0" r="r" b="b"/>
              <a:pathLst>
                <a:path w="21149" h="21360" extrusionOk="0">
                  <a:moveTo>
                    <a:pt x="12277" y="0"/>
                  </a:moveTo>
                  <a:cubicBezTo>
                    <a:pt x="10277" y="2002"/>
                    <a:pt x="11734" y="6045"/>
                    <a:pt x="14267" y="5523"/>
                  </a:cubicBezTo>
                  <a:cubicBezTo>
                    <a:pt x="15305" y="5310"/>
                    <a:pt x="16206" y="4020"/>
                    <a:pt x="17228" y="4555"/>
                  </a:cubicBezTo>
                  <a:cubicBezTo>
                    <a:pt x="18813" y="5383"/>
                    <a:pt x="18326" y="8335"/>
                    <a:pt x="16613" y="8279"/>
                  </a:cubicBezTo>
                  <a:cubicBezTo>
                    <a:pt x="15198" y="8353"/>
                    <a:pt x="14123" y="9882"/>
                    <a:pt x="14243" y="11650"/>
                  </a:cubicBezTo>
                  <a:cubicBezTo>
                    <a:pt x="14292" y="12369"/>
                    <a:pt x="14558" y="13050"/>
                    <a:pt x="14539" y="13772"/>
                  </a:cubicBezTo>
                  <a:cubicBezTo>
                    <a:pt x="14488" y="15656"/>
                    <a:pt x="12882" y="16811"/>
                    <a:pt x="11548" y="15922"/>
                  </a:cubicBezTo>
                  <a:cubicBezTo>
                    <a:pt x="10432" y="15403"/>
                    <a:pt x="9609" y="14196"/>
                    <a:pt x="9375" y="12737"/>
                  </a:cubicBezTo>
                  <a:cubicBezTo>
                    <a:pt x="9264" y="12044"/>
                    <a:pt x="9297" y="11327"/>
                    <a:pt x="9470" y="10657"/>
                  </a:cubicBezTo>
                  <a:cubicBezTo>
                    <a:pt x="9874" y="9674"/>
                    <a:pt x="10585" y="8946"/>
                    <a:pt x="11435" y="8645"/>
                  </a:cubicBezTo>
                  <a:cubicBezTo>
                    <a:pt x="13279" y="7994"/>
                    <a:pt x="15206" y="9343"/>
                    <a:pt x="15738" y="11657"/>
                  </a:cubicBezTo>
                  <a:cubicBezTo>
                    <a:pt x="16147" y="12239"/>
                    <a:pt x="16689" y="12651"/>
                    <a:pt x="17289" y="12837"/>
                  </a:cubicBezTo>
                  <a:cubicBezTo>
                    <a:pt x="18086" y="13084"/>
                    <a:pt x="18926" y="12920"/>
                    <a:pt x="19620" y="12381"/>
                  </a:cubicBezTo>
                  <a:cubicBezTo>
                    <a:pt x="20599" y="11687"/>
                    <a:pt x="21186" y="10370"/>
                    <a:pt x="21147" y="8958"/>
                  </a:cubicBezTo>
                  <a:cubicBezTo>
                    <a:pt x="21102" y="7308"/>
                    <a:pt x="20226" y="5867"/>
                    <a:pt x="18966" y="5368"/>
                  </a:cubicBezTo>
                  <a:cubicBezTo>
                    <a:pt x="17808" y="4581"/>
                    <a:pt x="16512" y="4172"/>
                    <a:pt x="15199" y="4178"/>
                  </a:cubicBezTo>
                  <a:cubicBezTo>
                    <a:pt x="13353" y="4187"/>
                    <a:pt x="11572" y="5008"/>
                    <a:pt x="10170" y="6498"/>
                  </a:cubicBezTo>
                  <a:lnTo>
                    <a:pt x="6357" y="8021"/>
                  </a:lnTo>
                  <a:cubicBezTo>
                    <a:pt x="5434" y="8209"/>
                    <a:pt x="4520" y="8457"/>
                    <a:pt x="3619" y="8765"/>
                  </a:cubicBezTo>
                  <a:cubicBezTo>
                    <a:pt x="2128" y="9273"/>
                    <a:pt x="597" y="10097"/>
                    <a:pt x="132" y="11909"/>
                  </a:cubicBezTo>
                  <a:cubicBezTo>
                    <a:pt x="-414" y="14038"/>
                    <a:pt x="794" y="16256"/>
                    <a:pt x="2581" y="16406"/>
                  </a:cubicBezTo>
                  <a:cubicBezTo>
                    <a:pt x="3308" y="16673"/>
                    <a:pt x="4079" y="16674"/>
                    <a:pt x="4802" y="16408"/>
                  </a:cubicBezTo>
                  <a:cubicBezTo>
                    <a:pt x="5579" y="16123"/>
                    <a:pt x="6266" y="15544"/>
                    <a:pt x="6768" y="14751"/>
                  </a:cubicBezTo>
                  <a:cubicBezTo>
                    <a:pt x="7601" y="13662"/>
                    <a:pt x="7288" y="11856"/>
                    <a:pt x="6166" y="11281"/>
                  </a:cubicBezTo>
                  <a:cubicBezTo>
                    <a:pt x="5023" y="10695"/>
                    <a:pt x="3677" y="11961"/>
                    <a:pt x="2595" y="11116"/>
                  </a:cubicBezTo>
                  <a:cubicBezTo>
                    <a:pt x="1552" y="10300"/>
                    <a:pt x="1650" y="8409"/>
                    <a:pt x="2494" y="6940"/>
                  </a:cubicBezTo>
                  <a:cubicBezTo>
                    <a:pt x="3399" y="5365"/>
                    <a:pt x="4850" y="4439"/>
                    <a:pt x="6406" y="4470"/>
                  </a:cubicBezTo>
                  <a:cubicBezTo>
                    <a:pt x="7354" y="4486"/>
                    <a:pt x="8293" y="4717"/>
                    <a:pt x="9178" y="5151"/>
                  </a:cubicBezTo>
                  <a:cubicBezTo>
                    <a:pt x="10238" y="5670"/>
                    <a:pt x="11198" y="6469"/>
                    <a:pt x="11992" y="7493"/>
                  </a:cubicBezTo>
                  <a:cubicBezTo>
                    <a:pt x="12466" y="7961"/>
                    <a:pt x="12838" y="8543"/>
                    <a:pt x="13098" y="9187"/>
                  </a:cubicBezTo>
                  <a:cubicBezTo>
                    <a:pt x="13344" y="9800"/>
                    <a:pt x="13497" y="10489"/>
                    <a:pt x="13435" y="11203"/>
                  </a:cubicBezTo>
                  <a:cubicBezTo>
                    <a:pt x="13337" y="12333"/>
                    <a:pt x="12707" y="13276"/>
                    <a:pt x="11837" y="13594"/>
                  </a:cubicBezTo>
                  <a:cubicBezTo>
                    <a:pt x="10312" y="13620"/>
                    <a:pt x="8939" y="14732"/>
                    <a:pt x="8300" y="16459"/>
                  </a:cubicBezTo>
                  <a:cubicBezTo>
                    <a:pt x="8011" y="17239"/>
                    <a:pt x="7896" y="18104"/>
                    <a:pt x="7968" y="18962"/>
                  </a:cubicBezTo>
                  <a:cubicBezTo>
                    <a:pt x="8148" y="19751"/>
                    <a:pt x="8558" y="20428"/>
                    <a:pt x="9118" y="20857"/>
                  </a:cubicBezTo>
                  <a:cubicBezTo>
                    <a:pt x="10085" y="21600"/>
                    <a:pt x="11314" y="21513"/>
                    <a:pt x="12198" y="20640"/>
                  </a:cubicBezTo>
                  <a:lnTo>
                    <a:pt x="13758" y="18333"/>
                  </a:lnTo>
                  <a:cubicBezTo>
                    <a:pt x="14129" y="17597"/>
                    <a:pt x="14648" y="16996"/>
                    <a:pt x="15262" y="16589"/>
                  </a:cubicBezTo>
                  <a:cubicBezTo>
                    <a:pt x="16091" y="16040"/>
                    <a:pt x="17041" y="15873"/>
                    <a:pt x="17979" y="15961"/>
                  </a:cubicBezTo>
                  <a:cubicBezTo>
                    <a:pt x="18952" y="16052"/>
                    <a:pt x="19898" y="16413"/>
                    <a:pt x="20749" y="17017"/>
                  </a:cubicBezTo>
                </a:path>
              </a:pathLst>
            </a:custGeom>
            <a:noFill/>
            <a:ln w="19050" cap="flat">
              <a:solidFill>
                <a:srgbClr val="87A6CF"/>
              </a:solidFill>
              <a:prstDash val="solid"/>
              <a:miter lim="400000"/>
            </a:ln>
            <a:effectLst>
              <a:outerShdw blurRad="50800" dist="101600" dir="5400000" rotWithShape="0">
                <a:srgbClr val="000000">
                  <a:alpha val="25000"/>
                </a:srgbClr>
              </a:outerShdw>
            </a:effectLst>
          </p:spPr>
          <p:txBody>
            <a:bodyPr wrap="square" lIns="50800" tIns="50800" rIns="50800" bIns="50800" numCol="1" anchor="ctr">
              <a:noAutofit/>
            </a:bodyPr>
            <a:lstStyle/>
            <a:p>
              <a:pPr algn="ctr" defTabSz="584200">
                <a:defRPr sz="2400">
                  <a:solidFill>
                    <a:srgbClr val="000000"/>
                  </a:solidFill>
                  <a:latin typeface="Helvetica Light"/>
                  <a:ea typeface="Helvetica Light"/>
                  <a:cs typeface="Helvetica Light"/>
                  <a:sym typeface="Helvetica Light"/>
                </a:defRPr>
              </a:pPr>
              <a:endParaRPr/>
            </a:p>
          </p:txBody>
        </p:sp>
        <p:sp>
          <p:nvSpPr>
            <p:cNvPr id="2041" name="Line"/>
            <p:cNvSpPr/>
            <p:nvPr/>
          </p:nvSpPr>
          <p:spPr>
            <a:xfrm rot="7380000">
              <a:off x="5186727" y="5804898"/>
              <a:ext cx="277750" cy="226134"/>
            </a:xfrm>
            <a:custGeom>
              <a:avLst/>
              <a:gdLst/>
              <a:ahLst/>
              <a:cxnLst>
                <a:cxn ang="0">
                  <a:pos x="wd2" y="hd2"/>
                </a:cxn>
                <a:cxn ang="5400000">
                  <a:pos x="wd2" y="hd2"/>
                </a:cxn>
                <a:cxn ang="10800000">
                  <a:pos x="wd2" y="hd2"/>
                </a:cxn>
                <a:cxn ang="16200000">
                  <a:pos x="wd2" y="hd2"/>
                </a:cxn>
              </a:cxnLst>
              <a:rect l="0" t="0" r="r" b="b"/>
              <a:pathLst>
                <a:path w="21153" h="21353" extrusionOk="0">
                  <a:moveTo>
                    <a:pt x="12411" y="0"/>
                  </a:moveTo>
                  <a:cubicBezTo>
                    <a:pt x="10391" y="2034"/>
                    <a:pt x="11795" y="6044"/>
                    <a:pt x="14329" y="5477"/>
                  </a:cubicBezTo>
                  <a:cubicBezTo>
                    <a:pt x="15367" y="5245"/>
                    <a:pt x="16282" y="3942"/>
                    <a:pt x="17295" y="4457"/>
                  </a:cubicBezTo>
                  <a:cubicBezTo>
                    <a:pt x="18867" y="5255"/>
                    <a:pt x="18345" y="8211"/>
                    <a:pt x="16636" y="8186"/>
                  </a:cubicBezTo>
                  <a:cubicBezTo>
                    <a:pt x="15223" y="8285"/>
                    <a:pt x="14132" y="9830"/>
                    <a:pt x="14230" y="11593"/>
                  </a:cubicBezTo>
                  <a:cubicBezTo>
                    <a:pt x="14269" y="12309"/>
                    <a:pt x="14527" y="12985"/>
                    <a:pt x="14499" y="13706"/>
                  </a:cubicBezTo>
                  <a:cubicBezTo>
                    <a:pt x="14425" y="15587"/>
                    <a:pt x="12808" y="16769"/>
                    <a:pt x="11488" y="15906"/>
                  </a:cubicBezTo>
                  <a:cubicBezTo>
                    <a:pt x="10381" y="15408"/>
                    <a:pt x="9574" y="14218"/>
                    <a:pt x="9359" y="12766"/>
                  </a:cubicBezTo>
                  <a:cubicBezTo>
                    <a:pt x="9256" y="12076"/>
                    <a:pt x="9298" y="11360"/>
                    <a:pt x="9479" y="10688"/>
                  </a:cubicBezTo>
                  <a:cubicBezTo>
                    <a:pt x="9894" y="9699"/>
                    <a:pt x="10612" y="8960"/>
                    <a:pt x="11465" y="8644"/>
                  </a:cubicBezTo>
                  <a:cubicBezTo>
                    <a:pt x="13312" y="7961"/>
                    <a:pt x="15219" y="9273"/>
                    <a:pt x="15721" y="11573"/>
                  </a:cubicBezTo>
                  <a:cubicBezTo>
                    <a:pt x="16123" y="12146"/>
                    <a:pt x="16658" y="12547"/>
                    <a:pt x="17254" y="12722"/>
                  </a:cubicBezTo>
                  <a:cubicBezTo>
                    <a:pt x="18047" y="12955"/>
                    <a:pt x="18888" y="12776"/>
                    <a:pt x="19587" y="12226"/>
                  </a:cubicBezTo>
                  <a:cubicBezTo>
                    <a:pt x="20572" y="11515"/>
                    <a:pt x="21174" y="10190"/>
                    <a:pt x="21153" y="8781"/>
                  </a:cubicBezTo>
                  <a:cubicBezTo>
                    <a:pt x="21127" y="7135"/>
                    <a:pt x="20271" y="5712"/>
                    <a:pt x="19020" y="5237"/>
                  </a:cubicBezTo>
                  <a:cubicBezTo>
                    <a:pt x="17874" y="4473"/>
                    <a:pt x="16586" y="4088"/>
                    <a:pt x="15275" y="4118"/>
                  </a:cubicBezTo>
                  <a:cubicBezTo>
                    <a:pt x="13433" y="4160"/>
                    <a:pt x="11646" y="5012"/>
                    <a:pt x="10229" y="6524"/>
                  </a:cubicBezTo>
                  <a:lnTo>
                    <a:pt x="6405" y="8113"/>
                  </a:lnTo>
                  <a:cubicBezTo>
                    <a:pt x="5481" y="8318"/>
                    <a:pt x="4566" y="8582"/>
                    <a:pt x="3663" y="8905"/>
                  </a:cubicBezTo>
                  <a:cubicBezTo>
                    <a:pt x="2169" y="9440"/>
                    <a:pt x="631" y="10290"/>
                    <a:pt x="145" y="12107"/>
                  </a:cubicBezTo>
                  <a:cubicBezTo>
                    <a:pt x="-426" y="14242"/>
                    <a:pt x="752" y="16434"/>
                    <a:pt x="2534" y="16551"/>
                  </a:cubicBezTo>
                  <a:cubicBezTo>
                    <a:pt x="3256" y="16805"/>
                    <a:pt x="4025" y="16792"/>
                    <a:pt x="4750" y="16513"/>
                  </a:cubicBezTo>
                  <a:cubicBezTo>
                    <a:pt x="5529" y="16215"/>
                    <a:pt x="6222" y="15624"/>
                    <a:pt x="6732" y="14823"/>
                  </a:cubicBezTo>
                  <a:cubicBezTo>
                    <a:pt x="7577" y="13722"/>
                    <a:pt x="7287" y="11924"/>
                    <a:pt x="6174" y="11371"/>
                  </a:cubicBezTo>
                  <a:cubicBezTo>
                    <a:pt x="5041" y="10807"/>
                    <a:pt x="3682" y="12095"/>
                    <a:pt x="2613" y="11271"/>
                  </a:cubicBezTo>
                  <a:cubicBezTo>
                    <a:pt x="1582" y="10476"/>
                    <a:pt x="1702" y="8586"/>
                    <a:pt x="2563" y="7105"/>
                  </a:cubicBezTo>
                  <a:cubicBezTo>
                    <a:pt x="3486" y="5516"/>
                    <a:pt x="4945" y="4565"/>
                    <a:pt x="6497" y="4568"/>
                  </a:cubicBezTo>
                  <a:cubicBezTo>
                    <a:pt x="7443" y="4567"/>
                    <a:pt x="8377" y="4780"/>
                    <a:pt x="9255" y="5197"/>
                  </a:cubicBezTo>
                  <a:cubicBezTo>
                    <a:pt x="10307" y="5697"/>
                    <a:pt x="11254" y="6477"/>
                    <a:pt x="12034" y="7484"/>
                  </a:cubicBezTo>
                  <a:cubicBezTo>
                    <a:pt x="12502" y="7943"/>
                    <a:pt x="12866" y="8517"/>
                    <a:pt x="13117" y="9156"/>
                  </a:cubicBezTo>
                  <a:cubicBezTo>
                    <a:pt x="13355" y="9762"/>
                    <a:pt x="13500" y="10448"/>
                    <a:pt x="13429" y="11161"/>
                  </a:cubicBezTo>
                  <a:cubicBezTo>
                    <a:pt x="13318" y="12291"/>
                    <a:pt x="12678" y="13243"/>
                    <a:pt x="11805" y="13577"/>
                  </a:cubicBezTo>
                  <a:cubicBezTo>
                    <a:pt x="10283" y="13630"/>
                    <a:pt x="8899" y="14765"/>
                    <a:pt x="8240" y="16501"/>
                  </a:cubicBezTo>
                  <a:cubicBezTo>
                    <a:pt x="7942" y="17284"/>
                    <a:pt x="7817" y="18150"/>
                    <a:pt x="7878" y="19005"/>
                  </a:cubicBezTo>
                  <a:cubicBezTo>
                    <a:pt x="8048" y="19789"/>
                    <a:pt x="8449" y="20458"/>
                    <a:pt x="9002" y="20876"/>
                  </a:cubicBezTo>
                  <a:cubicBezTo>
                    <a:pt x="9958" y="21600"/>
                    <a:pt x="11186" y="21491"/>
                    <a:pt x="12078" y="20604"/>
                  </a:cubicBezTo>
                  <a:lnTo>
                    <a:pt x="13664" y="18273"/>
                  </a:lnTo>
                  <a:cubicBezTo>
                    <a:pt x="14043" y="17531"/>
                    <a:pt x="14568" y="16922"/>
                    <a:pt x="15187" y="16504"/>
                  </a:cubicBezTo>
                  <a:cubicBezTo>
                    <a:pt x="16020" y="15941"/>
                    <a:pt x="16970" y="15757"/>
                    <a:pt x="17905" y="15828"/>
                  </a:cubicBezTo>
                  <a:cubicBezTo>
                    <a:pt x="18875" y="15902"/>
                    <a:pt x="19815" y="16245"/>
                    <a:pt x="20656" y="16833"/>
                  </a:cubicBezTo>
                </a:path>
              </a:pathLst>
            </a:custGeom>
            <a:noFill/>
            <a:ln w="19050" cap="flat">
              <a:solidFill>
                <a:srgbClr val="87A6CF"/>
              </a:solidFill>
              <a:prstDash val="solid"/>
              <a:miter lim="400000"/>
            </a:ln>
            <a:effectLst>
              <a:outerShdw blurRad="50800" dist="101600" dir="5400000" rotWithShape="0">
                <a:srgbClr val="000000">
                  <a:alpha val="25000"/>
                </a:srgbClr>
              </a:outerShdw>
            </a:effectLst>
          </p:spPr>
          <p:txBody>
            <a:bodyPr wrap="square" lIns="50800" tIns="50800" rIns="50800" bIns="50800" numCol="1" anchor="ctr">
              <a:noAutofit/>
            </a:bodyPr>
            <a:lstStyle/>
            <a:p>
              <a:pPr algn="ctr" defTabSz="584200">
                <a:defRPr sz="2400">
                  <a:solidFill>
                    <a:srgbClr val="000000"/>
                  </a:solidFill>
                  <a:latin typeface="Helvetica Light"/>
                  <a:ea typeface="Helvetica Light"/>
                  <a:cs typeface="Helvetica Light"/>
                  <a:sym typeface="Helvetica Light"/>
                </a:defRPr>
              </a:pPr>
              <a:endParaRPr/>
            </a:p>
          </p:txBody>
        </p:sp>
        <p:sp>
          <p:nvSpPr>
            <p:cNvPr id="2042" name="Line"/>
            <p:cNvSpPr/>
            <p:nvPr/>
          </p:nvSpPr>
          <p:spPr>
            <a:xfrm rot="1140000">
              <a:off x="5379061" y="6191348"/>
              <a:ext cx="269428" cy="232189"/>
            </a:xfrm>
            <a:custGeom>
              <a:avLst/>
              <a:gdLst/>
              <a:ahLst/>
              <a:cxnLst>
                <a:cxn ang="0">
                  <a:pos x="wd2" y="hd2"/>
                </a:cxn>
                <a:cxn ang="5400000">
                  <a:pos x="wd2" y="hd2"/>
                </a:cxn>
                <a:cxn ang="10800000">
                  <a:pos x="wd2" y="hd2"/>
                </a:cxn>
                <a:cxn ang="16200000">
                  <a:pos x="wd2" y="hd2"/>
                </a:cxn>
              </a:cxnLst>
              <a:rect l="0" t="0" r="r" b="b"/>
              <a:pathLst>
                <a:path w="21149" h="21360" extrusionOk="0">
                  <a:moveTo>
                    <a:pt x="12277" y="0"/>
                  </a:moveTo>
                  <a:cubicBezTo>
                    <a:pt x="10277" y="2002"/>
                    <a:pt x="11734" y="6045"/>
                    <a:pt x="14267" y="5523"/>
                  </a:cubicBezTo>
                  <a:cubicBezTo>
                    <a:pt x="15305" y="5310"/>
                    <a:pt x="16206" y="4020"/>
                    <a:pt x="17228" y="4555"/>
                  </a:cubicBezTo>
                  <a:cubicBezTo>
                    <a:pt x="18813" y="5383"/>
                    <a:pt x="18326" y="8335"/>
                    <a:pt x="16613" y="8279"/>
                  </a:cubicBezTo>
                  <a:cubicBezTo>
                    <a:pt x="15198" y="8353"/>
                    <a:pt x="14123" y="9882"/>
                    <a:pt x="14243" y="11650"/>
                  </a:cubicBezTo>
                  <a:cubicBezTo>
                    <a:pt x="14292" y="12369"/>
                    <a:pt x="14558" y="13050"/>
                    <a:pt x="14539" y="13772"/>
                  </a:cubicBezTo>
                  <a:cubicBezTo>
                    <a:pt x="14488" y="15656"/>
                    <a:pt x="12882" y="16811"/>
                    <a:pt x="11548" y="15922"/>
                  </a:cubicBezTo>
                  <a:cubicBezTo>
                    <a:pt x="10432" y="15403"/>
                    <a:pt x="9609" y="14196"/>
                    <a:pt x="9375" y="12737"/>
                  </a:cubicBezTo>
                  <a:cubicBezTo>
                    <a:pt x="9264" y="12044"/>
                    <a:pt x="9297" y="11327"/>
                    <a:pt x="9470" y="10657"/>
                  </a:cubicBezTo>
                  <a:cubicBezTo>
                    <a:pt x="9874" y="9674"/>
                    <a:pt x="10585" y="8946"/>
                    <a:pt x="11435" y="8645"/>
                  </a:cubicBezTo>
                  <a:cubicBezTo>
                    <a:pt x="13279" y="7994"/>
                    <a:pt x="15206" y="9343"/>
                    <a:pt x="15738" y="11657"/>
                  </a:cubicBezTo>
                  <a:cubicBezTo>
                    <a:pt x="16147" y="12239"/>
                    <a:pt x="16689" y="12651"/>
                    <a:pt x="17289" y="12837"/>
                  </a:cubicBezTo>
                  <a:cubicBezTo>
                    <a:pt x="18086" y="13084"/>
                    <a:pt x="18926" y="12920"/>
                    <a:pt x="19620" y="12381"/>
                  </a:cubicBezTo>
                  <a:cubicBezTo>
                    <a:pt x="20599" y="11687"/>
                    <a:pt x="21186" y="10370"/>
                    <a:pt x="21147" y="8958"/>
                  </a:cubicBezTo>
                  <a:cubicBezTo>
                    <a:pt x="21102" y="7308"/>
                    <a:pt x="20226" y="5867"/>
                    <a:pt x="18966" y="5368"/>
                  </a:cubicBezTo>
                  <a:cubicBezTo>
                    <a:pt x="17808" y="4581"/>
                    <a:pt x="16512" y="4172"/>
                    <a:pt x="15199" y="4178"/>
                  </a:cubicBezTo>
                  <a:cubicBezTo>
                    <a:pt x="13353" y="4187"/>
                    <a:pt x="11572" y="5008"/>
                    <a:pt x="10170" y="6498"/>
                  </a:cubicBezTo>
                  <a:lnTo>
                    <a:pt x="6357" y="8021"/>
                  </a:lnTo>
                  <a:cubicBezTo>
                    <a:pt x="5434" y="8209"/>
                    <a:pt x="4520" y="8457"/>
                    <a:pt x="3619" y="8765"/>
                  </a:cubicBezTo>
                  <a:cubicBezTo>
                    <a:pt x="2128" y="9273"/>
                    <a:pt x="597" y="10097"/>
                    <a:pt x="132" y="11909"/>
                  </a:cubicBezTo>
                  <a:cubicBezTo>
                    <a:pt x="-414" y="14038"/>
                    <a:pt x="794" y="16256"/>
                    <a:pt x="2581" y="16406"/>
                  </a:cubicBezTo>
                  <a:cubicBezTo>
                    <a:pt x="3308" y="16673"/>
                    <a:pt x="4079" y="16674"/>
                    <a:pt x="4802" y="16408"/>
                  </a:cubicBezTo>
                  <a:cubicBezTo>
                    <a:pt x="5579" y="16123"/>
                    <a:pt x="6266" y="15544"/>
                    <a:pt x="6768" y="14751"/>
                  </a:cubicBezTo>
                  <a:cubicBezTo>
                    <a:pt x="7601" y="13662"/>
                    <a:pt x="7288" y="11856"/>
                    <a:pt x="6166" y="11281"/>
                  </a:cubicBezTo>
                  <a:cubicBezTo>
                    <a:pt x="5023" y="10695"/>
                    <a:pt x="3677" y="11961"/>
                    <a:pt x="2595" y="11116"/>
                  </a:cubicBezTo>
                  <a:cubicBezTo>
                    <a:pt x="1552" y="10300"/>
                    <a:pt x="1650" y="8409"/>
                    <a:pt x="2494" y="6940"/>
                  </a:cubicBezTo>
                  <a:cubicBezTo>
                    <a:pt x="3399" y="5365"/>
                    <a:pt x="4850" y="4439"/>
                    <a:pt x="6406" y="4470"/>
                  </a:cubicBezTo>
                  <a:cubicBezTo>
                    <a:pt x="7354" y="4486"/>
                    <a:pt x="8293" y="4717"/>
                    <a:pt x="9178" y="5151"/>
                  </a:cubicBezTo>
                  <a:cubicBezTo>
                    <a:pt x="10238" y="5670"/>
                    <a:pt x="11198" y="6469"/>
                    <a:pt x="11992" y="7493"/>
                  </a:cubicBezTo>
                  <a:cubicBezTo>
                    <a:pt x="12466" y="7961"/>
                    <a:pt x="12838" y="8543"/>
                    <a:pt x="13098" y="9187"/>
                  </a:cubicBezTo>
                  <a:cubicBezTo>
                    <a:pt x="13344" y="9800"/>
                    <a:pt x="13497" y="10489"/>
                    <a:pt x="13435" y="11203"/>
                  </a:cubicBezTo>
                  <a:cubicBezTo>
                    <a:pt x="13337" y="12333"/>
                    <a:pt x="12707" y="13276"/>
                    <a:pt x="11837" y="13594"/>
                  </a:cubicBezTo>
                  <a:cubicBezTo>
                    <a:pt x="10312" y="13620"/>
                    <a:pt x="8939" y="14732"/>
                    <a:pt x="8300" y="16459"/>
                  </a:cubicBezTo>
                  <a:cubicBezTo>
                    <a:pt x="8011" y="17239"/>
                    <a:pt x="7896" y="18104"/>
                    <a:pt x="7968" y="18962"/>
                  </a:cubicBezTo>
                  <a:cubicBezTo>
                    <a:pt x="8148" y="19751"/>
                    <a:pt x="8558" y="20428"/>
                    <a:pt x="9118" y="20857"/>
                  </a:cubicBezTo>
                  <a:cubicBezTo>
                    <a:pt x="10085" y="21600"/>
                    <a:pt x="11314" y="21513"/>
                    <a:pt x="12198" y="20640"/>
                  </a:cubicBezTo>
                  <a:lnTo>
                    <a:pt x="13758" y="18333"/>
                  </a:lnTo>
                  <a:cubicBezTo>
                    <a:pt x="14129" y="17597"/>
                    <a:pt x="14648" y="16996"/>
                    <a:pt x="15262" y="16589"/>
                  </a:cubicBezTo>
                  <a:cubicBezTo>
                    <a:pt x="16091" y="16040"/>
                    <a:pt x="17041" y="15873"/>
                    <a:pt x="17979" y="15961"/>
                  </a:cubicBezTo>
                  <a:cubicBezTo>
                    <a:pt x="18952" y="16052"/>
                    <a:pt x="19898" y="16413"/>
                    <a:pt x="20749" y="17017"/>
                  </a:cubicBezTo>
                </a:path>
              </a:pathLst>
            </a:custGeom>
            <a:noFill/>
            <a:ln w="19050" cap="flat">
              <a:solidFill>
                <a:srgbClr val="4F8ECD"/>
              </a:solidFill>
              <a:prstDash val="solid"/>
              <a:miter lim="400000"/>
            </a:ln>
            <a:effectLst>
              <a:outerShdw blurRad="50800" dist="101600" dir="5400000" rotWithShape="0">
                <a:srgbClr val="000000">
                  <a:alpha val="25000"/>
                </a:srgbClr>
              </a:outerShdw>
            </a:effectLst>
          </p:spPr>
          <p:txBody>
            <a:bodyPr wrap="square" lIns="50800" tIns="50800" rIns="50800" bIns="50800" numCol="1" anchor="ctr">
              <a:noAutofit/>
            </a:bodyPr>
            <a:lstStyle/>
            <a:p>
              <a:pPr algn="ctr" defTabSz="584200">
                <a:defRPr sz="2400">
                  <a:solidFill>
                    <a:srgbClr val="000000"/>
                  </a:solidFill>
                  <a:latin typeface="Helvetica Light"/>
                  <a:ea typeface="Helvetica Light"/>
                  <a:cs typeface="Helvetica Light"/>
                  <a:sym typeface="Helvetica Light"/>
                </a:defRPr>
              </a:pPr>
              <a:endParaRPr/>
            </a:p>
          </p:txBody>
        </p:sp>
        <p:sp>
          <p:nvSpPr>
            <p:cNvPr id="2043" name="Line"/>
            <p:cNvSpPr/>
            <p:nvPr/>
          </p:nvSpPr>
          <p:spPr>
            <a:xfrm rot="7380000">
              <a:off x="5360075" y="6200526"/>
              <a:ext cx="277750" cy="226134"/>
            </a:xfrm>
            <a:custGeom>
              <a:avLst/>
              <a:gdLst/>
              <a:ahLst/>
              <a:cxnLst>
                <a:cxn ang="0">
                  <a:pos x="wd2" y="hd2"/>
                </a:cxn>
                <a:cxn ang="5400000">
                  <a:pos x="wd2" y="hd2"/>
                </a:cxn>
                <a:cxn ang="10800000">
                  <a:pos x="wd2" y="hd2"/>
                </a:cxn>
                <a:cxn ang="16200000">
                  <a:pos x="wd2" y="hd2"/>
                </a:cxn>
              </a:cxnLst>
              <a:rect l="0" t="0" r="r" b="b"/>
              <a:pathLst>
                <a:path w="21153" h="21353" extrusionOk="0">
                  <a:moveTo>
                    <a:pt x="12411" y="0"/>
                  </a:moveTo>
                  <a:cubicBezTo>
                    <a:pt x="10391" y="2034"/>
                    <a:pt x="11795" y="6044"/>
                    <a:pt x="14329" y="5477"/>
                  </a:cubicBezTo>
                  <a:cubicBezTo>
                    <a:pt x="15367" y="5245"/>
                    <a:pt x="16282" y="3942"/>
                    <a:pt x="17295" y="4457"/>
                  </a:cubicBezTo>
                  <a:cubicBezTo>
                    <a:pt x="18867" y="5255"/>
                    <a:pt x="18345" y="8211"/>
                    <a:pt x="16636" y="8186"/>
                  </a:cubicBezTo>
                  <a:cubicBezTo>
                    <a:pt x="15223" y="8285"/>
                    <a:pt x="14132" y="9830"/>
                    <a:pt x="14230" y="11593"/>
                  </a:cubicBezTo>
                  <a:cubicBezTo>
                    <a:pt x="14269" y="12309"/>
                    <a:pt x="14527" y="12985"/>
                    <a:pt x="14499" y="13706"/>
                  </a:cubicBezTo>
                  <a:cubicBezTo>
                    <a:pt x="14425" y="15587"/>
                    <a:pt x="12808" y="16769"/>
                    <a:pt x="11488" y="15906"/>
                  </a:cubicBezTo>
                  <a:cubicBezTo>
                    <a:pt x="10381" y="15408"/>
                    <a:pt x="9574" y="14218"/>
                    <a:pt x="9359" y="12766"/>
                  </a:cubicBezTo>
                  <a:cubicBezTo>
                    <a:pt x="9256" y="12076"/>
                    <a:pt x="9298" y="11360"/>
                    <a:pt x="9479" y="10688"/>
                  </a:cubicBezTo>
                  <a:cubicBezTo>
                    <a:pt x="9894" y="9699"/>
                    <a:pt x="10612" y="8960"/>
                    <a:pt x="11465" y="8644"/>
                  </a:cubicBezTo>
                  <a:cubicBezTo>
                    <a:pt x="13312" y="7961"/>
                    <a:pt x="15219" y="9273"/>
                    <a:pt x="15721" y="11573"/>
                  </a:cubicBezTo>
                  <a:cubicBezTo>
                    <a:pt x="16123" y="12146"/>
                    <a:pt x="16658" y="12547"/>
                    <a:pt x="17254" y="12722"/>
                  </a:cubicBezTo>
                  <a:cubicBezTo>
                    <a:pt x="18047" y="12955"/>
                    <a:pt x="18888" y="12776"/>
                    <a:pt x="19587" y="12226"/>
                  </a:cubicBezTo>
                  <a:cubicBezTo>
                    <a:pt x="20572" y="11515"/>
                    <a:pt x="21174" y="10190"/>
                    <a:pt x="21153" y="8781"/>
                  </a:cubicBezTo>
                  <a:cubicBezTo>
                    <a:pt x="21127" y="7135"/>
                    <a:pt x="20271" y="5712"/>
                    <a:pt x="19020" y="5237"/>
                  </a:cubicBezTo>
                  <a:cubicBezTo>
                    <a:pt x="17874" y="4473"/>
                    <a:pt x="16586" y="4088"/>
                    <a:pt x="15275" y="4118"/>
                  </a:cubicBezTo>
                  <a:cubicBezTo>
                    <a:pt x="13433" y="4160"/>
                    <a:pt x="11646" y="5012"/>
                    <a:pt x="10229" y="6524"/>
                  </a:cubicBezTo>
                  <a:lnTo>
                    <a:pt x="6405" y="8113"/>
                  </a:lnTo>
                  <a:cubicBezTo>
                    <a:pt x="5481" y="8318"/>
                    <a:pt x="4566" y="8582"/>
                    <a:pt x="3663" y="8905"/>
                  </a:cubicBezTo>
                  <a:cubicBezTo>
                    <a:pt x="2169" y="9440"/>
                    <a:pt x="631" y="10290"/>
                    <a:pt x="145" y="12107"/>
                  </a:cubicBezTo>
                  <a:cubicBezTo>
                    <a:pt x="-426" y="14242"/>
                    <a:pt x="752" y="16434"/>
                    <a:pt x="2534" y="16551"/>
                  </a:cubicBezTo>
                  <a:cubicBezTo>
                    <a:pt x="3256" y="16805"/>
                    <a:pt x="4025" y="16792"/>
                    <a:pt x="4750" y="16513"/>
                  </a:cubicBezTo>
                  <a:cubicBezTo>
                    <a:pt x="5529" y="16215"/>
                    <a:pt x="6222" y="15624"/>
                    <a:pt x="6732" y="14823"/>
                  </a:cubicBezTo>
                  <a:cubicBezTo>
                    <a:pt x="7577" y="13722"/>
                    <a:pt x="7287" y="11924"/>
                    <a:pt x="6174" y="11371"/>
                  </a:cubicBezTo>
                  <a:cubicBezTo>
                    <a:pt x="5041" y="10807"/>
                    <a:pt x="3682" y="12095"/>
                    <a:pt x="2613" y="11271"/>
                  </a:cubicBezTo>
                  <a:cubicBezTo>
                    <a:pt x="1582" y="10476"/>
                    <a:pt x="1702" y="8586"/>
                    <a:pt x="2563" y="7105"/>
                  </a:cubicBezTo>
                  <a:cubicBezTo>
                    <a:pt x="3486" y="5516"/>
                    <a:pt x="4945" y="4565"/>
                    <a:pt x="6497" y="4568"/>
                  </a:cubicBezTo>
                  <a:cubicBezTo>
                    <a:pt x="7443" y="4567"/>
                    <a:pt x="8377" y="4780"/>
                    <a:pt x="9255" y="5197"/>
                  </a:cubicBezTo>
                  <a:cubicBezTo>
                    <a:pt x="10307" y="5697"/>
                    <a:pt x="11254" y="6477"/>
                    <a:pt x="12034" y="7484"/>
                  </a:cubicBezTo>
                  <a:cubicBezTo>
                    <a:pt x="12502" y="7943"/>
                    <a:pt x="12866" y="8517"/>
                    <a:pt x="13117" y="9156"/>
                  </a:cubicBezTo>
                  <a:cubicBezTo>
                    <a:pt x="13355" y="9762"/>
                    <a:pt x="13500" y="10448"/>
                    <a:pt x="13429" y="11161"/>
                  </a:cubicBezTo>
                  <a:cubicBezTo>
                    <a:pt x="13318" y="12291"/>
                    <a:pt x="12678" y="13243"/>
                    <a:pt x="11805" y="13577"/>
                  </a:cubicBezTo>
                  <a:cubicBezTo>
                    <a:pt x="10283" y="13630"/>
                    <a:pt x="8899" y="14765"/>
                    <a:pt x="8240" y="16501"/>
                  </a:cubicBezTo>
                  <a:cubicBezTo>
                    <a:pt x="7942" y="17284"/>
                    <a:pt x="7817" y="18150"/>
                    <a:pt x="7878" y="19005"/>
                  </a:cubicBezTo>
                  <a:cubicBezTo>
                    <a:pt x="8048" y="19789"/>
                    <a:pt x="8449" y="20458"/>
                    <a:pt x="9002" y="20876"/>
                  </a:cubicBezTo>
                  <a:cubicBezTo>
                    <a:pt x="9958" y="21600"/>
                    <a:pt x="11186" y="21491"/>
                    <a:pt x="12078" y="20604"/>
                  </a:cubicBezTo>
                  <a:lnTo>
                    <a:pt x="13664" y="18273"/>
                  </a:lnTo>
                  <a:cubicBezTo>
                    <a:pt x="14043" y="17531"/>
                    <a:pt x="14568" y="16922"/>
                    <a:pt x="15187" y="16504"/>
                  </a:cubicBezTo>
                  <a:cubicBezTo>
                    <a:pt x="16020" y="15941"/>
                    <a:pt x="16970" y="15757"/>
                    <a:pt x="17905" y="15828"/>
                  </a:cubicBezTo>
                  <a:cubicBezTo>
                    <a:pt x="18875" y="15902"/>
                    <a:pt x="19815" y="16245"/>
                    <a:pt x="20656" y="16833"/>
                  </a:cubicBezTo>
                </a:path>
              </a:pathLst>
            </a:custGeom>
            <a:noFill/>
            <a:ln w="19050" cap="flat">
              <a:solidFill>
                <a:srgbClr val="4F8ECD"/>
              </a:solidFill>
              <a:prstDash val="solid"/>
              <a:miter lim="400000"/>
            </a:ln>
            <a:effectLst>
              <a:outerShdw blurRad="50800" dist="101600" dir="5400000" rotWithShape="0">
                <a:srgbClr val="000000">
                  <a:alpha val="25000"/>
                </a:srgbClr>
              </a:outerShdw>
            </a:effectLst>
          </p:spPr>
          <p:txBody>
            <a:bodyPr wrap="square" lIns="50800" tIns="50800" rIns="50800" bIns="50800" numCol="1" anchor="ctr">
              <a:noAutofit/>
            </a:bodyPr>
            <a:lstStyle/>
            <a:p>
              <a:pPr algn="ctr" defTabSz="584200">
                <a:defRPr sz="2400">
                  <a:solidFill>
                    <a:srgbClr val="000000"/>
                  </a:solidFill>
                  <a:latin typeface="Helvetica Light"/>
                  <a:ea typeface="Helvetica Light"/>
                  <a:cs typeface="Helvetica Light"/>
                  <a:sym typeface="Helvetica Light"/>
                </a:defRPr>
              </a:pPr>
              <a:endParaRPr/>
            </a:p>
          </p:txBody>
        </p:sp>
        <p:sp>
          <p:nvSpPr>
            <p:cNvPr id="2044" name="Line"/>
            <p:cNvSpPr/>
            <p:nvPr/>
          </p:nvSpPr>
          <p:spPr>
            <a:xfrm rot="1140000">
              <a:off x="6516226" y="6184214"/>
              <a:ext cx="269428" cy="232190"/>
            </a:xfrm>
            <a:custGeom>
              <a:avLst/>
              <a:gdLst/>
              <a:ahLst/>
              <a:cxnLst>
                <a:cxn ang="0">
                  <a:pos x="wd2" y="hd2"/>
                </a:cxn>
                <a:cxn ang="5400000">
                  <a:pos x="wd2" y="hd2"/>
                </a:cxn>
                <a:cxn ang="10800000">
                  <a:pos x="wd2" y="hd2"/>
                </a:cxn>
                <a:cxn ang="16200000">
                  <a:pos x="wd2" y="hd2"/>
                </a:cxn>
              </a:cxnLst>
              <a:rect l="0" t="0" r="r" b="b"/>
              <a:pathLst>
                <a:path w="21149" h="21360" extrusionOk="0">
                  <a:moveTo>
                    <a:pt x="12277" y="0"/>
                  </a:moveTo>
                  <a:cubicBezTo>
                    <a:pt x="10277" y="2002"/>
                    <a:pt x="11734" y="6045"/>
                    <a:pt x="14267" y="5523"/>
                  </a:cubicBezTo>
                  <a:cubicBezTo>
                    <a:pt x="15305" y="5310"/>
                    <a:pt x="16206" y="4020"/>
                    <a:pt x="17228" y="4555"/>
                  </a:cubicBezTo>
                  <a:cubicBezTo>
                    <a:pt x="18813" y="5383"/>
                    <a:pt x="18326" y="8335"/>
                    <a:pt x="16613" y="8279"/>
                  </a:cubicBezTo>
                  <a:cubicBezTo>
                    <a:pt x="15198" y="8353"/>
                    <a:pt x="14123" y="9881"/>
                    <a:pt x="14243" y="11650"/>
                  </a:cubicBezTo>
                  <a:cubicBezTo>
                    <a:pt x="14292" y="12369"/>
                    <a:pt x="14558" y="13050"/>
                    <a:pt x="14539" y="13772"/>
                  </a:cubicBezTo>
                  <a:cubicBezTo>
                    <a:pt x="14488" y="15656"/>
                    <a:pt x="12882" y="16811"/>
                    <a:pt x="11548" y="15922"/>
                  </a:cubicBezTo>
                  <a:cubicBezTo>
                    <a:pt x="10432" y="15403"/>
                    <a:pt x="9609" y="14196"/>
                    <a:pt x="9375" y="12737"/>
                  </a:cubicBezTo>
                  <a:cubicBezTo>
                    <a:pt x="9264" y="12044"/>
                    <a:pt x="9297" y="11327"/>
                    <a:pt x="9470" y="10657"/>
                  </a:cubicBezTo>
                  <a:cubicBezTo>
                    <a:pt x="9874" y="9674"/>
                    <a:pt x="10585" y="8946"/>
                    <a:pt x="11435" y="8645"/>
                  </a:cubicBezTo>
                  <a:cubicBezTo>
                    <a:pt x="13279" y="7994"/>
                    <a:pt x="15206" y="9343"/>
                    <a:pt x="15738" y="11657"/>
                  </a:cubicBezTo>
                  <a:cubicBezTo>
                    <a:pt x="16147" y="12239"/>
                    <a:pt x="16689" y="12651"/>
                    <a:pt x="17289" y="12837"/>
                  </a:cubicBezTo>
                  <a:cubicBezTo>
                    <a:pt x="18086" y="13084"/>
                    <a:pt x="18926" y="12920"/>
                    <a:pt x="19620" y="12381"/>
                  </a:cubicBezTo>
                  <a:cubicBezTo>
                    <a:pt x="20599" y="11687"/>
                    <a:pt x="21186" y="10370"/>
                    <a:pt x="21147" y="8958"/>
                  </a:cubicBezTo>
                  <a:cubicBezTo>
                    <a:pt x="21102" y="7308"/>
                    <a:pt x="20226" y="5867"/>
                    <a:pt x="18966" y="5368"/>
                  </a:cubicBezTo>
                  <a:cubicBezTo>
                    <a:pt x="17808" y="4581"/>
                    <a:pt x="16512" y="4172"/>
                    <a:pt x="15199" y="4178"/>
                  </a:cubicBezTo>
                  <a:cubicBezTo>
                    <a:pt x="13353" y="4187"/>
                    <a:pt x="11572" y="5008"/>
                    <a:pt x="10170" y="6498"/>
                  </a:cubicBezTo>
                  <a:lnTo>
                    <a:pt x="6357" y="8021"/>
                  </a:lnTo>
                  <a:cubicBezTo>
                    <a:pt x="5434" y="8209"/>
                    <a:pt x="4520" y="8457"/>
                    <a:pt x="3619" y="8765"/>
                  </a:cubicBezTo>
                  <a:cubicBezTo>
                    <a:pt x="2128" y="9273"/>
                    <a:pt x="597" y="10097"/>
                    <a:pt x="132" y="11909"/>
                  </a:cubicBezTo>
                  <a:cubicBezTo>
                    <a:pt x="-414" y="14038"/>
                    <a:pt x="794" y="16256"/>
                    <a:pt x="2581" y="16406"/>
                  </a:cubicBezTo>
                  <a:cubicBezTo>
                    <a:pt x="3308" y="16673"/>
                    <a:pt x="4079" y="16674"/>
                    <a:pt x="4802" y="16408"/>
                  </a:cubicBezTo>
                  <a:cubicBezTo>
                    <a:pt x="5579" y="16123"/>
                    <a:pt x="6266" y="15544"/>
                    <a:pt x="6768" y="14751"/>
                  </a:cubicBezTo>
                  <a:cubicBezTo>
                    <a:pt x="7601" y="13662"/>
                    <a:pt x="7288" y="11856"/>
                    <a:pt x="6166" y="11281"/>
                  </a:cubicBezTo>
                  <a:cubicBezTo>
                    <a:pt x="5023" y="10695"/>
                    <a:pt x="3677" y="11961"/>
                    <a:pt x="2595" y="11116"/>
                  </a:cubicBezTo>
                  <a:cubicBezTo>
                    <a:pt x="1552" y="10300"/>
                    <a:pt x="1650" y="8409"/>
                    <a:pt x="2494" y="6940"/>
                  </a:cubicBezTo>
                  <a:cubicBezTo>
                    <a:pt x="3399" y="5365"/>
                    <a:pt x="4850" y="4439"/>
                    <a:pt x="6406" y="4470"/>
                  </a:cubicBezTo>
                  <a:cubicBezTo>
                    <a:pt x="7354" y="4486"/>
                    <a:pt x="8293" y="4717"/>
                    <a:pt x="9178" y="5151"/>
                  </a:cubicBezTo>
                  <a:cubicBezTo>
                    <a:pt x="10238" y="5670"/>
                    <a:pt x="11198" y="6469"/>
                    <a:pt x="11992" y="7493"/>
                  </a:cubicBezTo>
                  <a:cubicBezTo>
                    <a:pt x="12466" y="7961"/>
                    <a:pt x="12838" y="8543"/>
                    <a:pt x="13098" y="9187"/>
                  </a:cubicBezTo>
                  <a:cubicBezTo>
                    <a:pt x="13344" y="9800"/>
                    <a:pt x="13497" y="10489"/>
                    <a:pt x="13435" y="11203"/>
                  </a:cubicBezTo>
                  <a:cubicBezTo>
                    <a:pt x="13337" y="12333"/>
                    <a:pt x="12707" y="13276"/>
                    <a:pt x="11837" y="13594"/>
                  </a:cubicBezTo>
                  <a:cubicBezTo>
                    <a:pt x="10312" y="13620"/>
                    <a:pt x="8939" y="14732"/>
                    <a:pt x="8300" y="16459"/>
                  </a:cubicBezTo>
                  <a:cubicBezTo>
                    <a:pt x="8011" y="17239"/>
                    <a:pt x="7896" y="18104"/>
                    <a:pt x="7968" y="18962"/>
                  </a:cubicBezTo>
                  <a:cubicBezTo>
                    <a:pt x="8148" y="19751"/>
                    <a:pt x="8558" y="20428"/>
                    <a:pt x="9118" y="20857"/>
                  </a:cubicBezTo>
                  <a:cubicBezTo>
                    <a:pt x="10085" y="21600"/>
                    <a:pt x="11314" y="21513"/>
                    <a:pt x="12198" y="20640"/>
                  </a:cubicBezTo>
                  <a:lnTo>
                    <a:pt x="13758" y="18333"/>
                  </a:lnTo>
                  <a:cubicBezTo>
                    <a:pt x="14129" y="17597"/>
                    <a:pt x="14648" y="16996"/>
                    <a:pt x="15262" y="16589"/>
                  </a:cubicBezTo>
                  <a:cubicBezTo>
                    <a:pt x="16091" y="16040"/>
                    <a:pt x="17041" y="15873"/>
                    <a:pt x="17979" y="15961"/>
                  </a:cubicBezTo>
                  <a:cubicBezTo>
                    <a:pt x="18952" y="16052"/>
                    <a:pt x="19898" y="16413"/>
                    <a:pt x="20749" y="17017"/>
                  </a:cubicBezTo>
                </a:path>
              </a:pathLst>
            </a:custGeom>
            <a:noFill/>
            <a:ln w="19050" cap="flat">
              <a:solidFill>
                <a:srgbClr val="B5B1E4"/>
              </a:solidFill>
              <a:prstDash val="solid"/>
              <a:miter lim="400000"/>
            </a:ln>
            <a:effectLst>
              <a:outerShdw blurRad="50800" dist="101600" dir="5400000" rotWithShape="0">
                <a:srgbClr val="000000">
                  <a:alpha val="25000"/>
                </a:srgbClr>
              </a:outerShdw>
            </a:effectLst>
          </p:spPr>
          <p:txBody>
            <a:bodyPr wrap="square" lIns="50800" tIns="50800" rIns="50800" bIns="50800" numCol="1" anchor="ctr">
              <a:noAutofit/>
            </a:bodyPr>
            <a:lstStyle/>
            <a:p>
              <a:pPr algn="ctr" defTabSz="584200">
                <a:defRPr sz="2400">
                  <a:solidFill>
                    <a:srgbClr val="000000"/>
                  </a:solidFill>
                  <a:latin typeface="Helvetica Light"/>
                  <a:ea typeface="Helvetica Light"/>
                  <a:cs typeface="Helvetica Light"/>
                  <a:sym typeface="Helvetica Light"/>
                </a:defRPr>
              </a:pPr>
              <a:endParaRPr/>
            </a:p>
          </p:txBody>
        </p:sp>
        <p:sp>
          <p:nvSpPr>
            <p:cNvPr id="2045" name="Line"/>
            <p:cNvSpPr/>
            <p:nvPr/>
          </p:nvSpPr>
          <p:spPr>
            <a:xfrm rot="7380000">
              <a:off x="6497241" y="6193392"/>
              <a:ext cx="277749" cy="226135"/>
            </a:xfrm>
            <a:custGeom>
              <a:avLst/>
              <a:gdLst/>
              <a:ahLst/>
              <a:cxnLst>
                <a:cxn ang="0">
                  <a:pos x="wd2" y="hd2"/>
                </a:cxn>
                <a:cxn ang="5400000">
                  <a:pos x="wd2" y="hd2"/>
                </a:cxn>
                <a:cxn ang="10800000">
                  <a:pos x="wd2" y="hd2"/>
                </a:cxn>
                <a:cxn ang="16200000">
                  <a:pos x="wd2" y="hd2"/>
                </a:cxn>
              </a:cxnLst>
              <a:rect l="0" t="0" r="r" b="b"/>
              <a:pathLst>
                <a:path w="21153" h="21353" extrusionOk="0">
                  <a:moveTo>
                    <a:pt x="12411" y="0"/>
                  </a:moveTo>
                  <a:cubicBezTo>
                    <a:pt x="10391" y="2034"/>
                    <a:pt x="11795" y="6044"/>
                    <a:pt x="14329" y="5477"/>
                  </a:cubicBezTo>
                  <a:cubicBezTo>
                    <a:pt x="15367" y="5245"/>
                    <a:pt x="16282" y="3942"/>
                    <a:pt x="17295" y="4457"/>
                  </a:cubicBezTo>
                  <a:cubicBezTo>
                    <a:pt x="18867" y="5255"/>
                    <a:pt x="18345" y="8211"/>
                    <a:pt x="16636" y="8186"/>
                  </a:cubicBezTo>
                  <a:cubicBezTo>
                    <a:pt x="15223" y="8285"/>
                    <a:pt x="14132" y="9830"/>
                    <a:pt x="14230" y="11593"/>
                  </a:cubicBezTo>
                  <a:cubicBezTo>
                    <a:pt x="14269" y="12309"/>
                    <a:pt x="14527" y="12985"/>
                    <a:pt x="14499" y="13706"/>
                  </a:cubicBezTo>
                  <a:cubicBezTo>
                    <a:pt x="14425" y="15587"/>
                    <a:pt x="12808" y="16769"/>
                    <a:pt x="11488" y="15906"/>
                  </a:cubicBezTo>
                  <a:cubicBezTo>
                    <a:pt x="10381" y="15408"/>
                    <a:pt x="9574" y="14218"/>
                    <a:pt x="9359" y="12766"/>
                  </a:cubicBezTo>
                  <a:cubicBezTo>
                    <a:pt x="9256" y="12076"/>
                    <a:pt x="9298" y="11360"/>
                    <a:pt x="9479" y="10688"/>
                  </a:cubicBezTo>
                  <a:cubicBezTo>
                    <a:pt x="9894" y="9699"/>
                    <a:pt x="10612" y="8960"/>
                    <a:pt x="11465" y="8644"/>
                  </a:cubicBezTo>
                  <a:cubicBezTo>
                    <a:pt x="13312" y="7961"/>
                    <a:pt x="15219" y="9273"/>
                    <a:pt x="15721" y="11573"/>
                  </a:cubicBezTo>
                  <a:cubicBezTo>
                    <a:pt x="16123" y="12146"/>
                    <a:pt x="16658" y="12547"/>
                    <a:pt x="17254" y="12722"/>
                  </a:cubicBezTo>
                  <a:cubicBezTo>
                    <a:pt x="18047" y="12955"/>
                    <a:pt x="18888" y="12776"/>
                    <a:pt x="19587" y="12226"/>
                  </a:cubicBezTo>
                  <a:cubicBezTo>
                    <a:pt x="20572" y="11515"/>
                    <a:pt x="21174" y="10190"/>
                    <a:pt x="21153" y="8781"/>
                  </a:cubicBezTo>
                  <a:cubicBezTo>
                    <a:pt x="21127" y="7135"/>
                    <a:pt x="20271" y="5712"/>
                    <a:pt x="19020" y="5237"/>
                  </a:cubicBezTo>
                  <a:cubicBezTo>
                    <a:pt x="17874" y="4473"/>
                    <a:pt x="16586" y="4088"/>
                    <a:pt x="15275" y="4118"/>
                  </a:cubicBezTo>
                  <a:cubicBezTo>
                    <a:pt x="13433" y="4160"/>
                    <a:pt x="11646" y="5012"/>
                    <a:pt x="10229" y="6524"/>
                  </a:cubicBezTo>
                  <a:lnTo>
                    <a:pt x="6405" y="8113"/>
                  </a:lnTo>
                  <a:cubicBezTo>
                    <a:pt x="5481" y="8318"/>
                    <a:pt x="4566" y="8582"/>
                    <a:pt x="3663" y="8905"/>
                  </a:cubicBezTo>
                  <a:cubicBezTo>
                    <a:pt x="2169" y="9440"/>
                    <a:pt x="631" y="10290"/>
                    <a:pt x="145" y="12107"/>
                  </a:cubicBezTo>
                  <a:cubicBezTo>
                    <a:pt x="-426" y="14242"/>
                    <a:pt x="752" y="16434"/>
                    <a:pt x="2534" y="16551"/>
                  </a:cubicBezTo>
                  <a:cubicBezTo>
                    <a:pt x="3256" y="16805"/>
                    <a:pt x="4025" y="16792"/>
                    <a:pt x="4750" y="16513"/>
                  </a:cubicBezTo>
                  <a:cubicBezTo>
                    <a:pt x="5529" y="16215"/>
                    <a:pt x="6222" y="15624"/>
                    <a:pt x="6732" y="14823"/>
                  </a:cubicBezTo>
                  <a:cubicBezTo>
                    <a:pt x="7577" y="13722"/>
                    <a:pt x="7287" y="11924"/>
                    <a:pt x="6174" y="11371"/>
                  </a:cubicBezTo>
                  <a:cubicBezTo>
                    <a:pt x="5041" y="10807"/>
                    <a:pt x="3682" y="12095"/>
                    <a:pt x="2613" y="11271"/>
                  </a:cubicBezTo>
                  <a:cubicBezTo>
                    <a:pt x="1582" y="10476"/>
                    <a:pt x="1702" y="8586"/>
                    <a:pt x="2563" y="7105"/>
                  </a:cubicBezTo>
                  <a:cubicBezTo>
                    <a:pt x="3486" y="5516"/>
                    <a:pt x="4945" y="4565"/>
                    <a:pt x="6497" y="4568"/>
                  </a:cubicBezTo>
                  <a:cubicBezTo>
                    <a:pt x="7443" y="4567"/>
                    <a:pt x="8377" y="4780"/>
                    <a:pt x="9255" y="5197"/>
                  </a:cubicBezTo>
                  <a:cubicBezTo>
                    <a:pt x="10307" y="5697"/>
                    <a:pt x="11254" y="6477"/>
                    <a:pt x="12034" y="7484"/>
                  </a:cubicBezTo>
                  <a:cubicBezTo>
                    <a:pt x="12502" y="7943"/>
                    <a:pt x="12866" y="8517"/>
                    <a:pt x="13117" y="9156"/>
                  </a:cubicBezTo>
                  <a:cubicBezTo>
                    <a:pt x="13355" y="9762"/>
                    <a:pt x="13500" y="10448"/>
                    <a:pt x="13429" y="11161"/>
                  </a:cubicBezTo>
                  <a:cubicBezTo>
                    <a:pt x="13318" y="12291"/>
                    <a:pt x="12678" y="13243"/>
                    <a:pt x="11805" y="13577"/>
                  </a:cubicBezTo>
                  <a:cubicBezTo>
                    <a:pt x="10283" y="13630"/>
                    <a:pt x="8899" y="14765"/>
                    <a:pt x="8240" y="16501"/>
                  </a:cubicBezTo>
                  <a:cubicBezTo>
                    <a:pt x="7942" y="17284"/>
                    <a:pt x="7817" y="18150"/>
                    <a:pt x="7878" y="19005"/>
                  </a:cubicBezTo>
                  <a:cubicBezTo>
                    <a:pt x="8048" y="19789"/>
                    <a:pt x="8449" y="20458"/>
                    <a:pt x="9002" y="20876"/>
                  </a:cubicBezTo>
                  <a:cubicBezTo>
                    <a:pt x="9958" y="21600"/>
                    <a:pt x="11186" y="21491"/>
                    <a:pt x="12078" y="20604"/>
                  </a:cubicBezTo>
                  <a:lnTo>
                    <a:pt x="13664" y="18273"/>
                  </a:lnTo>
                  <a:cubicBezTo>
                    <a:pt x="14043" y="17531"/>
                    <a:pt x="14568" y="16922"/>
                    <a:pt x="15187" y="16504"/>
                  </a:cubicBezTo>
                  <a:cubicBezTo>
                    <a:pt x="16020" y="15941"/>
                    <a:pt x="16970" y="15757"/>
                    <a:pt x="17905" y="15828"/>
                  </a:cubicBezTo>
                  <a:cubicBezTo>
                    <a:pt x="18875" y="15902"/>
                    <a:pt x="19814" y="16245"/>
                    <a:pt x="20656" y="16833"/>
                  </a:cubicBezTo>
                </a:path>
              </a:pathLst>
            </a:custGeom>
            <a:noFill/>
            <a:ln w="19050" cap="flat">
              <a:solidFill>
                <a:srgbClr val="B5B1E4"/>
              </a:solidFill>
              <a:prstDash val="solid"/>
              <a:miter lim="400000"/>
            </a:ln>
            <a:effectLst>
              <a:outerShdw blurRad="50800" dist="101600" dir="5400000" rotWithShape="0">
                <a:srgbClr val="000000">
                  <a:alpha val="25000"/>
                </a:srgbClr>
              </a:outerShdw>
            </a:effectLst>
          </p:spPr>
          <p:txBody>
            <a:bodyPr wrap="square" lIns="50800" tIns="50800" rIns="50800" bIns="50800" numCol="1" anchor="ctr">
              <a:noAutofit/>
            </a:bodyPr>
            <a:lstStyle/>
            <a:p>
              <a:pPr algn="ctr" defTabSz="584200">
                <a:defRPr sz="2400">
                  <a:solidFill>
                    <a:srgbClr val="000000"/>
                  </a:solidFill>
                  <a:latin typeface="Helvetica Light"/>
                  <a:ea typeface="Helvetica Light"/>
                  <a:cs typeface="Helvetica Light"/>
                  <a:sym typeface="Helvetica Light"/>
                </a:defRPr>
              </a:pPr>
              <a:endParaRPr/>
            </a:p>
          </p:txBody>
        </p:sp>
        <p:sp>
          <p:nvSpPr>
            <p:cNvPr id="2046" name="Line"/>
            <p:cNvSpPr/>
            <p:nvPr/>
          </p:nvSpPr>
          <p:spPr>
            <a:xfrm rot="1140000">
              <a:off x="7065474" y="5606925"/>
              <a:ext cx="269429" cy="232190"/>
            </a:xfrm>
            <a:custGeom>
              <a:avLst/>
              <a:gdLst/>
              <a:ahLst/>
              <a:cxnLst>
                <a:cxn ang="0">
                  <a:pos x="wd2" y="hd2"/>
                </a:cxn>
                <a:cxn ang="5400000">
                  <a:pos x="wd2" y="hd2"/>
                </a:cxn>
                <a:cxn ang="10800000">
                  <a:pos x="wd2" y="hd2"/>
                </a:cxn>
                <a:cxn ang="16200000">
                  <a:pos x="wd2" y="hd2"/>
                </a:cxn>
              </a:cxnLst>
              <a:rect l="0" t="0" r="r" b="b"/>
              <a:pathLst>
                <a:path w="21149" h="21360" extrusionOk="0">
                  <a:moveTo>
                    <a:pt x="12277" y="0"/>
                  </a:moveTo>
                  <a:cubicBezTo>
                    <a:pt x="10277" y="2002"/>
                    <a:pt x="11734" y="6045"/>
                    <a:pt x="14267" y="5523"/>
                  </a:cubicBezTo>
                  <a:cubicBezTo>
                    <a:pt x="15305" y="5310"/>
                    <a:pt x="16206" y="4020"/>
                    <a:pt x="17228" y="4555"/>
                  </a:cubicBezTo>
                  <a:cubicBezTo>
                    <a:pt x="18813" y="5383"/>
                    <a:pt x="18326" y="8335"/>
                    <a:pt x="16613" y="8279"/>
                  </a:cubicBezTo>
                  <a:cubicBezTo>
                    <a:pt x="15198" y="8353"/>
                    <a:pt x="14123" y="9881"/>
                    <a:pt x="14243" y="11650"/>
                  </a:cubicBezTo>
                  <a:cubicBezTo>
                    <a:pt x="14292" y="12369"/>
                    <a:pt x="14558" y="13050"/>
                    <a:pt x="14539" y="13772"/>
                  </a:cubicBezTo>
                  <a:cubicBezTo>
                    <a:pt x="14488" y="15656"/>
                    <a:pt x="12882" y="16811"/>
                    <a:pt x="11548" y="15922"/>
                  </a:cubicBezTo>
                  <a:cubicBezTo>
                    <a:pt x="10432" y="15403"/>
                    <a:pt x="9609" y="14196"/>
                    <a:pt x="9375" y="12737"/>
                  </a:cubicBezTo>
                  <a:cubicBezTo>
                    <a:pt x="9264" y="12044"/>
                    <a:pt x="9297" y="11327"/>
                    <a:pt x="9470" y="10657"/>
                  </a:cubicBezTo>
                  <a:cubicBezTo>
                    <a:pt x="9874" y="9674"/>
                    <a:pt x="10585" y="8946"/>
                    <a:pt x="11435" y="8645"/>
                  </a:cubicBezTo>
                  <a:cubicBezTo>
                    <a:pt x="13279" y="7994"/>
                    <a:pt x="15206" y="9343"/>
                    <a:pt x="15738" y="11657"/>
                  </a:cubicBezTo>
                  <a:cubicBezTo>
                    <a:pt x="16147" y="12239"/>
                    <a:pt x="16689" y="12651"/>
                    <a:pt x="17289" y="12837"/>
                  </a:cubicBezTo>
                  <a:cubicBezTo>
                    <a:pt x="18086" y="13084"/>
                    <a:pt x="18926" y="12920"/>
                    <a:pt x="19620" y="12381"/>
                  </a:cubicBezTo>
                  <a:cubicBezTo>
                    <a:pt x="20599" y="11687"/>
                    <a:pt x="21186" y="10370"/>
                    <a:pt x="21147" y="8958"/>
                  </a:cubicBezTo>
                  <a:cubicBezTo>
                    <a:pt x="21102" y="7308"/>
                    <a:pt x="20226" y="5867"/>
                    <a:pt x="18966" y="5368"/>
                  </a:cubicBezTo>
                  <a:cubicBezTo>
                    <a:pt x="17808" y="4581"/>
                    <a:pt x="16512" y="4172"/>
                    <a:pt x="15199" y="4178"/>
                  </a:cubicBezTo>
                  <a:cubicBezTo>
                    <a:pt x="13353" y="4187"/>
                    <a:pt x="11572" y="5008"/>
                    <a:pt x="10170" y="6498"/>
                  </a:cubicBezTo>
                  <a:lnTo>
                    <a:pt x="6357" y="8021"/>
                  </a:lnTo>
                  <a:cubicBezTo>
                    <a:pt x="5434" y="8209"/>
                    <a:pt x="4520" y="8457"/>
                    <a:pt x="3619" y="8765"/>
                  </a:cubicBezTo>
                  <a:cubicBezTo>
                    <a:pt x="2128" y="9273"/>
                    <a:pt x="597" y="10097"/>
                    <a:pt x="132" y="11909"/>
                  </a:cubicBezTo>
                  <a:cubicBezTo>
                    <a:pt x="-414" y="14038"/>
                    <a:pt x="794" y="16256"/>
                    <a:pt x="2581" y="16406"/>
                  </a:cubicBezTo>
                  <a:cubicBezTo>
                    <a:pt x="3308" y="16673"/>
                    <a:pt x="4079" y="16674"/>
                    <a:pt x="4802" y="16408"/>
                  </a:cubicBezTo>
                  <a:cubicBezTo>
                    <a:pt x="5579" y="16123"/>
                    <a:pt x="6266" y="15544"/>
                    <a:pt x="6768" y="14751"/>
                  </a:cubicBezTo>
                  <a:cubicBezTo>
                    <a:pt x="7601" y="13662"/>
                    <a:pt x="7288" y="11856"/>
                    <a:pt x="6166" y="11281"/>
                  </a:cubicBezTo>
                  <a:cubicBezTo>
                    <a:pt x="5023" y="10695"/>
                    <a:pt x="3677" y="11961"/>
                    <a:pt x="2595" y="11116"/>
                  </a:cubicBezTo>
                  <a:cubicBezTo>
                    <a:pt x="1552" y="10300"/>
                    <a:pt x="1650" y="8409"/>
                    <a:pt x="2494" y="6940"/>
                  </a:cubicBezTo>
                  <a:cubicBezTo>
                    <a:pt x="3399" y="5365"/>
                    <a:pt x="4850" y="4439"/>
                    <a:pt x="6406" y="4470"/>
                  </a:cubicBezTo>
                  <a:cubicBezTo>
                    <a:pt x="7354" y="4486"/>
                    <a:pt x="8293" y="4717"/>
                    <a:pt x="9178" y="5151"/>
                  </a:cubicBezTo>
                  <a:cubicBezTo>
                    <a:pt x="10238" y="5670"/>
                    <a:pt x="11198" y="6469"/>
                    <a:pt x="11992" y="7493"/>
                  </a:cubicBezTo>
                  <a:cubicBezTo>
                    <a:pt x="12466" y="7961"/>
                    <a:pt x="12838" y="8543"/>
                    <a:pt x="13098" y="9187"/>
                  </a:cubicBezTo>
                  <a:cubicBezTo>
                    <a:pt x="13344" y="9800"/>
                    <a:pt x="13497" y="10489"/>
                    <a:pt x="13435" y="11203"/>
                  </a:cubicBezTo>
                  <a:cubicBezTo>
                    <a:pt x="13337" y="12333"/>
                    <a:pt x="12707" y="13276"/>
                    <a:pt x="11837" y="13594"/>
                  </a:cubicBezTo>
                  <a:cubicBezTo>
                    <a:pt x="10312" y="13620"/>
                    <a:pt x="8939" y="14732"/>
                    <a:pt x="8300" y="16459"/>
                  </a:cubicBezTo>
                  <a:cubicBezTo>
                    <a:pt x="8011" y="17239"/>
                    <a:pt x="7896" y="18104"/>
                    <a:pt x="7968" y="18962"/>
                  </a:cubicBezTo>
                  <a:cubicBezTo>
                    <a:pt x="8148" y="19751"/>
                    <a:pt x="8558" y="20428"/>
                    <a:pt x="9118" y="20857"/>
                  </a:cubicBezTo>
                  <a:cubicBezTo>
                    <a:pt x="10085" y="21600"/>
                    <a:pt x="11314" y="21513"/>
                    <a:pt x="12198" y="20640"/>
                  </a:cubicBezTo>
                  <a:lnTo>
                    <a:pt x="13758" y="18333"/>
                  </a:lnTo>
                  <a:cubicBezTo>
                    <a:pt x="14129" y="17597"/>
                    <a:pt x="14648" y="16996"/>
                    <a:pt x="15262" y="16589"/>
                  </a:cubicBezTo>
                  <a:cubicBezTo>
                    <a:pt x="16091" y="16040"/>
                    <a:pt x="17041" y="15873"/>
                    <a:pt x="17979" y="15961"/>
                  </a:cubicBezTo>
                  <a:cubicBezTo>
                    <a:pt x="18952" y="16052"/>
                    <a:pt x="19898" y="16413"/>
                    <a:pt x="20749" y="17017"/>
                  </a:cubicBezTo>
                </a:path>
              </a:pathLst>
            </a:custGeom>
            <a:noFill/>
            <a:ln w="19050" cap="flat">
              <a:solidFill>
                <a:srgbClr val="7E9AE4"/>
              </a:solidFill>
              <a:prstDash val="solid"/>
              <a:miter lim="400000"/>
            </a:ln>
            <a:effectLst>
              <a:outerShdw blurRad="50800" dist="101600" dir="5400000" rotWithShape="0">
                <a:srgbClr val="000000">
                  <a:alpha val="25000"/>
                </a:srgbClr>
              </a:outerShdw>
            </a:effectLst>
          </p:spPr>
          <p:txBody>
            <a:bodyPr wrap="square" lIns="50800" tIns="50800" rIns="50800" bIns="50800" numCol="1" anchor="ctr">
              <a:noAutofit/>
            </a:bodyPr>
            <a:lstStyle/>
            <a:p>
              <a:pPr algn="ctr" defTabSz="584200">
                <a:defRPr sz="2400">
                  <a:solidFill>
                    <a:srgbClr val="000000"/>
                  </a:solidFill>
                  <a:latin typeface="Helvetica Light"/>
                  <a:ea typeface="Helvetica Light"/>
                  <a:cs typeface="Helvetica Light"/>
                  <a:sym typeface="Helvetica Light"/>
                </a:defRPr>
              </a:pPr>
              <a:endParaRPr/>
            </a:p>
          </p:txBody>
        </p:sp>
        <p:sp>
          <p:nvSpPr>
            <p:cNvPr id="2047" name="Line"/>
            <p:cNvSpPr/>
            <p:nvPr/>
          </p:nvSpPr>
          <p:spPr>
            <a:xfrm rot="7380000">
              <a:off x="7046489" y="5616104"/>
              <a:ext cx="277750" cy="226134"/>
            </a:xfrm>
            <a:custGeom>
              <a:avLst/>
              <a:gdLst/>
              <a:ahLst/>
              <a:cxnLst>
                <a:cxn ang="0">
                  <a:pos x="wd2" y="hd2"/>
                </a:cxn>
                <a:cxn ang="5400000">
                  <a:pos x="wd2" y="hd2"/>
                </a:cxn>
                <a:cxn ang="10800000">
                  <a:pos x="wd2" y="hd2"/>
                </a:cxn>
                <a:cxn ang="16200000">
                  <a:pos x="wd2" y="hd2"/>
                </a:cxn>
              </a:cxnLst>
              <a:rect l="0" t="0" r="r" b="b"/>
              <a:pathLst>
                <a:path w="21153" h="21353" extrusionOk="0">
                  <a:moveTo>
                    <a:pt x="12411" y="0"/>
                  </a:moveTo>
                  <a:cubicBezTo>
                    <a:pt x="10391" y="2034"/>
                    <a:pt x="11795" y="6044"/>
                    <a:pt x="14329" y="5477"/>
                  </a:cubicBezTo>
                  <a:cubicBezTo>
                    <a:pt x="15367" y="5245"/>
                    <a:pt x="16282" y="3942"/>
                    <a:pt x="17295" y="4457"/>
                  </a:cubicBezTo>
                  <a:cubicBezTo>
                    <a:pt x="18867" y="5255"/>
                    <a:pt x="18345" y="8211"/>
                    <a:pt x="16636" y="8186"/>
                  </a:cubicBezTo>
                  <a:cubicBezTo>
                    <a:pt x="15223" y="8285"/>
                    <a:pt x="14132" y="9830"/>
                    <a:pt x="14230" y="11593"/>
                  </a:cubicBezTo>
                  <a:cubicBezTo>
                    <a:pt x="14269" y="12309"/>
                    <a:pt x="14527" y="12985"/>
                    <a:pt x="14499" y="13706"/>
                  </a:cubicBezTo>
                  <a:cubicBezTo>
                    <a:pt x="14425" y="15587"/>
                    <a:pt x="12808" y="16769"/>
                    <a:pt x="11488" y="15906"/>
                  </a:cubicBezTo>
                  <a:cubicBezTo>
                    <a:pt x="10381" y="15408"/>
                    <a:pt x="9574" y="14218"/>
                    <a:pt x="9359" y="12766"/>
                  </a:cubicBezTo>
                  <a:cubicBezTo>
                    <a:pt x="9256" y="12076"/>
                    <a:pt x="9298" y="11360"/>
                    <a:pt x="9479" y="10688"/>
                  </a:cubicBezTo>
                  <a:cubicBezTo>
                    <a:pt x="9894" y="9699"/>
                    <a:pt x="10612" y="8960"/>
                    <a:pt x="11465" y="8644"/>
                  </a:cubicBezTo>
                  <a:cubicBezTo>
                    <a:pt x="13312" y="7961"/>
                    <a:pt x="15219" y="9273"/>
                    <a:pt x="15721" y="11573"/>
                  </a:cubicBezTo>
                  <a:cubicBezTo>
                    <a:pt x="16123" y="12146"/>
                    <a:pt x="16658" y="12547"/>
                    <a:pt x="17254" y="12722"/>
                  </a:cubicBezTo>
                  <a:cubicBezTo>
                    <a:pt x="18047" y="12955"/>
                    <a:pt x="18888" y="12776"/>
                    <a:pt x="19587" y="12226"/>
                  </a:cubicBezTo>
                  <a:cubicBezTo>
                    <a:pt x="20572" y="11515"/>
                    <a:pt x="21174" y="10190"/>
                    <a:pt x="21153" y="8781"/>
                  </a:cubicBezTo>
                  <a:cubicBezTo>
                    <a:pt x="21127" y="7135"/>
                    <a:pt x="20271" y="5712"/>
                    <a:pt x="19020" y="5237"/>
                  </a:cubicBezTo>
                  <a:cubicBezTo>
                    <a:pt x="17874" y="4473"/>
                    <a:pt x="16586" y="4088"/>
                    <a:pt x="15275" y="4118"/>
                  </a:cubicBezTo>
                  <a:cubicBezTo>
                    <a:pt x="13433" y="4160"/>
                    <a:pt x="11646" y="5012"/>
                    <a:pt x="10229" y="6524"/>
                  </a:cubicBezTo>
                  <a:lnTo>
                    <a:pt x="6405" y="8113"/>
                  </a:lnTo>
                  <a:cubicBezTo>
                    <a:pt x="5481" y="8318"/>
                    <a:pt x="4566" y="8582"/>
                    <a:pt x="3663" y="8905"/>
                  </a:cubicBezTo>
                  <a:cubicBezTo>
                    <a:pt x="2169" y="9440"/>
                    <a:pt x="631" y="10290"/>
                    <a:pt x="145" y="12107"/>
                  </a:cubicBezTo>
                  <a:cubicBezTo>
                    <a:pt x="-426" y="14242"/>
                    <a:pt x="752" y="16434"/>
                    <a:pt x="2534" y="16551"/>
                  </a:cubicBezTo>
                  <a:cubicBezTo>
                    <a:pt x="3256" y="16805"/>
                    <a:pt x="4025" y="16792"/>
                    <a:pt x="4750" y="16513"/>
                  </a:cubicBezTo>
                  <a:cubicBezTo>
                    <a:pt x="5529" y="16215"/>
                    <a:pt x="6222" y="15624"/>
                    <a:pt x="6732" y="14823"/>
                  </a:cubicBezTo>
                  <a:cubicBezTo>
                    <a:pt x="7577" y="13722"/>
                    <a:pt x="7287" y="11924"/>
                    <a:pt x="6174" y="11371"/>
                  </a:cubicBezTo>
                  <a:cubicBezTo>
                    <a:pt x="5041" y="10807"/>
                    <a:pt x="3682" y="12095"/>
                    <a:pt x="2613" y="11271"/>
                  </a:cubicBezTo>
                  <a:cubicBezTo>
                    <a:pt x="1582" y="10476"/>
                    <a:pt x="1702" y="8586"/>
                    <a:pt x="2563" y="7105"/>
                  </a:cubicBezTo>
                  <a:cubicBezTo>
                    <a:pt x="3486" y="5516"/>
                    <a:pt x="4945" y="4565"/>
                    <a:pt x="6497" y="4568"/>
                  </a:cubicBezTo>
                  <a:cubicBezTo>
                    <a:pt x="7443" y="4567"/>
                    <a:pt x="8377" y="4780"/>
                    <a:pt x="9255" y="5197"/>
                  </a:cubicBezTo>
                  <a:cubicBezTo>
                    <a:pt x="10307" y="5697"/>
                    <a:pt x="11254" y="6477"/>
                    <a:pt x="12034" y="7484"/>
                  </a:cubicBezTo>
                  <a:cubicBezTo>
                    <a:pt x="12502" y="7943"/>
                    <a:pt x="12866" y="8517"/>
                    <a:pt x="13117" y="9156"/>
                  </a:cubicBezTo>
                  <a:cubicBezTo>
                    <a:pt x="13355" y="9762"/>
                    <a:pt x="13500" y="10448"/>
                    <a:pt x="13429" y="11161"/>
                  </a:cubicBezTo>
                  <a:cubicBezTo>
                    <a:pt x="13318" y="12291"/>
                    <a:pt x="12678" y="13243"/>
                    <a:pt x="11805" y="13577"/>
                  </a:cubicBezTo>
                  <a:cubicBezTo>
                    <a:pt x="10283" y="13630"/>
                    <a:pt x="8899" y="14765"/>
                    <a:pt x="8240" y="16501"/>
                  </a:cubicBezTo>
                  <a:cubicBezTo>
                    <a:pt x="7942" y="17284"/>
                    <a:pt x="7817" y="18150"/>
                    <a:pt x="7878" y="19005"/>
                  </a:cubicBezTo>
                  <a:cubicBezTo>
                    <a:pt x="8048" y="19789"/>
                    <a:pt x="8449" y="20458"/>
                    <a:pt x="9002" y="20876"/>
                  </a:cubicBezTo>
                  <a:cubicBezTo>
                    <a:pt x="9958" y="21600"/>
                    <a:pt x="11186" y="21491"/>
                    <a:pt x="12078" y="20604"/>
                  </a:cubicBezTo>
                  <a:lnTo>
                    <a:pt x="13664" y="18273"/>
                  </a:lnTo>
                  <a:cubicBezTo>
                    <a:pt x="14043" y="17531"/>
                    <a:pt x="14568" y="16922"/>
                    <a:pt x="15187" y="16504"/>
                  </a:cubicBezTo>
                  <a:cubicBezTo>
                    <a:pt x="16020" y="15941"/>
                    <a:pt x="16970" y="15757"/>
                    <a:pt x="17905" y="15828"/>
                  </a:cubicBezTo>
                  <a:cubicBezTo>
                    <a:pt x="18875" y="15902"/>
                    <a:pt x="19814" y="16245"/>
                    <a:pt x="20656" y="16833"/>
                  </a:cubicBezTo>
                </a:path>
              </a:pathLst>
            </a:custGeom>
            <a:noFill/>
            <a:ln w="19050" cap="flat">
              <a:solidFill>
                <a:srgbClr val="7E9AE4"/>
              </a:solidFill>
              <a:prstDash val="solid"/>
              <a:miter lim="400000"/>
            </a:ln>
            <a:effectLst>
              <a:outerShdw blurRad="50800" dist="101600" dir="5400000" rotWithShape="0">
                <a:srgbClr val="000000">
                  <a:alpha val="25000"/>
                </a:srgbClr>
              </a:outerShdw>
            </a:effectLst>
          </p:spPr>
          <p:txBody>
            <a:bodyPr wrap="square" lIns="50800" tIns="50800" rIns="50800" bIns="50800" numCol="1" anchor="ctr">
              <a:noAutofit/>
            </a:bodyPr>
            <a:lstStyle/>
            <a:p>
              <a:pPr algn="ctr" defTabSz="584200">
                <a:defRPr sz="2400">
                  <a:solidFill>
                    <a:srgbClr val="000000"/>
                  </a:solidFill>
                  <a:latin typeface="Helvetica Light"/>
                  <a:ea typeface="Helvetica Light"/>
                  <a:cs typeface="Helvetica Light"/>
                  <a:sym typeface="Helvetica Light"/>
                </a:defRPr>
              </a:pPr>
              <a:endParaRPr/>
            </a:p>
          </p:txBody>
        </p:sp>
        <p:sp>
          <p:nvSpPr>
            <p:cNvPr id="2048" name="Line"/>
            <p:cNvSpPr/>
            <p:nvPr/>
          </p:nvSpPr>
          <p:spPr>
            <a:xfrm rot="1140000">
              <a:off x="7290155" y="5945513"/>
              <a:ext cx="269429" cy="232190"/>
            </a:xfrm>
            <a:custGeom>
              <a:avLst/>
              <a:gdLst/>
              <a:ahLst/>
              <a:cxnLst>
                <a:cxn ang="0">
                  <a:pos x="wd2" y="hd2"/>
                </a:cxn>
                <a:cxn ang="5400000">
                  <a:pos x="wd2" y="hd2"/>
                </a:cxn>
                <a:cxn ang="10800000">
                  <a:pos x="wd2" y="hd2"/>
                </a:cxn>
                <a:cxn ang="16200000">
                  <a:pos x="wd2" y="hd2"/>
                </a:cxn>
              </a:cxnLst>
              <a:rect l="0" t="0" r="r" b="b"/>
              <a:pathLst>
                <a:path w="21149" h="21360" extrusionOk="0">
                  <a:moveTo>
                    <a:pt x="12277" y="0"/>
                  </a:moveTo>
                  <a:cubicBezTo>
                    <a:pt x="10277" y="2002"/>
                    <a:pt x="11734" y="6045"/>
                    <a:pt x="14267" y="5523"/>
                  </a:cubicBezTo>
                  <a:cubicBezTo>
                    <a:pt x="15305" y="5310"/>
                    <a:pt x="16206" y="4020"/>
                    <a:pt x="17228" y="4555"/>
                  </a:cubicBezTo>
                  <a:cubicBezTo>
                    <a:pt x="18813" y="5383"/>
                    <a:pt x="18326" y="8335"/>
                    <a:pt x="16613" y="8279"/>
                  </a:cubicBezTo>
                  <a:cubicBezTo>
                    <a:pt x="15198" y="8353"/>
                    <a:pt x="14123" y="9881"/>
                    <a:pt x="14243" y="11650"/>
                  </a:cubicBezTo>
                  <a:cubicBezTo>
                    <a:pt x="14292" y="12369"/>
                    <a:pt x="14558" y="13050"/>
                    <a:pt x="14539" y="13772"/>
                  </a:cubicBezTo>
                  <a:cubicBezTo>
                    <a:pt x="14488" y="15656"/>
                    <a:pt x="12882" y="16811"/>
                    <a:pt x="11548" y="15922"/>
                  </a:cubicBezTo>
                  <a:cubicBezTo>
                    <a:pt x="10432" y="15403"/>
                    <a:pt x="9609" y="14196"/>
                    <a:pt x="9375" y="12737"/>
                  </a:cubicBezTo>
                  <a:cubicBezTo>
                    <a:pt x="9264" y="12044"/>
                    <a:pt x="9297" y="11327"/>
                    <a:pt x="9470" y="10657"/>
                  </a:cubicBezTo>
                  <a:cubicBezTo>
                    <a:pt x="9874" y="9674"/>
                    <a:pt x="10585" y="8946"/>
                    <a:pt x="11435" y="8645"/>
                  </a:cubicBezTo>
                  <a:cubicBezTo>
                    <a:pt x="13279" y="7994"/>
                    <a:pt x="15206" y="9343"/>
                    <a:pt x="15738" y="11657"/>
                  </a:cubicBezTo>
                  <a:cubicBezTo>
                    <a:pt x="16147" y="12239"/>
                    <a:pt x="16689" y="12651"/>
                    <a:pt x="17289" y="12837"/>
                  </a:cubicBezTo>
                  <a:cubicBezTo>
                    <a:pt x="18086" y="13084"/>
                    <a:pt x="18926" y="12920"/>
                    <a:pt x="19620" y="12381"/>
                  </a:cubicBezTo>
                  <a:cubicBezTo>
                    <a:pt x="20599" y="11687"/>
                    <a:pt x="21186" y="10370"/>
                    <a:pt x="21147" y="8958"/>
                  </a:cubicBezTo>
                  <a:cubicBezTo>
                    <a:pt x="21102" y="7308"/>
                    <a:pt x="20226" y="5867"/>
                    <a:pt x="18966" y="5368"/>
                  </a:cubicBezTo>
                  <a:cubicBezTo>
                    <a:pt x="17808" y="4581"/>
                    <a:pt x="16512" y="4172"/>
                    <a:pt x="15199" y="4178"/>
                  </a:cubicBezTo>
                  <a:cubicBezTo>
                    <a:pt x="13353" y="4187"/>
                    <a:pt x="11572" y="5008"/>
                    <a:pt x="10170" y="6498"/>
                  </a:cubicBezTo>
                  <a:lnTo>
                    <a:pt x="6357" y="8021"/>
                  </a:lnTo>
                  <a:cubicBezTo>
                    <a:pt x="5434" y="8209"/>
                    <a:pt x="4520" y="8457"/>
                    <a:pt x="3619" y="8765"/>
                  </a:cubicBezTo>
                  <a:cubicBezTo>
                    <a:pt x="2128" y="9273"/>
                    <a:pt x="597" y="10097"/>
                    <a:pt x="132" y="11909"/>
                  </a:cubicBezTo>
                  <a:cubicBezTo>
                    <a:pt x="-414" y="14038"/>
                    <a:pt x="794" y="16256"/>
                    <a:pt x="2581" y="16406"/>
                  </a:cubicBezTo>
                  <a:cubicBezTo>
                    <a:pt x="3308" y="16673"/>
                    <a:pt x="4079" y="16674"/>
                    <a:pt x="4802" y="16408"/>
                  </a:cubicBezTo>
                  <a:cubicBezTo>
                    <a:pt x="5579" y="16123"/>
                    <a:pt x="6266" y="15544"/>
                    <a:pt x="6768" y="14751"/>
                  </a:cubicBezTo>
                  <a:cubicBezTo>
                    <a:pt x="7601" y="13662"/>
                    <a:pt x="7288" y="11856"/>
                    <a:pt x="6166" y="11281"/>
                  </a:cubicBezTo>
                  <a:cubicBezTo>
                    <a:pt x="5023" y="10695"/>
                    <a:pt x="3677" y="11961"/>
                    <a:pt x="2595" y="11116"/>
                  </a:cubicBezTo>
                  <a:cubicBezTo>
                    <a:pt x="1552" y="10300"/>
                    <a:pt x="1650" y="8409"/>
                    <a:pt x="2494" y="6940"/>
                  </a:cubicBezTo>
                  <a:cubicBezTo>
                    <a:pt x="3399" y="5365"/>
                    <a:pt x="4850" y="4439"/>
                    <a:pt x="6406" y="4470"/>
                  </a:cubicBezTo>
                  <a:cubicBezTo>
                    <a:pt x="7354" y="4486"/>
                    <a:pt x="8293" y="4717"/>
                    <a:pt x="9178" y="5151"/>
                  </a:cubicBezTo>
                  <a:cubicBezTo>
                    <a:pt x="10238" y="5670"/>
                    <a:pt x="11198" y="6469"/>
                    <a:pt x="11992" y="7493"/>
                  </a:cubicBezTo>
                  <a:cubicBezTo>
                    <a:pt x="12466" y="7961"/>
                    <a:pt x="12838" y="8543"/>
                    <a:pt x="13098" y="9187"/>
                  </a:cubicBezTo>
                  <a:cubicBezTo>
                    <a:pt x="13344" y="9800"/>
                    <a:pt x="13497" y="10489"/>
                    <a:pt x="13435" y="11203"/>
                  </a:cubicBezTo>
                  <a:cubicBezTo>
                    <a:pt x="13337" y="12333"/>
                    <a:pt x="12707" y="13276"/>
                    <a:pt x="11837" y="13594"/>
                  </a:cubicBezTo>
                  <a:cubicBezTo>
                    <a:pt x="10312" y="13620"/>
                    <a:pt x="8939" y="14732"/>
                    <a:pt x="8300" y="16459"/>
                  </a:cubicBezTo>
                  <a:cubicBezTo>
                    <a:pt x="8011" y="17239"/>
                    <a:pt x="7896" y="18104"/>
                    <a:pt x="7968" y="18962"/>
                  </a:cubicBezTo>
                  <a:cubicBezTo>
                    <a:pt x="8148" y="19751"/>
                    <a:pt x="8558" y="20428"/>
                    <a:pt x="9118" y="20857"/>
                  </a:cubicBezTo>
                  <a:cubicBezTo>
                    <a:pt x="10085" y="21600"/>
                    <a:pt x="11314" y="21513"/>
                    <a:pt x="12198" y="20640"/>
                  </a:cubicBezTo>
                  <a:lnTo>
                    <a:pt x="13758" y="18333"/>
                  </a:lnTo>
                  <a:cubicBezTo>
                    <a:pt x="14129" y="17597"/>
                    <a:pt x="14648" y="16996"/>
                    <a:pt x="15262" y="16589"/>
                  </a:cubicBezTo>
                  <a:cubicBezTo>
                    <a:pt x="16091" y="16040"/>
                    <a:pt x="17041" y="15873"/>
                    <a:pt x="17979" y="15961"/>
                  </a:cubicBezTo>
                  <a:cubicBezTo>
                    <a:pt x="18952" y="16052"/>
                    <a:pt x="19898" y="16413"/>
                    <a:pt x="20749" y="17017"/>
                  </a:cubicBezTo>
                </a:path>
              </a:pathLst>
            </a:custGeom>
            <a:noFill/>
            <a:ln w="19050" cap="flat">
              <a:solidFill>
                <a:srgbClr val="928DEF"/>
              </a:solidFill>
              <a:prstDash val="solid"/>
              <a:miter lim="400000"/>
            </a:ln>
            <a:effectLst>
              <a:outerShdw blurRad="50800" dist="101600" dir="5400000" rotWithShape="0">
                <a:srgbClr val="000000">
                  <a:alpha val="25000"/>
                </a:srgbClr>
              </a:outerShdw>
            </a:effectLst>
          </p:spPr>
          <p:txBody>
            <a:bodyPr wrap="square" lIns="50800" tIns="50800" rIns="50800" bIns="50800" numCol="1" anchor="ctr">
              <a:noAutofit/>
            </a:bodyPr>
            <a:lstStyle/>
            <a:p>
              <a:pPr algn="ctr" defTabSz="584200">
                <a:defRPr sz="2400">
                  <a:solidFill>
                    <a:srgbClr val="000000"/>
                  </a:solidFill>
                  <a:latin typeface="Helvetica Light"/>
                  <a:ea typeface="Helvetica Light"/>
                  <a:cs typeface="Helvetica Light"/>
                  <a:sym typeface="Helvetica Light"/>
                </a:defRPr>
              </a:pPr>
              <a:endParaRPr/>
            </a:p>
          </p:txBody>
        </p:sp>
        <p:sp>
          <p:nvSpPr>
            <p:cNvPr id="2049" name="Line"/>
            <p:cNvSpPr/>
            <p:nvPr/>
          </p:nvSpPr>
          <p:spPr>
            <a:xfrm rot="7380000">
              <a:off x="7271170" y="5954692"/>
              <a:ext cx="277750" cy="226135"/>
            </a:xfrm>
            <a:custGeom>
              <a:avLst/>
              <a:gdLst/>
              <a:ahLst/>
              <a:cxnLst>
                <a:cxn ang="0">
                  <a:pos x="wd2" y="hd2"/>
                </a:cxn>
                <a:cxn ang="5400000">
                  <a:pos x="wd2" y="hd2"/>
                </a:cxn>
                <a:cxn ang="10800000">
                  <a:pos x="wd2" y="hd2"/>
                </a:cxn>
                <a:cxn ang="16200000">
                  <a:pos x="wd2" y="hd2"/>
                </a:cxn>
              </a:cxnLst>
              <a:rect l="0" t="0" r="r" b="b"/>
              <a:pathLst>
                <a:path w="21153" h="21353" extrusionOk="0">
                  <a:moveTo>
                    <a:pt x="12411" y="0"/>
                  </a:moveTo>
                  <a:cubicBezTo>
                    <a:pt x="10391" y="2034"/>
                    <a:pt x="11795" y="6044"/>
                    <a:pt x="14329" y="5477"/>
                  </a:cubicBezTo>
                  <a:cubicBezTo>
                    <a:pt x="15367" y="5245"/>
                    <a:pt x="16282" y="3942"/>
                    <a:pt x="17295" y="4457"/>
                  </a:cubicBezTo>
                  <a:cubicBezTo>
                    <a:pt x="18867" y="5255"/>
                    <a:pt x="18345" y="8211"/>
                    <a:pt x="16636" y="8186"/>
                  </a:cubicBezTo>
                  <a:cubicBezTo>
                    <a:pt x="15223" y="8285"/>
                    <a:pt x="14132" y="9830"/>
                    <a:pt x="14230" y="11593"/>
                  </a:cubicBezTo>
                  <a:cubicBezTo>
                    <a:pt x="14269" y="12309"/>
                    <a:pt x="14527" y="12985"/>
                    <a:pt x="14499" y="13706"/>
                  </a:cubicBezTo>
                  <a:cubicBezTo>
                    <a:pt x="14425" y="15587"/>
                    <a:pt x="12808" y="16769"/>
                    <a:pt x="11488" y="15906"/>
                  </a:cubicBezTo>
                  <a:cubicBezTo>
                    <a:pt x="10381" y="15408"/>
                    <a:pt x="9574" y="14218"/>
                    <a:pt x="9359" y="12766"/>
                  </a:cubicBezTo>
                  <a:cubicBezTo>
                    <a:pt x="9256" y="12076"/>
                    <a:pt x="9298" y="11360"/>
                    <a:pt x="9479" y="10688"/>
                  </a:cubicBezTo>
                  <a:cubicBezTo>
                    <a:pt x="9894" y="9699"/>
                    <a:pt x="10612" y="8960"/>
                    <a:pt x="11465" y="8644"/>
                  </a:cubicBezTo>
                  <a:cubicBezTo>
                    <a:pt x="13312" y="7961"/>
                    <a:pt x="15219" y="9273"/>
                    <a:pt x="15721" y="11573"/>
                  </a:cubicBezTo>
                  <a:cubicBezTo>
                    <a:pt x="16123" y="12146"/>
                    <a:pt x="16658" y="12547"/>
                    <a:pt x="17254" y="12722"/>
                  </a:cubicBezTo>
                  <a:cubicBezTo>
                    <a:pt x="18047" y="12955"/>
                    <a:pt x="18888" y="12776"/>
                    <a:pt x="19587" y="12226"/>
                  </a:cubicBezTo>
                  <a:cubicBezTo>
                    <a:pt x="20572" y="11515"/>
                    <a:pt x="21174" y="10190"/>
                    <a:pt x="21153" y="8781"/>
                  </a:cubicBezTo>
                  <a:cubicBezTo>
                    <a:pt x="21127" y="7135"/>
                    <a:pt x="20271" y="5712"/>
                    <a:pt x="19020" y="5237"/>
                  </a:cubicBezTo>
                  <a:cubicBezTo>
                    <a:pt x="17874" y="4473"/>
                    <a:pt x="16586" y="4088"/>
                    <a:pt x="15275" y="4118"/>
                  </a:cubicBezTo>
                  <a:cubicBezTo>
                    <a:pt x="13433" y="4160"/>
                    <a:pt x="11646" y="5012"/>
                    <a:pt x="10229" y="6524"/>
                  </a:cubicBezTo>
                  <a:lnTo>
                    <a:pt x="6405" y="8113"/>
                  </a:lnTo>
                  <a:cubicBezTo>
                    <a:pt x="5481" y="8318"/>
                    <a:pt x="4566" y="8582"/>
                    <a:pt x="3663" y="8905"/>
                  </a:cubicBezTo>
                  <a:cubicBezTo>
                    <a:pt x="2169" y="9440"/>
                    <a:pt x="631" y="10290"/>
                    <a:pt x="145" y="12107"/>
                  </a:cubicBezTo>
                  <a:cubicBezTo>
                    <a:pt x="-426" y="14242"/>
                    <a:pt x="752" y="16434"/>
                    <a:pt x="2534" y="16551"/>
                  </a:cubicBezTo>
                  <a:cubicBezTo>
                    <a:pt x="3256" y="16805"/>
                    <a:pt x="4025" y="16792"/>
                    <a:pt x="4750" y="16513"/>
                  </a:cubicBezTo>
                  <a:cubicBezTo>
                    <a:pt x="5529" y="16215"/>
                    <a:pt x="6222" y="15624"/>
                    <a:pt x="6732" y="14823"/>
                  </a:cubicBezTo>
                  <a:cubicBezTo>
                    <a:pt x="7577" y="13722"/>
                    <a:pt x="7287" y="11924"/>
                    <a:pt x="6174" y="11371"/>
                  </a:cubicBezTo>
                  <a:cubicBezTo>
                    <a:pt x="5041" y="10807"/>
                    <a:pt x="3682" y="12095"/>
                    <a:pt x="2613" y="11271"/>
                  </a:cubicBezTo>
                  <a:cubicBezTo>
                    <a:pt x="1582" y="10476"/>
                    <a:pt x="1702" y="8586"/>
                    <a:pt x="2563" y="7105"/>
                  </a:cubicBezTo>
                  <a:cubicBezTo>
                    <a:pt x="3486" y="5516"/>
                    <a:pt x="4945" y="4565"/>
                    <a:pt x="6497" y="4568"/>
                  </a:cubicBezTo>
                  <a:cubicBezTo>
                    <a:pt x="7443" y="4567"/>
                    <a:pt x="8377" y="4780"/>
                    <a:pt x="9255" y="5197"/>
                  </a:cubicBezTo>
                  <a:cubicBezTo>
                    <a:pt x="10307" y="5697"/>
                    <a:pt x="11254" y="6477"/>
                    <a:pt x="12034" y="7484"/>
                  </a:cubicBezTo>
                  <a:cubicBezTo>
                    <a:pt x="12502" y="7943"/>
                    <a:pt x="12866" y="8517"/>
                    <a:pt x="13117" y="9156"/>
                  </a:cubicBezTo>
                  <a:cubicBezTo>
                    <a:pt x="13355" y="9762"/>
                    <a:pt x="13500" y="10448"/>
                    <a:pt x="13429" y="11161"/>
                  </a:cubicBezTo>
                  <a:cubicBezTo>
                    <a:pt x="13318" y="12291"/>
                    <a:pt x="12678" y="13243"/>
                    <a:pt x="11805" y="13577"/>
                  </a:cubicBezTo>
                  <a:cubicBezTo>
                    <a:pt x="10283" y="13630"/>
                    <a:pt x="8899" y="14765"/>
                    <a:pt x="8240" y="16501"/>
                  </a:cubicBezTo>
                  <a:cubicBezTo>
                    <a:pt x="7942" y="17284"/>
                    <a:pt x="7817" y="18150"/>
                    <a:pt x="7878" y="19005"/>
                  </a:cubicBezTo>
                  <a:cubicBezTo>
                    <a:pt x="8048" y="19789"/>
                    <a:pt x="8449" y="20458"/>
                    <a:pt x="9002" y="20876"/>
                  </a:cubicBezTo>
                  <a:cubicBezTo>
                    <a:pt x="9958" y="21600"/>
                    <a:pt x="11186" y="21491"/>
                    <a:pt x="12078" y="20604"/>
                  </a:cubicBezTo>
                  <a:lnTo>
                    <a:pt x="13664" y="18273"/>
                  </a:lnTo>
                  <a:cubicBezTo>
                    <a:pt x="14043" y="17531"/>
                    <a:pt x="14568" y="16922"/>
                    <a:pt x="15187" y="16504"/>
                  </a:cubicBezTo>
                  <a:cubicBezTo>
                    <a:pt x="16020" y="15941"/>
                    <a:pt x="16970" y="15757"/>
                    <a:pt x="17905" y="15828"/>
                  </a:cubicBezTo>
                  <a:cubicBezTo>
                    <a:pt x="18875" y="15902"/>
                    <a:pt x="19814" y="16245"/>
                    <a:pt x="20656" y="16833"/>
                  </a:cubicBezTo>
                </a:path>
              </a:pathLst>
            </a:custGeom>
            <a:noFill/>
            <a:ln w="19050" cap="flat">
              <a:solidFill>
                <a:srgbClr val="928DEF"/>
              </a:solidFill>
              <a:prstDash val="solid"/>
              <a:miter lim="400000"/>
            </a:ln>
            <a:effectLst>
              <a:outerShdw blurRad="50800" dist="101600" dir="5400000" rotWithShape="0">
                <a:srgbClr val="000000">
                  <a:alpha val="25000"/>
                </a:srgbClr>
              </a:outerShdw>
            </a:effectLst>
          </p:spPr>
          <p:txBody>
            <a:bodyPr wrap="square" lIns="50800" tIns="50800" rIns="50800" bIns="50800" numCol="1" anchor="ctr">
              <a:noAutofit/>
            </a:bodyPr>
            <a:lstStyle/>
            <a:p>
              <a:pPr algn="ctr" defTabSz="584200">
                <a:defRPr sz="2400">
                  <a:solidFill>
                    <a:srgbClr val="000000"/>
                  </a:solidFill>
                  <a:latin typeface="Helvetica Light"/>
                  <a:ea typeface="Helvetica Light"/>
                  <a:cs typeface="Helvetica Light"/>
                  <a:sym typeface="Helvetica Light"/>
                </a:defRPr>
              </a:pPr>
              <a:endParaRPr/>
            </a:p>
          </p:txBody>
        </p:sp>
        <p:sp>
          <p:nvSpPr>
            <p:cNvPr id="2050" name="Line"/>
            <p:cNvSpPr/>
            <p:nvPr/>
          </p:nvSpPr>
          <p:spPr>
            <a:xfrm flipV="1">
              <a:off x="5333438" y="6142220"/>
              <a:ext cx="1" cy="1212733"/>
            </a:xfrm>
            <a:prstGeom prst="line">
              <a:avLst/>
            </a:prstGeom>
            <a:noFill/>
            <a:ln w="38100" cap="flat">
              <a:solidFill>
                <a:srgbClr val="374556"/>
              </a:solidFill>
              <a:prstDash val="solid"/>
              <a:miter lim="400000"/>
            </a:ln>
            <a:effectLst/>
          </p:spPr>
          <p:txBody>
            <a:bodyPr wrap="square" lIns="71437" tIns="71437" rIns="71437" bIns="71437" numCol="1" anchor="ctr">
              <a:noAutofit/>
            </a:bodyPr>
            <a:lstStyle/>
            <a:p>
              <a:pPr algn="ctr" defTabSz="821531">
                <a:defRPr sz="3200">
                  <a:solidFill>
                    <a:srgbClr val="000000"/>
                  </a:solidFill>
                  <a:latin typeface="Helvetica Light"/>
                  <a:ea typeface="Helvetica Light"/>
                  <a:cs typeface="Helvetica Light"/>
                  <a:sym typeface="Helvetica Light"/>
                </a:defRPr>
              </a:pPr>
              <a:endParaRPr/>
            </a:p>
          </p:txBody>
        </p:sp>
        <p:sp>
          <p:nvSpPr>
            <p:cNvPr id="2051" name="Line"/>
            <p:cNvSpPr/>
            <p:nvPr/>
          </p:nvSpPr>
          <p:spPr>
            <a:xfrm flipV="1">
              <a:off x="5504361" y="6526009"/>
              <a:ext cx="1" cy="828944"/>
            </a:xfrm>
            <a:prstGeom prst="line">
              <a:avLst/>
            </a:prstGeom>
            <a:noFill/>
            <a:ln w="38100" cap="flat">
              <a:solidFill>
                <a:srgbClr val="374556"/>
              </a:solidFill>
              <a:prstDash val="solid"/>
              <a:miter lim="400000"/>
            </a:ln>
            <a:effectLst/>
          </p:spPr>
          <p:txBody>
            <a:bodyPr wrap="square" lIns="71437" tIns="71437" rIns="71437" bIns="71437" numCol="1" anchor="ctr">
              <a:noAutofit/>
            </a:bodyPr>
            <a:lstStyle/>
            <a:p>
              <a:pPr algn="ctr" defTabSz="821531">
                <a:defRPr sz="3200">
                  <a:solidFill>
                    <a:srgbClr val="000000"/>
                  </a:solidFill>
                  <a:latin typeface="Helvetica Light"/>
                  <a:ea typeface="Helvetica Light"/>
                  <a:cs typeface="Helvetica Light"/>
                  <a:sym typeface="Helvetica Light"/>
                </a:defRPr>
              </a:pPr>
              <a:endParaRPr/>
            </a:p>
          </p:txBody>
        </p:sp>
        <p:sp>
          <p:nvSpPr>
            <p:cNvPr id="2052" name="Line"/>
            <p:cNvSpPr/>
            <p:nvPr/>
          </p:nvSpPr>
          <p:spPr>
            <a:xfrm flipV="1">
              <a:off x="5551525" y="6677572"/>
              <a:ext cx="1" cy="677381"/>
            </a:xfrm>
            <a:prstGeom prst="line">
              <a:avLst/>
            </a:prstGeom>
            <a:noFill/>
            <a:ln w="38100" cap="flat">
              <a:solidFill>
                <a:srgbClr val="374556"/>
              </a:solidFill>
              <a:prstDash val="solid"/>
              <a:miter lim="400000"/>
            </a:ln>
            <a:effectLst/>
          </p:spPr>
          <p:txBody>
            <a:bodyPr wrap="square" lIns="71437" tIns="71437" rIns="71437" bIns="71437" numCol="1" anchor="ctr">
              <a:noAutofit/>
            </a:bodyPr>
            <a:lstStyle/>
            <a:p>
              <a:pPr algn="ctr" defTabSz="821531">
                <a:defRPr sz="3200">
                  <a:solidFill>
                    <a:srgbClr val="000000"/>
                  </a:solidFill>
                  <a:latin typeface="Helvetica Light"/>
                  <a:ea typeface="Helvetica Light"/>
                  <a:cs typeface="Helvetica Light"/>
                  <a:sym typeface="Helvetica Light"/>
                </a:defRPr>
              </a:pPr>
              <a:endParaRPr/>
            </a:p>
          </p:txBody>
        </p:sp>
        <p:sp>
          <p:nvSpPr>
            <p:cNvPr id="2053" name="Line"/>
            <p:cNvSpPr/>
            <p:nvPr/>
          </p:nvSpPr>
          <p:spPr>
            <a:xfrm flipV="1">
              <a:off x="5842975" y="6892888"/>
              <a:ext cx="1" cy="469198"/>
            </a:xfrm>
            <a:prstGeom prst="line">
              <a:avLst/>
            </a:prstGeom>
            <a:noFill/>
            <a:ln w="38100" cap="flat">
              <a:solidFill>
                <a:srgbClr val="374556"/>
              </a:solidFill>
              <a:prstDash val="solid"/>
              <a:miter lim="400000"/>
            </a:ln>
            <a:effectLst/>
          </p:spPr>
          <p:txBody>
            <a:bodyPr wrap="square" lIns="71437" tIns="71437" rIns="71437" bIns="71437" numCol="1" anchor="ctr">
              <a:noAutofit/>
            </a:bodyPr>
            <a:lstStyle/>
            <a:p>
              <a:pPr algn="ctr" defTabSz="821531">
                <a:defRPr sz="3200">
                  <a:solidFill>
                    <a:srgbClr val="000000"/>
                  </a:solidFill>
                  <a:latin typeface="Helvetica Light"/>
                  <a:ea typeface="Helvetica Light"/>
                  <a:cs typeface="Helvetica Light"/>
                  <a:sym typeface="Helvetica Light"/>
                </a:defRPr>
              </a:pPr>
              <a:endParaRPr/>
            </a:p>
          </p:txBody>
        </p:sp>
        <p:sp>
          <p:nvSpPr>
            <p:cNvPr id="2054" name="Line"/>
            <p:cNvSpPr/>
            <p:nvPr/>
          </p:nvSpPr>
          <p:spPr>
            <a:xfrm flipV="1">
              <a:off x="5796193" y="6728125"/>
              <a:ext cx="1" cy="626829"/>
            </a:xfrm>
            <a:prstGeom prst="line">
              <a:avLst/>
            </a:prstGeom>
            <a:noFill/>
            <a:ln w="38100" cap="flat">
              <a:solidFill>
                <a:srgbClr val="374556"/>
              </a:solidFill>
              <a:prstDash val="solid"/>
              <a:miter lim="400000"/>
            </a:ln>
            <a:effectLst/>
          </p:spPr>
          <p:txBody>
            <a:bodyPr wrap="square" lIns="71437" tIns="71437" rIns="71437" bIns="71437" numCol="1" anchor="ctr">
              <a:noAutofit/>
            </a:bodyPr>
            <a:lstStyle/>
            <a:p>
              <a:pPr algn="ctr" defTabSz="821531">
                <a:defRPr sz="3200">
                  <a:solidFill>
                    <a:srgbClr val="000000"/>
                  </a:solidFill>
                  <a:latin typeface="Helvetica Light"/>
                  <a:ea typeface="Helvetica Light"/>
                  <a:cs typeface="Helvetica Light"/>
                  <a:sym typeface="Helvetica Light"/>
                </a:defRPr>
              </a:pPr>
              <a:endParaRPr/>
            </a:p>
          </p:txBody>
        </p:sp>
        <p:sp>
          <p:nvSpPr>
            <p:cNvPr id="2055" name="Line"/>
            <p:cNvSpPr/>
            <p:nvPr/>
          </p:nvSpPr>
          <p:spPr>
            <a:xfrm flipV="1">
              <a:off x="6249394" y="6613793"/>
              <a:ext cx="1" cy="741160"/>
            </a:xfrm>
            <a:prstGeom prst="line">
              <a:avLst/>
            </a:prstGeom>
            <a:noFill/>
            <a:ln w="38100" cap="flat">
              <a:solidFill>
                <a:srgbClr val="374556"/>
              </a:solidFill>
              <a:prstDash val="solid"/>
              <a:miter lim="400000"/>
            </a:ln>
            <a:effectLst/>
          </p:spPr>
          <p:txBody>
            <a:bodyPr wrap="square" lIns="71437" tIns="71437" rIns="71437" bIns="71437" numCol="1" anchor="ctr">
              <a:noAutofit/>
            </a:bodyPr>
            <a:lstStyle/>
            <a:p>
              <a:pPr algn="ctr" defTabSz="821531">
                <a:defRPr sz="3200">
                  <a:solidFill>
                    <a:srgbClr val="000000"/>
                  </a:solidFill>
                  <a:latin typeface="Helvetica Light"/>
                  <a:ea typeface="Helvetica Light"/>
                  <a:cs typeface="Helvetica Light"/>
                  <a:sym typeface="Helvetica Light"/>
                </a:defRPr>
              </a:pPr>
              <a:endParaRPr/>
            </a:p>
          </p:txBody>
        </p:sp>
        <p:sp>
          <p:nvSpPr>
            <p:cNvPr id="2056" name="Line"/>
            <p:cNvSpPr/>
            <p:nvPr/>
          </p:nvSpPr>
          <p:spPr>
            <a:xfrm flipV="1">
              <a:off x="6338430" y="5951689"/>
              <a:ext cx="1" cy="1403264"/>
            </a:xfrm>
            <a:prstGeom prst="line">
              <a:avLst/>
            </a:prstGeom>
            <a:noFill/>
            <a:ln w="38100" cap="flat">
              <a:solidFill>
                <a:srgbClr val="374556"/>
              </a:solidFill>
              <a:prstDash val="solid"/>
              <a:miter lim="400000"/>
            </a:ln>
            <a:effectLst/>
          </p:spPr>
          <p:txBody>
            <a:bodyPr wrap="square" lIns="71437" tIns="71437" rIns="71437" bIns="71437" numCol="1" anchor="ctr">
              <a:noAutofit/>
            </a:bodyPr>
            <a:lstStyle/>
            <a:p>
              <a:pPr algn="ctr" defTabSz="821531">
                <a:defRPr sz="3200">
                  <a:solidFill>
                    <a:srgbClr val="000000"/>
                  </a:solidFill>
                  <a:latin typeface="Helvetica Light"/>
                  <a:ea typeface="Helvetica Light"/>
                  <a:cs typeface="Helvetica Light"/>
                  <a:sym typeface="Helvetica Light"/>
                </a:defRPr>
              </a:pPr>
              <a:endParaRPr/>
            </a:p>
          </p:txBody>
        </p:sp>
        <p:sp>
          <p:nvSpPr>
            <p:cNvPr id="2057" name="Line"/>
            <p:cNvSpPr/>
            <p:nvPr/>
          </p:nvSpPr>
          <p:spPr>
            <a:xfrm flipV="1">
              <a:off x="6594027" y="6900021"/>
              <a:ext cx="1" cy="454933"/>
            </a:xfrm>
            <a:prstGeom prst="line">
              <a:avLst/>
            </a:prstGeom>
            <a:noFill/>
            <a:ln w="38100" cap="flat">
              <a:solidFill>
                <a:srgbClr val="374556"/>
              </a:solidFill>
              <a:prstDash val="solid"/>
              <a:miter lim="400000"/>
            </a:ln>
            <a:effectLst/>
          </p:spPr>
          <p:txBody>
            <a:bodyPr wrap="square" lIns="71437" tIns="71437" rIns="71437" bIns="71437" numCol="1" anchor="ctr">
              <a:noAutofit/>
            </a:bodyPr>
            <a:lstStyle/>
            <a:p>
              <a:pPr algn="ctr" defTabSz="821531">
                <a:defRPr sz="3200">
                  <a:solidFill>
                    <a:srgbClr val="000000"/>
                  </a:solidFill>
                  <a:latin typeface="Helvetica Light"/>
                  <a:ea typeface="Helvetica Light"/>
                  <a:cs typeface="Helvetica Light"/>
                  <a:sym typeface="Helvetica Light"/>
                </a:defRPr>
              </a:pPr>
              <a:endParaRPr/>
            </a:p>
          </p:txBody>
        </p:sp>
        <p:sp>
          <p:nvSpPr>
            <p:cNvPr id="2058" name="Line"/>
            <p:cNvSpPr/>
            <p:nvPr/>
          </p:nvSpPr>
          <p:spPr>
            <a:xfrm flipV="1">
              <a:off x="6641523" y="6526009"/>
              <a:ext cx="1" cy="828944"/>
            </a:xfrm>
            <a:prstGeom prst="line">
              <a:avLst/>
            </a:prstGeom>
            <a:noFill/>
            <a:ln w="38100" cap="flat">
              <a:solidFill>
                <a:srgbClr val="374556"/>
              </a:solidFill>
              <a:prstDash val="solid"/>
              <a:miter lim="400000"/>
            </a:ln>
            <a:effectLst/>
          </p:spPr>
          <p:txBody>
            <a:bodyPr wrap="square" lIns="71437" tIns="71437" rIns="71437" bIns="71437" numCol="1" anchor="ctr">
              <a:noAutofit/>
            </a:bodyPr>
            <a:lstStyle/>
            <a:p>
              <a:pPr algn="ctr" defTabSz="821531">
                <a:defRPr sz="3200">
                  <a:solidFill>
                    <a:srgbClr val="000000"/>
                  </a:solidFill>
                  <a:latin typeface="Helvetica Light"/>
                  <a:ea typeface="Helvetica Light"/>
                  <a:cs typeface="Helvetica Light"/>
                  <a:sym typeface="Helvetica Light"/>
                </a:defRPr>
              </a:pPr>
              <a:endParaRPr/>
            </a:p>
          </p:txBody>
        </p:sp>
        <p:sp>
          <p:nvSpPr>
            <p:cNvPr id="2059" name="Line"/>
            <p:cNvSpPr/>
            <p:nvPr/>
          </p:nvSpPr>
          <p:spPr>
            <a:xfrm flipV="1">
              <a:off x="6689018" y="6973649"/>
              <a:ext cx="1" cy="381305"/>
            </a:xfrm>
            <a:prstGeom prst="line">
              <a:avLst/>
            </a:prstGeom>
            <a:noFill/>
            <a:ln w="38100" cap="flat">
              <a:solidFill>
                <a:srgbClr val="374556"/>
              </a:solidFill>
              <a:prstDash val="solid"/>
              <a:miter lim="400000"/>
            </a:ln>
            <a:effectLst/>
          </p:spPr>
          <p:txBody>
            <a:bodyPr wrap="square" lIns="71437" tIns="71437" rIns="71437" bIns="71437" numCol="1" anchor="ctr">
              <a:noAutofit/>
            </a:bodyPr>
            <a:lstStyle/>
            <a:p>
              <a:pPr algn="ctr" defTabSz="821531">
                <a:defRPr sz="3200">
                  <a:solidFill>
                    <a:srgbClr val="000000"/>
                  </a:solidFill>
                  <a:latin typeface="Helvetica Light"/>
                  <a:ea typeface="Helvetica Light"/>
                  <a:cs typeface="Helvetica Light"/>
                  <a:sym typeface="Helvetica Light"/>
                </a:defRPr>
              </a:pPr>
              <a:endParaRPr/>
            </a:p>
          </p:txBody>
        </p:sp>
        <p:sp>
          <p:nvSpPr>
            <p:cNvPr id="2060" name="Line"/>
            <p:cNvSpPr/>
            <p:nvPr/>
          </p:nvSpPr>
          <p:spPr>
            <a:xfrm flipV="1">
              <a:off x="7091128" y="6618743"/>
              <a:ext cx="1" cy="736210"/>
            </a:xfrm>
            <a:prstGeom prst="line">
              <a:avLst/>
            </a:prstGeom>
            <a:noFill/>
            <a:ln w="38100" cap="flat">
              <a:solidFill>
                <a:srgbClr val="374556"/>
              </a:solidFill>
              <a:prstDash val="solid"/>
              <a:miter lim="400000"/>
            </a:ln>
            <a:effectLst/>
          </p:spPr>
          <p:txBody>
            <a:bodyPr wrap="square" lIns="71437" tIns="71437" rIns="71437" bIns="71437" numCol="1" anchor="ctr">
              <a:noAutofit/>
            </a:bodyPr>
            <a:lstStyle/>
            <a:p>
              <a:pPr algn="ctr" defTabSz="821531">
                <a:defRPr sz="3200">
                  <a:solidFill>
                    <a:srgbClr val="000000"/>
                  </a:solidFill>
                  <a:latin typeface="Helvetica Light"/>
                  <a:ea typeface="Helvetica Light"/>
                  <a:cs typeface="Helvetica Light"/>
                  <a:sym typeface="Helvetica Light"/>
                </a:defRPr>
              </a:pPr>
              <a:endParaRPr/>
            </a:p>
          </p:txBody>
        </p:sp>
        <p:sp>
          <p:nvSpPr>
            <p:cNvPr id="2061" name="Line"/>
            <p:cNvSpPr/>
            <p:nvPr/>
          </p:nvSpPr>
          <p:spPr>
            <a:xfrm flipV="1">
              <a:off x="7139419" y="6339203"/>
              <a:ext cx="1" cy="1015750"/>
            </a:xfrm>
            <a:prstGeom prst="line">
              <a:avLst/>
            </a:prstGeom>
            <a:noFill/>
            <a:ln w="38100" cap="flat">
              <a:solidFill>
                <a:srgbClr val="374556"/>
              </a:solidFill>
              <a:prstDash val="solid"/>
              <a:miter lim="400000"/>
            </a:ln>
            <a:effectLst/>
          </p:spPr>
          <p:txBody>
            <a:bodyPr wrap="square" lIns="71437" tIns="71437" rIns="71437" bIns="71437" numCol="1" anchor="ctr">
              <a:noAutofit/>
            </a:bodyPr>
            <a:lstStyle/>
            <a:p>
              <a:pPr algn="ctr" defTabSz="821531">
                <a:defRPr sz="3200">
                  <a:solidFill>
                    <a:srgbClr val="000000"/>
                  </a:solidFill>
                  <a:latin typeface="Helvetica Light"/>
                  <a:ea typeface="Helvetica Light"/>
                  <a:cs typeface="Helvetica Light"/>
                  <a:sym typeface="Helvetica Light"/>
                </a:defRPr>
              </a:pPr>
              <a:endParaRPr/>
            </a:p>
          </p:txBody>
        </p:sp>
        <p:sp>
          <p:nvSpPr>
            <p:cNvPr id="2062" name="Line"/>
            <p:cNvSpPr/>
            <p:nvPr/>
          </p:nvSpPr>
          <p:spPr>
            <a:xfrm flipV="1">
              <a:off x="7186768" y="5951689"/>
              <a:ext cx="1" cy="1403264"/>
            </a:xfrm>
            <a:prstGeom prst="line">
              <a:avLst/>
            </a:prstGeom>
            <a:noFill/>
            <a:ln w="38100" cap="flat">
              <a:solidFill>
                <a:srgbClr val="374556"/>
              </a:solidFill>
              <a:prstDash val="solid"/>
              <a:miter lim="400000"/>
            </a:ln>
            <a:effectLst/>
          </p:spPr>
          <p:txBody>
            <a:bodyPr wrap="square" lIns="71437" tIns="71437" rIns="71437" bIns="71437" numCol="1" anchor="ctr">
              <a:noAutofit/>
            </a:bodyPr>
            <a:lstStyle/>
            <a:p>
              <a:pPr algn="ctr" defTabSz="821531">
                <a:defRPr sz="3200">
                  <a:solidFill>
                    <a:srgbClr val="000000"/>
                  </a:solidFill>
                  <a:latin typeface="Helvetica Light"/>
                  <a:ea typeface="Helvetica Light"/>
                  <a:cs typeface="Helvetica Light"/>
                  <a:sym typeface="Helvetica Light"/>
                </a:defRPr>
              </a:pPr>
              <a:endParaRPr/>
            </a:p>
          </p:txBody>
        </p:sp>
        <p:sp>
          <p:nvSpPr>
            <p:cNvPr id="2063" name="Line"/>
            <p:cNvSpPr/>
            <p:nvPr/>
          </p:nvSpPr>
          <p:spPr>
            <a:xfrm flipV="1">
              <a:off x="7412985" y="6283946"/>
              <a:ext cx="1" cy="1067781"/>
            </a:xfrm>
            <a:prstGeom prst="line">
              <a:avLst/>
            </a:prstGeom>
            <a:noFill/>
            <a:ln w="38100" cap="flat">
              <a:solidFill>
                <a:srgbClr val="374556"/>
              </a:solidFill>
              <a:prstDash val="solid"/>
              <a:miter lim="400000"/>
            </a:ln>
            <a:effectLst/>
          </p:spPr>
          <p:txBody>
            <a:bodyPr wrap="square" lIns="71437" tIns="71437" rIns="71437" bIns="71437" numCol="1" anchor="ctr">
              <a:noAutofit/>
            </a:bodyPr>
            <a:lstStyle/>
            <a:p>
              <a:pPr algn="ctr" defTabSz="821531">
                <a:defRPr sz="3200">
                  <a:solidFill>
                    <a:srgbClr val="000000"/>
                  </a:solidFill>
                  <a:latin typeface="Helvetica Light"/>
                  <a:ea typeface="Helvetica Light"/>
                  <a:cs typeface="Helvetica Light"/>
                  <a:sym typeface="Helvetica Light"/>
                </a:defRPr>
              </a:pPr>
              <a:endParaRPr/>
            </a:p>
          </p:txBody>
        </p:sp>
        <p:sp>
          <p:nvSpPr>
            <p:cNvPr id="2064" name="Line"/>
            <p:cNvSpPr/>
            <p:nvPr/>
          </p:nvSpPr>
          <p:spPr>
            <a:xfrm flipV="1">
              <a:off x="5749166" y="6677572"/>
              <a:ext cx="1" cy="677381"/>
            </a:xfrm>
            <a:prstGeom prst="line">
              <a:avLst/>
            </a:prstGeom>
            <a:noFill/>
            <a:ln w="38100" cap="flat">
              <a:solidFill>
                <a:srgbClr val="374556"/>
              </a:solidFill>
              <a:prstDash val="solid"/>
              <a:miter lim="400000"/>
            </a:ln>
            <a:effectLst/>
          </p:spPr>
          <p:txBody>
            <a:bodyPr wrap="square" lIns="71437" tIns="71437" rIns="71437" bIns="71437" numCol="1" anchor="ctr">
              <a:noAutofit/>
            </a:bodyPr>
            <a:lstStyle/>
            <a:p>
              <a:pPr algn="ctr" defTabSz="821531">
                <a:defRPr sz="3200">
                  <a:solidFill>
                    <a:srgbClr val="000000"/>
                  </a:solidFill>
                  <a:latin typeface="Helvetica Light"/>
                  <a:ea typeface="Helvetica Light"/>
                  <a:cs typeface="Helvetica Light"/>
                  <a:sym typeface="Helvetica Light"/>
                </a:defRPr>
              </a:pPr>
              <a:endParaRPr/>
            </a:p>
          </p:txBody>
        </p:sp>
        <p:sp>
          <p:nvSpPr>
            <p:cNvPr id="2065" name="PROTEOMICS DATA"/>
            <p:cNvSpPr txBox="1"/>
            <p:nvPr/>
          </p:nvSpPr>
          <p:spPr>
            <a:xfrm>
              <a:off x="5281490" y="4743306"/>
              <a:ext cx="2161523" cy="46426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lnSpc>
                  <a:spcPct val="140000"/>
                </a:lnSpc>
                <a:defRPr sz="2400" b="1">
                  <a:solidFill>
                    <a:srgbClr val="374556"/>
                  </a:solidFill>
                  <a:latin typeface="Helvetica"/>
                  <a:ea typeface="Helvetica"/>
                  <a:cs typeface="Helvetica"/>
                  <a:sym typeface="Helvetica"/>
                </a:defRPr>
              </a:lvl1pPr>
            </a:lstStyle>
            <a:p>
              <a:r>
                <a:t>PROTEOMICS DATA</a:t>
              </a:r>
            </a:p>
          </p:txBody>
        </p:sp>
        <p:grpSp>
          <p:nvGrpSpPr>
            <p:cNvPr id="2110" name="Group"/>
            <p:cNvGrpSpPr/>
            <p:nvPr/>
          </p:nvGrpSpPr>
          <p:grpSpPr>
            <a:xfrm>
              <a:off x="250955" y="6596171"/>
              <a:ext cx="3220509" cy="602622"/>
              <a:chOff x="0" y="0"/>
              <a:chExt cx="3220507" cy="602621"/>
            </a:xfrm>
          </p:grpSpPr>
          <p:sp>
            <p:nvSpPr>
              <p:cNvPr id="2066" name="Line"/>
              <p:cNvSpPr/>
              <p:nvPr/>
            </p:nvSpPr>
            <p:spPr>
              <a:xfrm>
                <a:off x="0" y="556150"/>
                <a:ext cx="3220508" cy="1"/>
              </a:xfrm>
              <a:prstGeom prst="line">
                <a:avLst/>
              </a:prstGeom>
              <a:noFill/>
              <a:ln w="63500" cap="flat">
                <a:solidFill>
                  <a:srgbClr val="374556"/>
                </a:solidFill>
                <a:prstDash val="solid"/>
                <a:miter lim="400000"/>
              </a:ln>
              <a:effectLst/>
            </p:spPr>
            <p:txBody>
              <a:bodyPr wrap="square" lIns="0" tIns="0" rIns="0" bIns="0" numCol="1" anchor="ctr">
                <a:noAutofit/>
              </a:bodyPr>
              <a:lstStyle/>
              <a:p>
                <a:pPr algn="ctr" defTabSz="825500">
                  <a:defRPr sz="3200">
                    <a:solidFill>
                      <a:srgbClr val="FFFFFF"/>
                    </a:solidFill>
                    <a:latin typeface="Helvetica Neue Medium"/>
                    <a:ea typeface="Helvetica Neue Medium"/>
                    <a:cs typeface="Helvetica Neue Medium"/>
                    <a:sym typeface="Helvetica Neue Medium"/>
                  </a:defRPr>
                </a:pPr>
                <a:endParaRPr/>
              </a:p>
            </p:txBody>
          </p:sp>
          <p:sp>
            <p:nvSpPr>
              <p:cNvPr id="2067" name="Rectangle"/>
              <p:cNvSpPr/>
              <p:nvPr/>
            </p:nvSpPr>
            <p:spPr>
              <a:xfrm>
                <a:off x="60064" y="355983"/>
                <a:ext cx="94144" cy="68508"/>
              </a:xfrm>
              <a:prstGeom prst="rect">
                <a:avLst/>
              </a:prstGeom>
              <a:solidFill>
                <a:srgbClr val="738DAF"/>
              </a:solidFill>
              <a:ln w="12700" cap="flat">
                <a:noFill/>
                <a:miter lim="400000"/>
              </a:ln>
              <a:effectLst/>
            </p:spPr>
            <p:txBody>
              <a:bodyPr wrap="square" lIns="0" tIns="0" rIns="0" bIns="0" numCol="1" anchor="ctr">
                <a:noAutofit/>
              </a:bodyPr>
              <a:lstStyle/>
              <a:p>
                <a:pPr algn="ctr" defTabSz="825500">
                  <a:defRPr sz="3200">
                    <a:solidFill>
                      <a:srgbClr val="FFFFFF"/>
                    </a:solidFill>
                    <a:latin typeface="Helvetica Neue Medium"/>
                    <a:ea typeface="Helvetica Neue Medium"/>
                    <a:cs typeface="Helvetica Neue Medium"/>
                    <a:sym typeface="Helvetica Neue Medium"/>
                  </a:defRPr>
                </a:pPr>
                <a:endParaRPr/>
              </a:p>
            </p:txBody>
          </p:sp>
          <p:sp>
            <p:nvSpPr>
              <p:cNvPr id="2068" name="Rectangle"/>
              <p:cNvSpPr/>
              <p:nvPr/>
            </p:nvSpPr>
            <p:spPr>
              <a:xfrm>
                <a:off x="307207" y="353497"/>
                <a:ext cx="94144" cy="68508"/>
              </a:xfrm>
              <a:prstGeom prst="rect">
                <a:avLst/>
              </a:prstGeom>
              <a:solidFill>
                <a:srgbClr val="738DAF"/>
              </a:solidFill>
              <a:ln w="12700" cap="flat">
                <a:noFill/>
                <a:miter lim="400000"/>
              </a:ln>
              <a:effectLst/>
            </p:spPr>
            <p:txBody>
              <a:bodyPr wrap="square" lIns="0" tIns="0" rIns="0" bIns="0" numCol="1" anchor="ctr">
                <a:noAutofit/>
              </a:bodyPr>
              <a:lstStyle/>
              <a:p>
                <a:pPr algn="ctr" defTabSz="825500">
                  <a:defRPr sz="3200">
                    <a:solidFill>
                      <a:srgbClr val="FFFFFF"/>
                    </a:solidFill>
                    <a:latin typeface="Helvetica Neue Medium"/>
                    <a:ea typeface="Helvetica Neue Medium"/>
                    <a:cs typeface="Helvetica Neue Medium"/>
                    <a:sym typeface="Helvetica Neue Medium"/>
                  </a:defRPr>
                </a:pPr>
                <a:endParaRPr/>
              </a:p>
            </p:txBody>
          </p:sp>
          <p:sp>
            <p:nvSpPr>
              <p:cNvPr id="2069" name="Rectangle"/>
              <p:cNvSpPr/>
              <p:nvPr/>
            </p:nvSpPr>
            <p:spPr>
              <a:xfrm>
                <a:off x="137409" y="239641"/>
                <a:ext cx="94144" cy="68508"/>
              </a:xfrm>
              <a:prstGeom prst="rect">
                <a:avLst/>
              </a:prstGeom>
              <a:solidFill>
                <a:srgbClr val="738DAF"/>
              </a:solidFill>
              <a:ln w="12700" cap="flat">
                <a:noFill/>
                <a:miter lim="400000"/>
              </a:ln>
              <a:effectLst/>
            </p:spPr>
            <p:txBody>
              <a:bodyPr wrap="square" lIns="0" tIns="0" rIns="0" bIns="0" numCol="1" anchor="ctr">
                <a:noAutofit/>
              </a:bodyPr>
              <a:lstStyle/>
              <a:p>
                <a:pPr algn="ctr" defTabSz="825500">
                  <a:defRPr sz="3200">
                    <a:solidFill>
                      <a:srgbClr val="FFFFFF"/>
                    </a:solidFill>
                    <a:latin typeface="Helvetica Neue Medium"/>
                    <a:ea typeface="Helvetica Neue Medium"/>
                    <a:cs typeface="Helvetica Neue Medium"/>
                    <a:sym typeface="Helvetica Neue Medium"/>
                  </a:defRPr>
                </a:pPr>
                <a:endParaRPr/>
              </a:p>
            </p:txBody>
          </p:sp>
          <p:sp>
            <p:nvSpPr>
              <p:cNvPr id="2070" name="Rectangle"/>
              <p:cNvSpPr/>
              <p:nvPr/>
            </p:nvSpPr>
            <p:spPr>
              <a:xfrm>
                <a:off x="437413" y="236611"/>
                <a:ext cx="94144" cy="68509"/>
              </a:xfrm>
              <a:prstGeom prst="rect">
                <a:avLst/>
              </a:prstGeom>
              <a:solidFill>
                <a:srgbClr val="738DAF"/>
              </a:solidFill>
              <a:ln w="12700" cap="flat">
                <a:noFill/>
                <a:miter lim="400000"/>
              </a:ln>
              <a:effectLst/>
            </p:spPr>
            <p:txBody>
              <a:bodyPr wrap="square" lIns="0" tIns="0" rIns="0" bIns="0" numCol="1" anchor="ctr">
                <a:noAutofit/>
              </a:bodyPr>
              <a:lstStyle/>
              <a:p>
                <a:pPr algn="ctr" defTabSz="825500">
                  <a:defRPr sz="3200">
                    <a:solidFill>
                      <a:srgbClr val="FFFFFF"/>
                    </a:solidFill>
                    <a:latin typeface="Helvetica Neue Medium"/>
                    <a:ea typeface="Helvetica Neue Medium"/>
                    <a:cs typeface="Helvetica Neue Medium"/>
                    <a:sym typeface="Helvetica Neue Medium"/>
                  </a:defRPr>
                </a:pPr>
                <a:endParaRPr/>
              </a:p>
            </p:txBody>
          </p:sp>
          <p:sp>
            <p:nvSpPr>
              <p:cNvPr id="2071" name="Rectangle"/>
              <p:cNvSpPr/>
              <p:nvPr/>
            </p:nvSpPr>
            <p:spPr>
              <a:xfrm>
                <a:off x="1594333" y="359408"/>
                <a:ext cx="94144" cy="68508"/>
              </a:xfrm>
              <a:prstGeom prst="rect">
                <a:avLst/>
              </a:prstGeom>
              <a:solidFill>
                <a:srgbClr val="738DAF"/>
              </a:solidFill>
              <a:ln w="12700" cap="flat">
                <a:noFill/>
                <a:miter lim="400000"/>
              </a:ln>
              <a:effectLst/>
            </p:spPr>
            <p:txBody>
              <a:bodyPr wrap="square" lIns="0" tIns="0" rIns="0" bIns="0" numCol="1" anchor="ctr">
                <a:noAutofit/>
              </a:bodyPr>
              <a:lstStyle/>
              <a:p>
                <a:pPr algn="ctr" defTabSz="825500">
                  <a:defRPr sz="3200">
                    <a:solidFill>
                      <a:srgbClr val="FFFFFF"/>
                    </a:solidFill>
                    <a:latin typeface="Helvetica Neue Medium"/>
                    <a:ea typeface="Helvetica Neue Medium"/>
                    <a:cs typeface="Helvetica Neue Medium"/>
                    <a:sym typeface="Helvetica Neue Medium"/>
                  </a:defRPr>
                </a:pPr>
                <a:endParaRPr/>
              </a:p>
            </p:txBody>
          </p:sp>
          <p:sp>
            <p:nvSpPr>
              <p:cNvPr id="2072" name="Rectangle"/>
              <p:cNvSpPr/>
              <p:nvPr/>
            </p:nvSpPr>
            <p:spPr>
              <a:xfrm>
                <a:off x="1853378" y="121918"/>
                <a:ext cx="94144" cy="68508"/>
              </a:xfrm>
              <a:prstGeom prst="rect">
                <a:avLst/>
              </a:prstGeom>
              <a:solidFill>
                <a:srgbClr val="738DAF"/>
              </a:solidFill>
              <a:ln w="12700" cap="flat">
                <a:noFill/>
                <a:miter lim="400000"/>
              </a:ln>
              <a:effectLst/>
            </p:spPr>
            <p:txBody>
              <a:bodyPr wrap="square" lIns="0" tIns="0" rIns="0" bIns="0" numCol="1" anchor="ctr">
                <a:noAutofit/>
              </a:bodyPr>
              <a:lstStyle/>
              <a:p>
                <a:pPr algn="ctr" defTabSz="825500">
                  <a:defRPr sz="3200">
                    <a:solidFill>
                      <a:srgbClr val="FFFFFF"/>
                    </a:solidFill>
                    <a:latin typeface="Helvetica Neue Medium"/>
                    <a:ea typeface="Helvetica Neue Medium"/>
                    <a:cs typeface="Helvetica Neue Medium"/>
                    <a:sym typeface="Helvetica Neue Medium"/>
                  </a:defRPr>
                </a:pPr>
                <a:endParaRPr/>
              </a:p>
            </p:txBody>
          </p:sp>
          <p:sp>
            <p:nvSpPr>
              <p:cNvPr id="2073" name="Rectangle"/>
              <p:cNvSpPr/>
              <p:nvPr/>
            </p:nvSpPr>
            <p:spPr>
              <a:xfrm>
                <a:off x="3055887" y="355580"/>
                <a:ext cx="94144" cy="64341"/>
              </a:xfrm>
              <a:prstGeom prst="rect">
                <a:avLst/>
              </a:prstGeom>
              <a:solidFill>
                <a:srgbClr val="738DAF"/>
              </a:solidFill>
              <a:ln w="12700" cap="flat">
                <a:noFill/>
                <a:miter lim="400000"/>
              </a:ln>
              <a:effectLst/>
            </p:spPr>
            <p:txBody>
              <a:bodyPr wrap="square" lIns="0" tIns="0" rIns="0" bIns="0" numCol="1" anchor="ctr">
                <a:noAutofit/>
              </a:bodyPr>
              <a:lstStyle/>
              <a:p>
                <a:pPr algn="ctr" defTabSz="825500">
                  <a:defRPr sz="3200">
                    <a:solidFill>
                      <a:srgbClr val="FFFFFF"/>
                    </a:solidFill>
                    <a:latin typeface="Helvetica Neue Medium"/>
                    <a:ea typeface="Helvetica Neue Medium"/>
                    <a:cs typeface="Helvetica Neue Medium"/>
                    <a:sym typeface="Helvetica Neue Medium"/>
                  </a:defRPr>
                </a:pPr>
                <a:endParaRPr/>
              </a:p>
            </p:txBody>
          </p:sp>
          <p:sp>
            <p:nvSpPr>
              <p:cNvPr id="2074" name="Rectangle"/>
              <p:cNvSpPr/>
              <p:nvPr/>
            </p:nvSpPr>
            <p:spPr>
              <a:xfrm>
                <a:off x="2840460" y="239690"/>
                <a:ext cx="94143" cy="68508"/>
              </a:xfrm>
              <a:prstGeom prst="rect">
                <a:avLst/>
              </a:prstGeom>
              <a:solidFill>
                <a:srgbClr val="738DAF"/>
              </a:solidFill>
              <a:ln w="12700" cap="flat">
                <a:noFill/>
                <a:miter lim="400000"/>
              </a:ln>
              <a:effectLst/>
            </p:spPr>
            <p:txBody>
              <a:bodyPr wrap="square" lIns="0" tIns="0" rIns="0" bIns="0" numCol="1" anchor="ctr">
                <a:noAutofit/>
              </a:bodyPr>
              <a:lstStyle/>
              <a:p>
                <a:pPr algn="ctr" defTabSz="825500">
                  <a:defRPr sz="3200">
                    <a:solidFill>
                      <a:srgbClr val="FFFFFF"/>
                    </a:solidFill>
                    <a:latin typeface="Helvetica Neue Medium"/>
                    <a:ea typeface="Helvetica Neue Medium"/>
                    <a:cs typeface="Helvetica Neue Medium"/>
                    <a:sym typeface="Helvetica Neue Medium"/>
                  </a:defRPr>
                </a:pPr>
                <a:endParaRPr/>
              </a:p>
            </p:txBody>
          </p:sp>
          <p:sp>
            <p:nvSpPr>
              <p:cNvPr id="2075" name="Rectangle"/>
              <p:cNvSpPr/>
              <p:nvPr/>
            </p:nvSpPr>
            <p:spPr>
              <a:xfrm>
                <a:off x="2622617" y="355580"/>
                <a:ext cx="94144" cy="69313"/>
              </a:xfrm>
              <a:prstGeom prst="rect">
                <a:avLst/>
              </a:prstGeom>
              <a:solidFill>
                <a:srgbClr val="738DAF"/>
              </a:solidFill>
              <a:ln w="12700" cap="flat">
                <a:noFill/>
                <a:miter lim="400000"/>
              </a:ln>
              <a:effectLst/>
            </p:spPr>
            <p:txBody>
              <a:bodyPr wrap="square" lIns="0" tIns="0" rIns="0" bIns="0" numCol="1" anchor="ctr">
                <a:noAutofit/>
              </a:bodyPr>
              <a:lstStyle/>
              <a:p>
                <a:pPr algn="ctr" defTabSz="825500">
                  <a:defRPr sz="3200">
                    <a:solidFill>
                      <a:srgbClr val="FFFFFF"/>
                    </a:solidFill>
                    <a:latin typeface="Helvetica Neue Medium"/>
                    <a:ea typeface="Helvetica Neue Medium"/>
                    <a:cs typeface="Helvetica Neue Medium"/>
                    <a:sym typeface="Helvetica Neue Medium"/>
                  </a:defRPr>
                </a:pPr>
                <a:endParaRPr/>
              </a:p>
            </p:txBody>
          </p:sp>
          <p:sp>
            <p:nvSpPr>
              <p:cNvPr id="2076" name="Rectangle"/>
              <p:cNvSpPr/>
              <p:nvPr/>
            </p:nvSpPr>
            <p:spPr>
              <a:xfrm>
                <a:off x="2483828" y="239690"/>
                <a:ext cx="94144" cy="68508"/>
              </a:xfrm>
              <a:prstGeom prst="rect">
                <a:avLst/>
              </a:prstGeom>
              <a:solidFill>
                <a:srgbClr val="738DAF"/>
              </a:solidFill>
              <a:ln w="12700" cap="flat">
                <a:noFill/>
                <a:miter lim="400000"/>
              </a:ln>
              <a:effectLst/>
            </p:spPr>
            <p:txBody>
              <a:bodyPr wrap="square" lIns="0" tIns="0" rIns="0" bIns="0" numCol="1" anchor="ctr">
                <a:noAutofit/>
              </a:bodyPr>
              <a:lstStyle/>
              <a:p>
                <a:pPr algn="ctr" defTabSz="825500">
                  <a:defRPr sz="3200">
                    <a:solidFill>
                      <a:srgbClr val="FFFFFF"/>
                    </a:solidFill>
                    <a:latin typeface="Helvetica Neue Medium"/>
                    <a:ea typeface="Helvetica Neue Medium"/>
                    <a:cs typeface="Helvetica Neue Medium"/>
                    <a:sym typeface="Helvetica Neue Medium"/>
                  </a:defRPr>
                </a:pPr>
                <a:endParaRPr/>
              </a:p>
            </p:txBody>
          </p:sp>
          <p:sp>
            <p:nvSpPr>
              <p:cNvPr id="2077" name="Rectangle"/>
              <p:cNvSpPr/>
              <p:nvPr/>
            </p:nvSpPr>
            <p:spPr>
              <a:xfrm>
                <a:off x="2824695" y="118414"/>
                <a:ext cx="94144" cy="68508"/>
              </a:xfrm>
              <a:prstGeom prst="rect">
                <a:avLst/>
              </a:prstGeom>
              <a:solidFill>
                <a:srgbClr val="738DAF"/>
              </a:solidFill>
              <a:ln w="12700" cap="flat">
                <a:noFill/>
                <a:miter lim="400000"/>
              </a:ln>
              <a:effectLst/>
            </p:spPr>
            <p:txBody>
              <a:bodyPr wrap="square" lIns="0" tIns="0" rIns="0" bIns="0" numCol="1" anchor="ctr">
                <a:noAutofit/>
              </a:bodyPr>
              <a:lstStyle/>
              <a:p>
                <a:pPr algn="ctr" defTabSz="825500">
                  <a:defRPr sz="3200">
                    <a:solidFill>
                      <a:srgbClr val="FFFFFF"/>
                    </a:solidFill>
                    <a:latin typeface="Helvetica Neue Medium"/>
                    <a:ea typeface="Helvetica Neue Medium"/>
                    <a:cs typeface="Helvetica Neue Medium"/>
                    <a:sym typeface="Helvetica Neue Medium"/>
                  </a:defRPr>
                </a:pPr>
                <a:endParaRPr/>
              </a:p>
            </p:txBody>
          </p:sp>
          <p:sp>
            <p:nvSpPr>
              <p:cNvPr id="2078" name="Rectangle"/>
              <p:cNvSpPr/>
              <p:nvPr/>
            </p:nvSpPr>
            <p:spPr>
              <a:xfrm>
                <a:off x="1511721" y="123293"/>
                <a:ext cx="94915" cy="68508"/>
              </a:xfrm>
              <a:prstGeom prst="rect">
                <a:avLst/>
              </a:prstGeom>
              <a:solidFill>
                <a:srgbClr val="738DAF"/>
              </a:solidFill>
              <a:ln w="12700" cap="flat">
                <a:noFill/>
                <a:miter lim="400000"/>
              </a:ln>
              <a:effectLst/>
            </p:spPr>
            <p:txBody>
              <a:bodyPr wrap="square" lIns="0" tIns="0" rIns="0" bIns="0" numCol="1" anchor="ctr">
                <a:noAutofit/>
              </a:bodyPr>
              <a:lstStyle/>
              <a:p>
                <a:pPr algn="ctr" defTabSz="825500">
                  <a:defRPr sz="3200">
                    <a:solidFill>
                      <a:srgbClr val="FFFFFF"/>
                    </a:solidFill>
                    <a:latin typeface="Helvetica Neue Medium"/>
                    <a:ea typeface="Helvetica Neue Medium"/>
                    <a:cs typeface="Helvetica Neue Medium"/>
                    <a:sym typeface="Helvetica Neue Medium"/>
                  </a:defRPr>
                </a:pPr>
                <a:endParaRPr/>
              </a:p>
            </p:txBody>
          </p:sp>
          <p:sp>
            <p:nvSpPr>
              <p:cNvPr id="2079" name="Rectangle"/>
              <p:cNvSpPr/>
              <p:nvPr/>
            </p:nvSpPr>
            <p:spPr>
              <a:xfrm>
                <a:off x="1475265" y="239641"/>
                <a:ext cx="94144" cy="68508"/>
              </a:xfrm>
              <a:prstGeom prst="rect">
                <a:avLst/>
              </a:prstGeom>
              <a:solidFill>
                <a:srgbClr val="738DAF"/>
              </a:solidFill>
              <a:ln w="12700" cap="flat">
                <a:noFill/>
                <a:miter lim="400000"/>
              </a:ln>
              <a:effectLst/>
            </p:spPr>
            <p:txBody>
              <a:bodyPr wrap="square" lIns="0" tIns="0" rIns="0" bIns="0" numCol="1" anchor="ctr">
                <a:noAutofit/>
              </a:bodyPr>
              <a:lstStyle/>
              <a:p>
                <a:pPr algn="ctr" defTabSz="825500">
                  <a:defRPr sz="3200">
                    <a:solidFill>
                      <a:srgbClr val="FFFFFF"/>
                    </a:solidFill>
                    <a:latin typeface="Helvetica Neue Medium"/>
                    <a:ea typeface="Helvetica Neue Medium"/>
                    <a:cs typeface="Helvetica Neue Medium"/>
                    <a:sym typeface="Helvetica Neue Medium"/>
                  </a:defRPr>
                </a:pPr>
                <a:endParaRPr/>
              </a:p>
            </p:txBody>
          </p:sp>
          <p:sp>
            <p:nvSpPr>
              <p:cNvPr id="2080" name="Rectangle"/>
              <p:cNvSpPr/>
              <p:nvPr/>
            </p:nvSpPr>
            <p:spPr>
              <a:xfrm>
                <a:off x="60064" y="501286"/>
                <a:ext cx="569847" cy="98704"/>
              </a:xfrm>
              <a:prstGeom prst="rect">
                <a:avLst/>
              </a:prstGeom>
              <a:solidFill>
                <a:srgbClr val="374556"/>
              </a:solidFill>
              <a:ln w="12700" cap="flat">
                <a:noFill/>
                <a:miter lim="400000"/>
              </a:ln>
              <a:effectLst/>
            </p:spPr>
            <p:txBody>
              <a:bodyPr wrap="square" lIns="0" tIns="0" rIns="0" bIns="0" numCol="1" anchor="ctr">
                <a:noAutofit/>
              </a:bodyPr>
              <a:lstStyle/>
              <a:p>
                <a:pPr algn="ctr" defTabSz="825500">
                  <a:defRPr sz="3200">
                    <a:solidFill>
                      <a:srgbClr val="374556"/>
                    </a:solidFill>
                    <a:latin typeface="Helvetica Neue Medium"/>
                    <a:ea typeface="Helvetica Neue Medium"/>
                    <a:cs typeface="Helvetica Neue Medium"/>
                    <a:sym typeface="Helvetica Neue Medium"/>
                  </a:defRPr>
                </a:pPr>
                <a:endParaRPr/>
              </a:p>
            </p:txBody>
          </p:sp>
          <p:sp>
            <p:nvSpPr>
              <p:cNvPr id="2081" name="Rectangle"/>
              <p:cNvSpPr/>
              <p:nvPr/>
            </p:nvSpPr>
            <p:spPr>
              <a:xfrm>
                <a:off x="1275865" y="504937"/>
                <a:ext cx="701468" cy="92944"/>
              </a:xfrm>
              <a:prstGeom prst="rect">
                <a:avLst/>
              </a:prstGeom>
              <a:solidFill>
                <a:srgbClr val="374556"/>
              </a:solidFill>
              <a:ln w="12700" cap="flat">
                <a:noFill/>
                <a:miter lim="400000"/>
              </a:ln>
              <a:effectLst/>
            </p:spPr>
            <p:txBody>
              <a:bodyPr wrap="square" lIns="0" tIns="0" rIns="0" bIns="0" numCol="1" anchor="ctr">
                <a:noAutofit/>
              </a:bodyPr>
              <a:lstStyle/>
              <a:p>
                <a:pPr algn="ctr" defTabSz="825500">
                  <a:defRPr sz="3200">
                    <a:solidFill>
                      <a:srgbClr val="374556"/>
                    </a:solidFill>
                    <a:latin typeface="Helvetica Neue Medium"/>
                    <a:ea typeface="Helvetica Neue Medium"/>
                    <a:cs typeface="Helvetica Neue Medium"/>
                    <a:sym typeface="Helvetica Neue Medium"/>
                  </a:defRPr>
                </a:pPr>
                <a:endParaRPr/>
              </a:p>
            </p:txBody>
          </p:sp>
          <p:sp>
            <p:nvSpPr>
              <p:cNvPr id="2082" name="Rectangle"/>
              <p:cNvSpPr/>
              <p:nvPr/>
            </p:nvSpPr>
            <p:spPr>
              <a:xfrm>
                <a:off x="2485331" y="509678"/>
                <a:ext cx="664678" cy="92944"/>
              </a:xfrm>
              <a:prstGeom prst="rect">
                <a:avLst/>
              </a:prstGeom>
              <a:solidFill>
                <a:srgbClr val="374556"/>
              </a:solidFill>
              <a:ln w="12700" cap="flat">
                <a:noFill/>
                <a:miter lim="400000"/>
              </a:ln>
              <a:effectLst/>
            </p:spPr>
            <p:txBody>
              <a:bodyPr wrap="square" lIns="0" tIns="0" rIns="0" bIns="0" numCol="1" anchor="ctr">
                <a:noAutofit/>
              </a:bodyPr>
              <a:lstStyle/>
              <a:p>
                <a:pPr algn="ctr" defTabSz="825500">
                  <a:defRPr sz="3200">
                    <a:solidFill>
                      <a:srgbClr val="374556"/>
                    </a:solidFill>
                    <a:latin typeface="Helvetica Neue Medium"/>
                    <a:ea typeface="Helvetica Neue Medium"/>
                    <a:cs typeface="Helvetica Neue Medium"/>
                    <a:sym typeface="Helvetica Neue Medium"/>
                  </a:defRPr>
                </a:pPr>
                <a:endParaRPr/>
              </a:p>
            </p:txBody>
          </p:sp>
          <p:sp>
            <p:nvSpPr>
              <p:cNvPr id="2083" name="Rectangle"/>
              <p:cNvSpPr/>
              <p:nvPr/>
            </p:nvSpPr>
            <p:spPr>
              <a:xfrm>
                <a:off x="2540373" y="125833"/>
                <a:ext cx="94143" cy="68508"/>
              </a:xfrm>
              <a:prstGeom prst="rect">
                <a:avLst/>
              </a:prstGeom>
              <a:solidFill>
                <a:srgbClr val="738DAF"/>
              </a:solidFill>
              <a:ln w="12700" cap="flat">
                <a:noFill/>
                <a:miter lim="400000"/>
              </a:ln>
              <a:effectLst/>
            </p:spPr>
            <p:txBody>
              <a:bodyPr wrap="square" lIns="0" tIns="0" rIns="0" bIns="0" numCol="1" anchor="ctr">
                <a:noAutofit/>
              </a:bodyPr>
              <a:lstStyle/>
              <a:p>
                <a:pPr algn="ctr" defTabSz="825500">
                  <a:defRPr sz="3200">
                    <a:solidFill>
                      <a:srgbClr val="FFFFFF"/>
                    </a:solidFill>
                    <a:latin typeface="Helvetica Neue Medium"/>
                    <a:ea typeface="Helvetica Neue Medium"/>
                    <a:cs typeface="Helvetica Neue Medium"/>
                    <a:sym typeface="Helvetica Neue Medium"/>
                  </a:defRPr>
                </a:pPr>
                <a:endParaRPr/>
              </a:p>
            </p:txBody>
          </p:sp>
          <p:sp>
            <p:nvSpPr>
              <p:cNvPr id="2084" name="Rectangle"/>
              <p:cNvSpPr/>
              <p:nvPr/>
            </p:nvSpPr>
            <p:spPr>
              <a:xfrm>
                <a:off x="1812425" y="239641"/>
                <a:ext cx="94144" cy="68508"/>
              </a:xfrm>
              <a:prstGeom prst="rect">
                <a:avLst/>
              </a:prstGeom>
              <a:solidFill>
                <a:srgbClr val="738DAF"/>
              </a:solidFill>
              <a:ln w="12700" cap="flat">
                <a:noFill/>
                <a:miter lim="400000"/>
              </a:ln>
              <a:effectLst/>
            </p:spPr>
            <p:txBody>
              <a:bodyPr wrap="square" lIns="0" tIns="0" rIns="0" bIns="0" numCol="1" anchor="ctr">
                <a:noAutofit/>
              </a:bodyPr>
              <a:lstStyle/>
              <a:p>
                <a:pPr algn="ctr" defTabSz="825500">
                  <a:defRPr sz="3200">
                    <a:solidFill>
                      <a:srgbClr val="FFFFFF"/>
                    </a:solidFill>
                    <a:latin typeface="Helvetica Neue Medium"/>
                    <a:ea typeface="Helvetica Neue Medium"/>
                    <a:cs typeface="Helvetica Neue Medium"/>
                    <a:sym typeface="Helvetica Neue Medium"/>
                  </a:defRPr>
                </a:pPr>
                <a:endParaRPr/>
              </a:p>
            </p:txBody>
          </p:sp>
          <p:sp>
            <p:nvSpPr>
              <p:cNvPr id="2085" name="Rectangle"/>
              <p:cNvSpPr/>
              <p:nvPr/>
            </p:nvSpPr>
            <p:spPr>
              <a:xfrm>
                <a:off x="1622254" y="3800"/>
                <a:ext cx="94144" cy="68508"/>
              </a:xfrm>
              <a:prstGeom prst="rect">
                <a:avLst/>
              </a:prstGeom>
              <a:solidFill>
                <a:srgbClr val="738DAF"/>
              </a:solidFill>
              <a:ln w="12700" cap="flat">
                <a:noFill/>
                <a:miter lim="400000"/>
              </a:ln>
              <a:effectLst/>
            </p:spPr>
            <p:txBody>
              <a:bodyPr wrap="square" lIns="0" tIns="0" rIns="0" bIns="0" numCol="1" anchor="ctr">
                <a:noAutofit/>
              </a:bodyPr>
              <a:lstStyle/>
              <a:p>
                <a:pPr algn="ctr" defTabSz="825500">
                  <a:defRPr sz="3200">
                    <a:solidFill>
                      <a:srgbClr val="FFFFFF"/>
                    </a:solidFill>
                    <a:latin typeface="Helvetica Neue Medium"/>
                    <a:ea typeface="Helvetica Neue Medium"/>
                    <a:cs typeface="Helvetica Neue Medium"/>
                    <a:sym typeface="Helvetica Neue Medium"/>
                  </a:defRPr>
                </a:pPr>
                <a:endParaRPr/>
              </a:p>
            </p:txBody>
          </p:sp>
          <p:sp>
            <p:nvSpPr>
              <p:cNvPr id="2086" name="Rectangle"/>
              <p:cNvSpPr/>
              <p:nvPr/>
            </p:nvSpPr>
            <p:spPr>
              <a:xfrm>
                <a:off x="1828458" y="359456"/>
                <a:ext cx="94143" cy="68508"/>
              </a:xfrm>
              <a:prstGeom prst="rect">
                <a:avLst/>
              </a:prstGeom>
              <a:solidFill>
                <a:srgbClr val="738DAF"/>
              </a:solidFill>
              <a:ln w="12700" cap="flat">
                <a:noFill/>
                <a:miter lim="400000"/>
              </a:ln>
              <a:effectLst/>
            </p:spPr>
            <p:txBody>
              <a:bodyPr wrap="square" lIns="0" tIns="0" rIns="0" bIns="0" numCol="1" anchor="ctr">
                <a:noAutofit/>
              </a:bodyPr>
              <a:lstStyle/>
              <a:p>
                <a:pPr algn="ctr" defTabSz="825500">
                  <a:defRPr sz="3200">
                    <a:solidFill>
                      <a:srgbClr val="FFFFFF"/>
                    </a:solidFill>
                    <a:latin typeface="Helvetica Neue Medium"/>
                    <a:ea typeface="Helvetica Neue Medium"/>
                    <a:cs typeface="Helvetica Neue Medium"/>
                    <a:sym typeface="Helvetica Neue Medium"/>
                  </a:defRPr>
                </a:pPr>
                <a:endParaRPr/>
              </a:p>
            </p:txBody>
          </p:sp>
          <p:sp>
            <p:nvSpPr>
              <p:cNvPr id="2087" name="Rectangle"/>
              <p:cNvSpPr/>
              <p:nvPr/>
            </p:nvSpPr>
            <p:spPr>
              <a:xfrm>
                <a:off x="1680336" y="237078"/>
                <a:ext cx="94144" cy="68508"/>
              </a:xfrm>
              <a:prstGeom prst="rect">
                <a:avLst/>
              </a:prstGeom>
              <a:solidFill>
                <a:srgbClr val="738DAF"/>
              </a:solidFill>
              <a:ln w="12700" cap="flat">
                <a:noFill/>
                <a:miter lim="400000"/>
              </a:ln>
              <a:effectLst/>
            </p:spPr>
            <p:txBody>
              <a:bodyPr wrap="square" lIns="0" tIns="0" rIns="0" bIns="0" numCol="1" anchor="ctr">
                <a:noAutofit/>
              </a:bodyPr>
              <a:lstStyle/>
              <a:p>
                <a:pPr algn="ctr" defTabSz="825500">
                  <a:defRPr sz="3200">
                    <a:solidFill>
                      <a:srgbClr val="FFFFFF"/>
                    </a:solidFill>
                    <a:latin typeface="Helvetica Neue Medium"/>
                    <a:ea typeface="Helvetica Neue Medium"/>
                    <a:cs typeface="Helvetica Neue Medium"/>
                    <a:sym typeface="Helvetica Neue Medium"/>
                  </a:defRPr>
                </a:pPr>
                <a:endParaRPr/>
              </a:p>
            </p:txBody>
          </p:sp>
          <p:sp>
            <p:nvSpPr>
              <p:cNvPr id="2088" name="Line"/>
              <p:cNvSpPr/>
              <p:nvPr/>
            </p:nvSpPr>
            <p:spPr>
              <a:xfrm flipV="1">
                <a:off x="667957" y="290407"/>
                <a:ext cx="223238" cy="105620"/>
              </a:xfrm>
              <a:prstGeom prst="line">
                <a:avLst/>
              </a:prstGeom>
              <a:noFill/>
              <a:ln w="12700" cap="flat">
                <a:solidFill>
                  <a:srgbClr val="797979"/>
                </a:solidFill>
                <a:prstDash val="solid"/>
                <a:miter lim="400000"/>
              </a:ln>
              <a:effectLst/>
            </p:spPr>
            <p:txBody>
              <a:bodyPr wrap="square" lIns="0" tIns="0" rIns="0" bIns="0" numCol="1" anchor="ctr">
                <a:noAutofit/>
              </a:bodyPr>
              <a:lstStyle/>
              <a:p>
                <a:pPr algn="ctr" defTabSz="825500">
                  <a:defRPr sz="3200">
                    <a:solidFill>
                      <a:srgbClr val="FFFFFF"/>
                    </a:solidFill>
                    <a:latin typeface="Helvetica Neue Medium"/>
                    <a:ea typeface="Helvetica Neue Medium"/>
                    <a:cs typeface="Helvetica Neue Medium"/>
                    <a:sym typeface="Helvetica Neue Medium"/>
                  </a:defRPr>
                </a:pPr>
                <a:endParaRPr/>
              </a:p>
            </p:txBody>
          </p:sp>
          <p:sp>
            <p:nvSpPr>
              <p:cNvPr id="2089" name="Line"/>
              <p:cNvSpPr/>
              <p:nvPr/>
            </p:nvSpPr>
            <p:spPr>
              <a:xfrm flipH="1" flipV="1">
                <a:off x="890439" y="290407"/>
                <a:ext cx="223239" cy="105620"/>
              </a:xfrm>
              <a:prstGeom prst="line">
                <a:avLst/>
              </a:prstGeom>
              <a:noFill/>
              <a:ln w="12700" cap="flat">
                <a:solidFill>
                  <a:srgbClr val="797979"/>
                </a:solidFill>
                <a:prstDash val="solid"/>
                <a:miter lim="400000"/>
              </a:ln>
              <a:effectLst/>
            </p:spPr>
            <p:txBody>
              <a:bodyPr wrap="square" lIns="0" tIns="0" rIns="0" bIns="0" numCol="1" anchor="ctr">
                <a:noAutofit/>
              </a:bodyPr>
              <a:lstStyle/>
              <a:p>
                <a:pPr algn="ctr" defTabSz="825500">
                  <a:defRPr sz="3200">
                    <a:solidFill>
                      <a:srgbClr val="FFFFFF"/>
                    </a:solidFill>
                    <a:latin typeface="Helvetica Neue Medium"/>
                    <a:ea typeface="Helvetica Neue Medium"/>
                    <a:cs typeface="Helvetica Neue Medium"/>
                    <a:sym typeface="Helvetica Neue Medium"/>
                  </a:defRPr>
                </a:pPr>
                <a:endParaRPr/>
              </a:p>
            </p:txBody>
          </p:sp>
          <p:sp>
            <p:nvSpPr>
              <p:cNvPr id="2090" name="Line"/>
              <p:cNvSpPr/>
              <p:nvPr/>
            </p:nvSpPr>
            <p:spPr>
              <a:xfrm flipV="1">
                <a:off x="2012680" y="290407"/>
                <a:ext cx="223239" cy="105620"/>
              </a:xfrm>
              <a:prstGeom prst="line">
                <a:avLst/>
              </a:prstGeom>
              <a:noFill/>
              <a:ln w="12700" cap="flat">
                <a:solidFill>
                  <a:srgbClr val="5E5E5E"/>
                </a:solidFill>
                <a:prstDash val="solid"/>
                <a:miter lim="400000"/>
              </a:ln>
              <a:effectLst/>
            </p:spPr>
            <p:txBody>
              <a:bodyPr wrap="square" lIns="0" tIns="0" rIns="0" bIns="0" numCol="1" anchor="ctr">
                <a:noAutofit/>
              </a:bodyPr>
              <a:lstStyle/>
              <a:p>
                <a:pPr algn="ctr" defTabSz="825500">
                  <a:defRPr sz="3200">
                    <a:solidFill>
                      <a:srgbClr val="FFFFFF"/>
                    </a:solidFill>
                    <a:latin typeface="Helvetica Neue Medium"/>
                    <a:ea typeface="Helvetica Neue Medium"/>
                    <a:cs typeface="Helvetica Neue Medium"/>
                    <a:sym typeface="Helvetica Neue Medium"/>
                  </a:defRPr>
                </a:pPr>
                <a:endParaRPr/>
              </a:p>
            </p:txBody>
          </p:sp>
          <p:sp>
            <p:nvSpPr>
              <p:cNvPr id="2091" name="Line"/>
              <p:cNvSpPr/>
              <p:nvPr/>
            </p:nvSpPr>
            <p:spPr>
              <a:xfrm flipH="1" flipV="1">
                <a:off x="2235163" y="290407"/>
                <a:ext cx="223239" cy="105620"/>
              </a:xfrm>
              <a:prstGeom prst="line">
                <a:avLst/>
              </a:prstGeom>
              <a:noFill/>
              <a:ln w="12700" cap="flat">
                <a:solidFill>
                  <a:srgbClr val="5E5E5E"/>
                </a:solidFill>
                <a:prstDash val="solid"/>
                <a:miter lim="400000"/>
              </a:ln>
              <a:effectLst/>
            </p:spPr>
            <p:txBody>
              <a:bodyPr wrap="square" lIns="0" tIns="0" rIns="0" bIns="0" numCol="1" anchor="ctr">
                <a:noAutofit/>
              </a:bodyPr>
              <a:lstStyle/>
              <a:p>
                <a:pPr algn="ctr" defTabSz="825500">
                  <a:defRPr sz="3200">
                    <a:solidFill>
                      <a:srgbClr val="FFFFFF"/>
                    </a:solidFill>
                    <a:latin typeface="Helvetica Neue Medium"/>
                    <a:ea typeface="Helvetica Neue Medium"/>
                    <a:cs typeface="Helvetica Neue Medium"/>
                    <a:sym typeface="Helvetica Neue Medium"/>
                  </a:defRPr>
                </a:pPr>
                <a:endParaRPr/>
              </a:p>
            </p:txBody>
          </p:sp>
          <p:sp>
            <p:nvSpPr>
              <p:cNvPr id="2092" name="Rectangle"/>
              <p:cNvSpPr/>
              <p:nvPr/>
            </p:nvSpPr>
            <p:spPr>
              <a:xfrm>
                <a:off x="317621" y="236611"/>
                <a:ext cx="94143" cy="68509"/>
              </a:xfrm>
              <a:prstGeom prst="rect">
                <a:avLst/>
              </a:prstGeom>
              <a:solidFill>
                <a:srgbClr val="738DAF"/>
              </a:solidFill>
              <a:ln w="12700" cap="flat">
                <a:noFill/>
                <a:miter lim="400000"/>
              </a:ln>
              <a:effectLst/>
            </p:spPr>
            <p:txBody>
              <a:bodyPr wrap="square" lIns="0" tIns="0" rIns="0" bIns="0" numCol="1" anchor="ctr">
                <a:noAutofit/>
              </a:bodyPr>
              <a:lstStyle/>
              <a:p>
                <a:pPr algn="ctr" defTabSz="825500">
                  <a:defRPr sz="3200">
                    <a:solidFill>
                      <a:srgbClr val="FFFFFF"/>
                    </a:solidFill>
                    <a:latin typeface="Helvetica Neue Medium"/>
                    <a:ea typeface="Helvetica Neue Medium"/>
                    <a:cs typeface="Helvetica Neue Medium"/>
                    <a:sym typeface="Helvetica Neue Medium"/>
                  </a:defRPr>
                </a:pPr>
                <a:endParaRPr/>
              </a:p>
            </p:txBody>
          </p:sp>
          <p:sp>
            <p:nvSpPr>
              <p:cNvPr id="2093" name="Rectangle"/>
              <p:cNvSpPr/>
              <p:nvPr/>
            </p:nvSpPr>
            <p:spPr>
              <a:xfrm>
                <a:off x="181523" y="355983"/>
                <a:ext cx="94143" cy="68508"/>
              </a:xfrm>
              <a:prstGeom prst="rect">
                <a:avLst/>
              </a:prstGeom>
              <a:solidFill>
                <a:srgbClr val="738DAF"/>
              </a:solidFill>
              <a:ln w="12700" cap="flat">
                <a:noFill/>
                <a:miter lim="400000"/>
              </a:ln>
              <a:effectLst/>
            </p:spPr>
            <p:txBody>
              <a:bodyPr wrap="square" lIns="0" tIns="0" rIns="0" bIns="0" numCol="1" anchor="ctr">
                <a:noAutofit/>
              </a:bodyPr>
              <a:lstStyle/>
              <a:p>
                <a:pPr algn="ctr" defTabSz="825500">
                  <a:defRPr sz="3200">
                    <a:solidFill>
                      <a:srgbClr val="FFFFFF"/>
                    </a:solidFill>
                    <a:latin typeface="Helvetica Neue Medium"/>
                    <a:ea typeface="Helvetica Neue Medium"/>
                    <a:cs typeface="Helvetica Neue Medium"/>
                    <a:sym typeface="Helvetica Neue Medium"/>
                  </a:defRPr>
                </a:pPr>
                <a:endParaRPr/>
              </a:p>
            </p:txBody>
          </p:sp>
          <p:sp>
            <p:nvSpPr>
              <p:cNvPr id="2094" name="Rectangle"/>
              <p:cNvSpPr/>
              <p:nvPr/>
            </p:nvSpPr>
            <p:spPr>
              <a:xfrm>
                <a:off x="422177" y="359768"/>
                <a:ext cx="94144" cy="68509"/>
              </a:xfrm>
              <a:prstGeom prst="rect">
                <a:avLst/>
              </a:prstGeom>
              <a:solidFill>
                <a:srgbClr val="738DAF"/>
              </a:solidFill>
              <a:ln w="12700" cap="flat">
                <a:noFill/>
                <a:miter lim="400000"/>
              </a:ln>
              <a:effectLst/>
            </p:spPr>
            <p:txBody>
              <a:bodyPr wrap="square" lIns="0" tIns="0" rIns="0" bIns="0" numCol="1" anchor="ctr">
                <a:noAutofit/>
              </a:bodyPr>
              <a:lstStyle/>
              <a:p>
                <a:pPr algn="ctr" defTabSz="825500">
                  <a:defRPr sz="3200">
                    <a:solidFill>
                      <a:srgbClr val="FFFFFF"/>
                    </a:solidFill>
                    <a:latin typeface="Helvetica Neue Medium"/>
                    <a:ea typeface="Helvetica Neue Medium"/>
                    <a:cs typeface="Helvetica Neue Medium"/>
                    <a:sym typeface="Helvetica Neue Medium"/>
                  </a:defRPr>
                </a:pPr>
                <a:endParaRPr/>
              </a:p>
            </p:txBody>
          </p:sp>
          <p:sp>
            <p:nvSpPr>
              <p:cNvPr id="2095" name="Rectangle"/>
              <p:cNvSpPr/>
              <p:nvPr/>
            </p:nvSpPr>
            <p:spPr>
              <a:xfrm>
                <a:off x="536997" y="359408"/>
                <a:ext cx="94143" cy="68508"/>
              </a:xfrm>
              <a:prstGeom prst="rect">
                <a:avLst/>
              </a:prstGeom>
              <a:solidFill>
                <a:srgbClr val="738DAF"/>
              </a:solidFill>
              <a:ln w="12700" cap="flat">
                <a:noFill/>
                <a:miter lim="400000"/>
              </a:ln>
              <a:effectLst/>
            </p:spPr>
            <p:txBody>
              <a:bodyPr wrap="square" lIns="0" tIns="0" rIns="0" bIns="0" numCol="1" anchor="ctr">
                <a:noAutofit/>
              </a:bodyPr>
              <a:lstStyle/>
              <a:p>
                <a:pPr algn="ctr" defTabSz="825500">
                  <a:defRPr sz="3200">
                    <a:solidFill>
                      <a:srgbClr val="FFFFFF"/>
                    </a:solidFill>
                    <a:latin typeface="Helvetica Neue Medium"/>
                    <a:ea typeface="Helvetica Neue Medium"/>
                    <a:cs typeface="Helvetica Neue Medium"/>
                    <a:sym typeface="Helvetica Neue Medium"/>
                  </a:defRPr>
                </a:pPr>
                <a:endParaRPr/>
              </a:p>
            </p:txBody>
          </p:sp>
          <p:sp>
            <p:nvSpPr>
              <p:cNvPr id="2096" name="Rectangle"/>
              <p:cNvSpPr/>
              <p:nvPr/>
            </p:nvSpPr>
            <p:spPr>
              <a:xfrm>
                <a:off x="1320642" y="359408"/>
                <a:ext cx="93530" cy="68508"/>
              </a:xfrm>
              <a:prstGeom prst="rect">
                <a:avLst/>
              </a:prstGeom>
              <a:solidFill>
                <a:srgbClr val="738DAF"/>
              </a:solidFill>
              <a:ln w="12700" cap="flat">
                <a:noFill/>
                <a:miter lim="400000"/>
              </a:ln>
              <a:effectLst/>
            </p:spPr>
            <p:txBody>
              <a:bodyPr wrap="square" lIns="0" tIns="0" rIns="0" bIns="0" numCol="1" anchor="ctr">
                <a:noAutofit/>
              </a:bodyPr>
              <a:lstStyle/>
              <a:p>
                <a:pPr algn="ctr" defTabSz="825500">
                  <a:defRPr sz="3200">
                    <a:solidFill>
                      <a:srgbClr val="FFFFFF"/>
                    </a:solidFill>
                    <a:latin typeface="Helvetica Neue Medium"/>
                    <a:ea typeface="Helvetica Neue Medium"/>
                    <a:cs typeface="Helvetica Neue Medium"/>
                    <a:sym typeface="Helvetica Neue Medium"/>
                  </a:defRPr>
                </a:pPr>
                <a:endParaRPr/>
              </a:p>
            </p:txBody>
          </p:sp>
          <p:sp>
            <p:nvSpPr>
              <p:cNvPr id="2097" name="Rectangle"/>
              <p:cNvSpPr/>
              <p:nvPr/>
            </p:nvSpPr>
            <p:spPr>
              <a:xfrm>
                <a:off x="1436787" y="359408"/>
                <a:ext cx="93531" cy="68508"/>
              </a:xfrm>
              <a:prstGeom prst="rect">
                <a:avLst/>
              </a:prstGeom>
              <a:solidFill>
                <a:srgbClr val="738DAF"/>
              </a:solidFill>
              <a:ln w="12700" cap="flat">
                <a:noFill/>
                <a:miter lim="400000"/>
              </a:ln>
              <a:effectLst/>
            </p:spPr>
            <p:txBody>
              <a:bodyPr wrap="square" lIns="0" tIns="0" rIns="0" bIns="0" numCol="1" anchor="ctr">
                <a:noAutofit/>
              </a:bodyPr>
              <a:lstStyle/>
              <a:p>
                <a:pPr algn="ctr" defTabSz="825500">
                  <a:defRPr sz="3200">
                    <a:solidFill>
                      <a:srgbClr val="FFFFFF"/>
                    </a:solidFill>
                    <a:latin typeface="Helvetica Neue Medium"/>
                    <a:ea typeface="Helvetica Neue Medium"/>
                    <a:cs typeface="Helvetica Neue Medium"/>
                    <a:sym typeface="Helvetica Neue Medium"/>
                  </a:defRPr>
                </a:pPr>
                <a:endParaRPr/>
              </a:p>
            </p:txBody>
          </p:sp>
          <p:sp>
            <p:nvSpPr>
              <p:cNvPr id="2098" name="Rectangle"/>
              <p:cNvSpPr/>
              <p:nvPr/>
            </p:nvSpPr>
            <p:spPr>
              <a:xfrm>
                <a:off x="1726582" y="355983"/>
                <a:ext cx="94144" cy="68508"/>
              </a:xfrm>
              <a:prstGeom prst="rect">
                <a:avLst/>
              </a:prstGeom>
              <a:solidFill>
                <a:srgbClr val="738DAF"/>
              </a:solidFill>
              <a:ln w="12700" cap="flat">
                <a:noFill/>
                <a:miter lim="400000"/>
              </a:ln>
              <a:effectLst/>
            </p:spPr>
            <p:txBody>
              <a:bodyPr wrap="square" lIns="0" tIns="0" rIns="0" bIns="0" numCol="1" anchor="ctr">
                <a:noAutofit/>
              </a:bodyPr>
              <a:lstStyle/>
              <a:p>
                <a:pPr algn="ctr" defTabSz="825500">
                  <a:defRPr sz="3200">
                    <a:solidFill>
                      <a:srgbClr val="FFFFFF"/>
                    </a:solidFill>
                    <a:latin typeface="Helvetica Neue Medium"/>
                    <a:ea typeface="Helvetica Neue Medium"/>
                    <a:cs typeface="Helvetica Neue Medium"/>
                    <a:sym typeface="Helvetica Neue Medium"/>
                  </a:defRPr>
                </a:pPr>
                <a:endParaRPr/>
              </a:p>
            </p:txBody>
          </p:sp>
          <p:sp>
            <p:nvSpPr>
              <p:cNvPr id="2099" name="Rectangle"/>
              <p:cNvSpPr/>
              <p:nvPr/>
            </p:nvSpPr>
            <p:spPr>
              <a:xfrm>
                <a:off x="1372770" y="239641"/>
                <a:ext cx="94144" cy="68508"/>
              </a:xfrm>
              <a:prstGeom prst="rect">
                <a:avLst/>
              </a:prstGeom>
              <a:solidFill>
                <a:srgbClr val="738DAF"/>
              </a:solidFill>
              <a:ln w="12700" cap="flat">
                <a:noFill/>
                <a:miter lim="400000"/>
              </a:ln>
              <a:effectLst/>
            </p:spPr>
            <p:txBody>
              <a:bodyPr wrap="square" lIns="0" tIns="0" rIns="0" bIns="0" numCol="1" anchor="ctr">
                <a:noAutofit/>
              </a:bodyPr>
              <a:lstStyle/>
              <a:p>
                <a:pPr algn="ctr" defTabSz="825500">
                  <a:defRPr sz="3200">
                    <a:solidFill>
                      <a:srgbClr val="FFFFFF"/>
                    </a:solidFill>
                    <a:latin typeface="Helvetica Neue Medium"/>
                    <a:ea typeface="Helvetica Neue Medium"/>
                    <a:cs typeface="Helvetica Neue Medium"/>
                    <a:sym typeface="Helvetica Neue Medium"/>
                  </a:defRPr>
                </a:pPr>
                <a:endParaRPr/>
              </a:p>
            </p:txBody>
          </p:sp>
          <p:sp>
            <p:nvSpPr>
              <p:cNvPr id="2100" name="Rectangle"/>
              <p:cNvSpPr/>
              <p:nvPr/>
            </p:nvSpPr>
            <p:spPr>
              <a:xfrm>
                <a:off x="1631304" y="121918"/>
                <a:ext cx="94916" cy="68508"/>
              </a:xfrm>
              <a:prstGeom prst="rect">
                <a:avLst/>
              </a:prstGeom>
              <a:solidFill>
                <a:srgbClr val="738DAF"/>
              </a:solidFill>
              <a:ln w="12700" cap="flat">
                <a:noFill/>
                <a:miter lim="400000"/>
              </a:ln>
              <a:effectLst/>
            </p:spPr>
            <p:txBody>
              <a:bodyPr wrap="square" lIns="0" tIns="0" rIns="0" bIns="0" numCol="1" anchor="ctr">
                <a:noAutofit/>
              </a:bodyPr>
              <a:lstStyle/>
              <a:p>
                <a:pPr algn="ctr" defTabSz="825500">
                  <a:defRPr sz="3200">
                    <a:solidFill>
                      <a:srgbClr val="FFFFFF"/>
                    </a:solidFill>
                    <a:latin typeface="Helvetica Neue Medium"/>
                    <a:ea typeface="Helvetica Neue Medium"/>
                    <a:cs typeface="Helvetica Neue Medium"/>
                    <a:sym typeface="Helvetica Neue Medium"/>
                  </a:defRPr>
                </a:pPr>
                <a:endParaRPr/>
              </a:p>
            </p:txBody>
          </p:sp>
          <p:sp>
            <p:nvSpPr>
              <p:cNvPr id="2101" name="Rectangle"/>
              <p:cNvSpPr/>
              <p:nvPr/>
            </p:nvSpPr>
            <p:spPr>
              <a:xfrm>
                <a:off x="1371887" y="912"/>
                <a:ext cx="94143" cy="68509"/>
              </a:xfrm>
              <a:prstGeom prst="rect">
                <a:avLst/>
              </a:prstGeom>
              <a:solidFill>
                <a:srgbClr val="738DAF"/>
              </a:solidFill>
              <a:ln w="12700" cap="flat">
                <a:noFill/>
                <a:miter lim="400000"/>
              </a:ln>
              <a:effectLst/>
            </p:spPr>
            <p:txBody>
              <a:bodyPr wrap="square" lIns="0" tIns="0" rIns="0" bIns="0" numCol="1" anchor="ctr">
                <a:noAutofit/>
              </a:bodyPr>
              <a:lstStyle/>
              <a:p>
                <a:pPr algn="ctr" defTabSz="825500">
                  <a:defRPr sz="3200">
                    <a:solidFill>
                      <a:srgbClr val="FFFFFF"/>
                    </a:solidFill>
                    <a:latin typeface="Helvetica Neue Medium"/>
                    <a:ea typeface="Helvetica Neue Medium"/>
                    <a:cs typeface="Helvetica Neue Medium"/>
                    <a:sym typeface="Helvetica Neue Medium"/>
                  </a:defRPr>
                </a:pPr>
                <a:endParaRPr/>
              </a:p>
            </p:txBody>
          </p:sp>
          <p:sp>
            <p:nvSpPr>
              <p:cNvPr id="2102" name="Rectangle"/>
              <p:cNvSpPr/>
              <p:nvPr/>
            </p:nvSpPr>
            <p:spPr>
              <a:xfrm>
                <a:off x="1477720" y="0"/>
                <a:ext cx="94144" cy="68508"/>
              </a:xfrm>
              <a:prstGeom prst="rect">
                <a:avLst/>
              </a:prstGeom>
              <a:solidFill>
                <a:srgbClr val="738DAF"/>
              </a:solidFill>
              <a:ln w="12700" cap="flat">
                <a:noFill/>
                <a:miter lim="400000"/>
              </a:ln>
              <a:effectLst/>
            </p:spPr>
            <p:txBody>
              <a:bodyPr wrap="square" lIns="0" tIns="0" rIns="0" bIns="0" numCol="1" anchor="ctr">
                <a:noAutofit/>
              </a:bodyPr>
              <a:lstStyle/>
              <a:p>
                <a:pPr algn="ctr" defTabSz="825500">
                  <a:defRPr sz="3200">
                    <a:solidFill>
                      <a:srgbClr val="FFFFFF"/>
                    </a:solidFill>
                    <a:latin typeface="Helvetica Neue Medium"/>
                    <a:ea typeface="Helvetica Neue Medium"/>
                    <a:cs typeface="Helvetica Neue Medium"/>
                    <a:sym typeface="Helvetica Neue Medium"/>
                  </a:defRPr>
                </a:pPr>
                <a:endParaRPr/>
              </a:p>
            </p:txBody>
          </p:sp>
          <p:sp>
            <p:nvSpPr>
              <p:cNvPr id="2103" name="Rectangle"/>
              <p:cNvSpPr/>
              <p:nvPr/>
            </p:nvSpPr>
            <p:spPr>
              <a:xfrm>
                <a:off x="1798941" y="10222"/>
                <a:ext cx="94143" cy="68508"/>
              </a:xfrm>
              <a:prstGeom prst="rect">
                <a:avLst/>
              </a:prstGeom>
              <a:solidFill>
                <a:srgbClr val="738DAF"/>
              </a:solidFill>
              <a:ln w="12700" cap="flat">
                <a:noFill/>
                <a:miter lim="400000"/>
              </a:ln>
              <a:effectLst/>
            </p:spPr>
            <p:txBody>
              <a:bodyPr wrap="square" lIns="0" tIns="0" rIns="0" bIns="0" numCol="1" anchor="ctr">
                <a:noAutofit/>
              </a:bodyPr>
              <a:lstStyle/>
              <a:p>
                <a:pPr algn="ctr" defTabSz="825500">
                  <a:defRPr sz="3200">
                    <a:solidFill>
                      <a:srgbClr val="FFFFFF"/>
                    </a:solidFill>
                    <a:latin typeface="Helvetica Neue Medium"/>
                    <a:ea typeface="Helvetica Neue Medium"/>
                    <a:cs typeface="Helvetica Neue Medium"/>
                    <a:sym typeface="Helvetica Neue Medium"/>
                  </a:defRPr>
                </a:pPr>
                <a:endParaRPr/>
              </a:p>
            </p:txBody>
          </p:sp>
          <p:sp>
            <p:nvSpPr>
              <p:cNvPr id="2104" name="Rectangle"/>
              <p:cNvSpPr/>
              <p:nvPr/>
            </p:nvSpPr>
            <p:spPr>
              <a:xfrm>
                <a:off x="2684906" y="117560"/>
                <a:ext cx="94144" cy="68508"/>
              </a:xfrm>
              <a:prstGeom prst="rect">
                <a:avLst/>
              </a:prstGeom>
              <a:solidFill>
                <a:srgbClr val="738DAF"/>
              </a:solidFill>
              <a:ln w="12700" cap="flat">
                <a:noFill/>
                <a:miter lim="400000"/>
              </a:ln>
              <a:effectLst/>
            </p:spPr>
            <p:txBody>
              <a:bodyPr wrap="square" lIns="0" tIns="0" rIns="0" bIns="0" numCol="1" anchor="ctr">
                <a:noAutofit/>
              </a:bodyPr>
              <a:lstStyle/>
              <a:p>
                <a:pPr algn="ctr" defTabSz="825500">
                  <a:defRPr sz="3200">
                    <a:solidFill>
                      <a:srgbClr val="FFFFFF"/>
                    </a:solidFill>
                    <a:latin typeface="Helvetica Neue Medium"/>
                    <a:ea typeface="Helvetica Neue Medium"/>
                    <a:cs typeface="Helvetica Neue Medium"/>
                    <a:sym typeface="Helvetica Neue Medium"/>
                  </a:defRPr>
                </a:pPr>
                <a:endParaRPr/>
              </a:p>
            </p:txBody>
          </p:sp>
          <p:sp>
            <p:nvSpPr>
              <p:cNvPr id="2105" name="Rectangle"/>
              <p:cNvSpPr/>
              <p:nvPr/>
            </p:nvSpPr>
            <p:spPr>
              <a:xfrm>
                <a:off x="2951089" y="236611"/>
                <a:ext cx="94143" cy="68509"/>
              </a:xfrm>
              <a:prstGeom prst="rect">
                <a:avLst/>
              </a:prstGeom>
              <a:solidFill>
                <a:srgbClr val="738DAF"/>
              </a:solidFill>
              <a:ln w="12700" cap="flat">
                <a:noFill/>
                <a:miter lim="400000"/>
              </a:ln>
              <a:effectLst/>
            </p:spPr>
            <p:txBody>
              <a:bodyPr wrap="square" lIns="0" tIns="0" rIns="0" bIns="0" numCol="1" anchor="ctr">
                <a:noAutofit/>
              </a:bodyPr>
              <a:lstStyle/>
              <a:p>
                <a:pPr algn="ctr" defTabSz="825500">
                  <a:defRPr sz="3200">
                    <a:solidFill>
                      <a:srgbClr val="FFFFFF"/>
                    </a:solidFill>
                    <a:latin typeface="Helvetica Neue Medium"/>
                    <a:ea typeface="Helvetica Neue Medium"/>
                    <a:cs typeface="Helvetica Neue Medium"/>
                    <a:sym typeface="Helvetica Neue Medium"/>
                  </a:defRPr>
                </a:pPr>
                <a:endParaRPr/>
              </a:p>
            </p:txBody>
          </p:sp>
          <p:sp>
            <p:nvSpPr>
              <p:cNvPr id="2106" name="Rectangle"/>
              <p:cNvSpPr/>
              <p:nvPr/>
            </p:nvSpPr>
            <p:spPr>
              <a:xfrm>
                <a:off x="2766490" y="359006"/>
                <a:ext cx="94143" cy="69313"/>
              </a:xfrm>
              <a:prstGeom prst="rect">
                <a:avLst/>
              </a:prstGeom>
              <a:solidFill>
                <a:srgbClr val="738DAF"/>
              </a:solidFill>
              <a:ln w="12700" cap="flat">
                <a:noFill/>
                <a:miter lim="400000"/>
              </a:ln>
              <a:effectLst/>
            </p:spPr>
            <p:txBody>
              <a:bodyPr wrap="square" lIns="0" tIns="0" rIns="0" bIns="0" numCol="1" anchor="ctr">
                <a:noAutofit/>
              </a:bodyPr>
              <a:lstStyle/>
              <a:p>
                <a:pPr algn="ctr" defTabSz="825500">
                  <a:defRPr sz="3200">
                    <a:solidFill>
                      <a:srgbClr val="FFFFFF"/>
                    </a:solidFill>
                    <a:latin typeface="Helvetica Neue Medium"/>
                    <a:ea typeface="Helvetica Neue Medium"/>
                    <a:cs typeface="Helvetica Neue Medium"/>
                    <a:sym typeface="Helvetica Neue Medium"/>
                  </a:defRPr>
                </a:pPr>
                <a:endParaRPr/>
              </a:p>
            </p:txBody>
          </p:sp>
          <p:sp>
            <p:nvSpPr>
              <p:cNvPr id="2107" name="Rectangle"/>
              <p:cNvSpPr/>
              <p:nvPr/>
            </p:nvSpPr>
            <p:spPr>
              <a:xfrm>
                <a:off x="2951089" y="355580"/>
                <a:ext cx="94143" cy="64341"/>
              </a:xfrm>
              <a:prstGeom prst="rect">
                <a:avLst/>
              </a:prstGeom>
              <a:solidFill>
                <a:srgbClr val="738DAF"/>
              </a:solidFill>
              <a:ln w="12700" cap="flat">
                <a:noFill/>
                <a:miter lim="400000"/>
              </a:ln>
              <a:effectLst/>
            </p:spPr>
            <p:txBody>
              <a:bodyPr wrap="square" lIns="0" tIns="0" rIns="0" bIns="0" numCol="1" anchor="ctr">
                <a:noAutofit/>
              </a:bodyPr>
              <a:lstStyle/>
              <a:p>
                <a:pPr algn="ctr" defTabSz="825500">
                  <a:defRPr sz="3200">
                    <a:solidFill>
                      <a:srgbClr val="FFFFFF"/>
                    </a:solidFill>
                    <a:latin typeface="Helvetica Neue Medium"/>
                    <a:ea typeface="Helvetica Neue Medium"/>
                    <a:cs typeface="Helvetica Neue Medium"/>
                    <a:sym typeface="Helvetica Neue Medium"/>
                  </a:defRPr>
                </a:pPr>
                <a:endParaRPr/>
              </a:p>
            </p:txBody>
          </p:sp>
          <p:sp>
            <p:nvSpPr>
              <p:cNvPr id="2108" name="Rectangle"/>
              <p:cNvSpPr/>
              <p:nvPr/>
            </p:nvSpPr>
            <p:spPr>
              <a:xfrm>
                <a:off x="2662144" y="239239"/>
                <a:ext cx="94144" cy="69313"/>
              </a:xfrm>
              <a:prstGeom prst="rect">
                <a:avLst/>
              </a:prstGeom>
              <a:solidFill>
                <a:srgbClr val="738DAF"/>
              </a:solidFill>
              <a:ln w="12700" cap="flat">
                <a:noFill/>
                <a:miter lim="400000"/>
              </a:ln>
              <a:effectLst/>
            </p:spPr>
            <p:txBody>
              <a:bodyPr wrap="square" lIns="0" tIns="0" rIns="0" bIns="0" numCol="1" anchor="ctr">
                <a:noAutofit/>
              </a:bodyPr>
              <a:lstStyle/>
              <a:p>
                <a:pPr algn="ctr" defTabSz="825500">
                  <a:defRPr sz="3200">
                    <a:solidFill>
                      <a:srgbClr val="FFFFFF"/>
                    </a:solidFill>
                    <a:latin typeface="Helvetica Neue Medium"/>
                    <a:ea typeface="Helvetica Neue Medium"/>
                    <a:cs typeface="Helvetica Neue Medium"/>
                    <a:sym typeface="Helvetica Neue Medium"/>
                  </a:defRPr>
                </a:pPr>
                <a:endParaRPr/>
              </a:p>
            </p:txBody>
          </p:sp>
          <p:sp>
            <p:nvSpPr>
              <p:cNvPr id="2109" name="Rectangle"/>
              <p:cNvSpPr/>
              <p:nvPr/>
            </p:nvSpPr>
            <p:spPr>
              <a:xfrm>
                <a:off x="1353843" y="121091"/>
                <a:ext cx="94144" cy="68508"/>
              </a:xfrm>
              <a:prstGeom prst="rect">
                <a:avLst/>
              </a:prstGeom>
              <a:solidFill>
                <a:srgbClr val="738DAF"/>
              </a:solidFill>
              <a:ln w="12700" cap="flat">
                <a:noFill/>
                <a:miter lim="400000"/>
              </a:ln>
              <a:effectLst/>
            </p:spPr>
            <p:txBody>
              <a:bodyPr wrap="square" lIns="0" tIns="0" rIns="0" bIns="0" numCol="1" anchor="ctr">
                <a:noAutofit/>
              </a:bodyPr>
              <a:lstStyle/>
              <a:p>
                <a:pPr algn="ctr" defTabSz="825500">
                  <a:defRPr sz="3200">
                    <a:solidFill>
                      <a:srgbClr val="FFFFFF"/>
                    </a:solidFill>
                    <a:latin typeface="Helvetica Neue Medium"/>
                    <a:ea typeface="Helvetica Neue Medium"/>
                    <a:cs typeface="Helvetica Neue Medium"/>
                    <a:sym typeface="Helvetica Neue Medium"/>
                  </a:defRPr>
                </a:pPr>
                <a:endParaRPr/>
              </a:p>
            </p:txBody>
          </p:sp>
        </p:grpSp>
        <p:grpSp>
          <p:nvGrpSpPr>
            <p:cNvPr id="2180" name="Group"/>
            <p:cNvGrpSpPr/>
            <p:nvPr/>
          </p:nvGrpSpPr>
          <p:grpSpPr>
            <a:xfrm>
              <a:off x="1204429" y="5503452"/>
              <a:ext cx="3220509" cy="886722"/>
              <a:chOff x="0" y="0"/>
              <a:chExt cx="3220507" cy="886721"/>
            </a:xfrm>
          </p:grpSpPr>
          <p:sp>
            <p:nvSpPr>
              <p:cNvPr id="2111" name="Line"/>
              <p:cNvSpPr/>
              <p:nvPr/>
            </p:nvSpPr>
            <p:spPr>
              <a:xfrm>
                <a:off x="-1" y="841207"/>
                <a:ext cx="3220509" cy="1"/>
              </a:xfrm>
              <a:prstGeom prst="line">
                <a:avLst/>
              </a:prstGeom>
              <a:noFill/>
              <a:ln w="63500" cap="flat">
                <a:solidFill>
                  <a:srgbClr val="374556"/>
                </a:solidFill>
                <a:prstDash val="solid"/>
                <a:miter lim="400000"/>
              </a:ln>
              <a:effectLst/>
            </p:spPr>
            <p:txBody>
              <a:bodyPr wrap="square" lIns="0" tIns="0" rIns="0" bIns="0" numCol="1" anchor="ctr">
                <a:noAutofit/>
              </a:bodyPr>
              <a:lstStyle/>
              <a:p>
                <a:pPr algn="ctr" defTabSz="825500">
                  <a:defRPr sz="3200">
                    <a:solidFill>
                      <a:srgbClr val="FFFFFF"/>
                    </a:solidFill>
                    <a:latin typeface="Helvetica Neue Medium"/>
                    <a:ea typeface="Helvetica Neue Medium"/>
                    <a:cs typeface="Helvetica Neue Medium"/>
                    <a:sym typeface="Helvetica Neue Medium"/>
                  </a:defRPr>
                </a:pPr>
                <a:endParaRPr/>
              </a:p>
            </p:txBody>
          </p:sp>
          <p:sp>
            <p:nvSpPr>
              <p:cNvPr id="2112" name="Rectangle"/>
              <p:cNvSpPr/>
              <p:nvPr/>
            </p:nvSpPr>
            <p:spPr>
              <a:xfrm>
                <a:off x="60064" y="645163"/>
                <a:ext cx="94144" cy="67097"/>
              </a:xfrm>
              <a:prstGeom prst="rect">
                <a:avLst/>
              </a:prstGeom>
              <a:solidFill>
                <a:srgbClr val="81A489"/>
              </a:solidFill>
              <a:ln w="12700" cap="flat">
                <a:noFill/>
                <a:miter lim="400000"/>
              </a:ln>
              <a:effectLst/>
            </p:spPr>
            <p:txBody>
              <a:bodyPr wrap="square" lIns="0" tIns="0" rIns="0" bIns="0" numCol="1" anchor="ctr">
                <a:noAutofit/>
              </a:bodyPr>
              <a:lstStyle/>
              <a:p>
                <a:pPr algn="ctr" defTabSz="825500">
                  <a:defRPr sz="3200">
                    <a:solidFill>
                      <a:srgbClr val="FFFFFF"/>
                    </a:solidFill>
                    <a:latin typeface="Helvetica Neue Medium"/>
                    <a:ea typeface="Helvetica Neue Medium"/>
                    <a:cs typeface="Helvetica Neue Medium"/>
                    <a:sym typeface="Helvetica Neue Medium"/>
                  </a:defRPr>
                </a:pPr>
                <a:endParaRPr/>
              </a:p>
            </p:txBody>
          </p:sp>
          <p:sp>
            <p:nvSpPr>
              <p:cNvPr id="2113" name="Rectangle"/>
              <p:cNvSpPr/>
              <p:nvPr/>
            </p:nvSpPr>
            <p:spPr>
              <a:xfrm>
                <a:off x="307207" y="642728"/>
                <a:ext cx="94144" cy="67097"/>
              </a:xfrm>
              <a:prstGeom prst="rect">
                <a:avLst/>
              </a:prstGeom>
              <a:solidFill>
                <a:srgbClr val="81A489"/>
              </a:solidFill>
              <a:ln w="12700" cap="flat">
                <a:noFill/>
                <a:miter lim="400000"/>
              </a:ln>
              <a:effectLst/>
            </p:spPr>
            <p:txBody>
              <a:bodyPr wrap="square" lIns="0" tIns="0" rIns="0" bIns="0" numCol="1" anchor="ctr">
                <a:noAutofit/>
              </a:bodyPr>
              <a:lstStyle/>
              <a:p>
                <a:pPr algn="ctr" defTabSz="825500">
                  <a:defRPr sz="3200">
                    <a:solidFill>
                      <a:srgbClr val="FFFFFF"/>
                    </a:solidFill>
                    <a:latin typeface="Helvetica Neue Medium"/>
                    <a:ea typeface="Helvetica Neue Medium"/>
                    <a:cs typeface="Helvetica Neue Medium"/>
                    <a:sym typeface="Helvetica Neue Medium"/>
                  </a:defRPr>
                </a:pPr>
                <a:endParaRPr/>
              </a:p>
            </p:txBody>
          </p:sp>
          <p:sp>
            <p:nvSpPr>
              <p:cNvPr id="2114" name="Rectangle"/>
              <p:cNvSpPr/>
              <p:nvPr/>
            </p:nvSpPr>
            <p:spPr>
              <a:xfrm>
                <a:off x="137409" y="531218"/>
                <a:ext cx="94144" cy="67097"/>
              </a:xfrm>
              <a:prstGeom prst="rect">
                <a:avLst/>
              </a:prstGeom>
              <a:solidFill>
                <a:srgbClr val="81A489"/>
              </a:solidFill>
              <a:ln w="12700" cap="flat">
                <a:noFill/>
                <a:miter lim="400000"/>
              </a:ln>
              <a:effectLst/>
            </p:spPr>
            <p:txBody>
              <a:bodyPr wrap="square" lIns="0" tIns="0" rIns="0" bIns="0" numCol="1" anchor="ctr">
                <a:noAutofit/>
              </a:bodyPr>
              <a:lstStyle/>
              <a:p>
                <a:pPr algn="ctr" defTabSz="825500">
                  <a:defRPr sz="3200">
                    <a:solidFill>
                      <a:srgbClr val="FFFFFF"/>
                    </a:solidFill>
                    <a:latin typeface="Helvetica Neue Medium"/>
                    <a:ea typeface="Helvetica Neue Medium"/>
                    <a:cs typeface="Helvetica Neue Medium"/>
                    <a:sym typeface="Helvetica Neue Medium"/>
                  </a:defRPr>
                </a:pPr>
                <a:endParaRPr/>
              </a:p>
            </p:txBody>
          </p:sp>
          <p:sp>
            <p:nvSpPr>
              <p:cNvPr id="2115" name="Rectangle"/>
              <p:cNvSpPr/>
              <p:nvPr/>
            </p:nvSpPr>
            <p:spPr>
              <a:xfrm>
                <a:off x="437413" y="528250"/>
                <a:ext cx="94144" cy="67098"/>
              </a:xfrm>
              <a:prstGeom prst="rect">
                <a:avLst/>
              </a:prstGeom>
              <a:solidFill>
                <a:srgbClr val="81A489"/>
              </a:solidFill>
              <a:ln w="12700" cap="flat">
                <a:noFill/>
                <a:miter lim="400000"/>
              </a:ln>
              <a:effectLst/>
            </p:spPr>
            <p:txBody>
              <a:bodyPr wrap="square" lIns="0" tIns="0" rIns="0" bIns="0" numCol="1" anchor="ctr">
                <a:noAutofit/>
              </a:bodyPr>
              <a:lstStyle/>
              <a:p>
                <a:pPr algn="ctr" defTabSz="825500">
                  <a:defRPr sz="3200">
                    <a:solidFill>
                      <a:srgbClr val="FFFFFF"/>
                    </a:solidFill>
                    <a:latin typeface="Helvetica Neue Medium"/>
                    <a:ea typeface="Helvetica Neue Medium"/>
                    <a:cs typeface="Helvetica Neue Medium"/>
                    <a:sym typeface="Helvetica Neue Medium"/>
                  </a:defRPr>
                </a:pPr>
                <a:endParaRPr/>
              </a:p>
            </p:txBody>
          </p:sp>
          <p:sp>
            <p:nvSpPr>
              <p:cNvPr id="2116" name="Rectangle"/>
              <p:cNvSpPr/>
              <p:nvPr/>
            </p:nvSpPr>
            <p:spPr>
              <a:xfrm>
                <a:off x="478492" y="417265"/>
                <a:ext cx="94144" cy="67098"/>
              </a:xfrm>
              <a:prstGeom prst="rect">
                <a:avLst/>
              </a:prstGeom>
              <a:solidFill>
                <a:srgbClr val="81A489"/>
              </a:solidFill>
              <a:ln w="12700" cap="flat">
                <a:noFill/>
                <a:miter lim="400000"/>
              </a:ln>
              <a:effectLst/>
            </p:spPr>
            <p:txBody>
              <a:bodyPr wrap="square" lIns="0" tIns="0" rIns="0" bIns="0" numCol="1" anchor="ctr">
                <a:noAutofit/>
              </a:bodyPr>
              <a:lstStyle/>
              <a:p>
                <a:pPr algn="ctr" defTabSz="825500">
                  <a:defRPr sz="3200">
                    <a:solidFill>
                      <a:srgbClr val="FFFFFF"/>
                    </a:solidFill>
                    <a:latin typeface="Helvetica Neue Medium"/>
                    <a:ea typeface="Helvetica Neue Medium"/>
                    <a:cs typeface="Helvetica Neue Medium"/>
                    <a:sym typeface="Helvetica Neue Medium"/>
                  </a:defRPr>
                </a:pPr>
                <a:endParaRPr/>
              </a:p>
            </p:txBody>
          </p:sp>
          <p:sp>
            <p:nvSpPr>
              <p:cNvPr id="2117" name="Rectangle"/>
              <p:cNvSpPr/>
              <p:nvPr/>
            </p:nvSpPr>
            <p:spPr>
              <a:xfrm>
                <a:off x="290580" y="411974"/>
                <a:ext cx="94143" cy="67097"/>
              </a:xfrm>
              <a:prstGeom prst="rect">
                <a:avLst/>
              </a:prstGeom>
              <a:solidFill>
                <a:srgbClr val="81A489"/>
              </a:solidFill>
              <a:ln w="12700" cap="flat">
                <a:noFill/>
                <a:miter lim="400000"/>
              </a:ln>
              <a:effectLst/>
            </p:spPr>
            <p:txBody>
              <a:bodyPr wrap="square" lIns="0" tIns="0" rIns="0" bIns="0" numCol="1" anchor="ctr">
                <a:noAutofit/>
              </a:bodyPr>
              <a:lstStyle/>
              <a:p>
                <a:pPr algn="ctr" defTabSz="825500">
                  <a:defRPr sz="3200">
                    <a:solidFill>
                      <a:srgbClr val="FFFFFF"/>
                    </a:solidFill>
                    <a:latin typeface="Helvetica Neue Medium"/>
                    <a:ea typeface="Helvetica Neue Medium"/>
                    <a:cs typeface="Helvetica Neue Medium"/>
                    <a:sym typeface="Helvetica Neue Medium"/>
                  </a:defRPr>
                </a:pPr>
                <a:endParaRPr/>
              </a:p>
            </p:txBody>
          </p:sp>
          <p:sp>
            <p:nvSpPr>
              <p:cNvPr id="2118" name="Rectangle"/>
              <p:cNvSpPr/>
              <p:nvPr/>
            </p:nvSpPr>
            <p:spPr>
              <a:xfrm>
                <a:off x="114981" y="297219"/>
                <a:ext cx="94143" cy="67097"/>
              </a:xfrm>
              <a:prstGeom prst="rect">
                <a:avLst/>
              </a:prstGeom>
              <a:solidFill>
                <a:srgbClr val="81A489"/>
              </a:solidFill>
              <a:ln w="12700" cap="flat">
                <a:noFill/>
                <a:miter lim="400000"/>
              </a:ln>
              <a:effectLst/>
            </p:spPr>
            <p:txBody>
              <a:bodyPr wrap="square" lIns="0" tIns="0" rIns="0" bIns="0" numCol="1" anchor="ctr">
                <a:noAutofit/>
              </a:bodyPr>
              <a:lstStyle/>
              <a:p>
                <a:pPr algn="ctr" defTabSz="825500">
                  <a:defRPr sz="3200">
                    <a:solidFill>
                      <a:srgbClr val="FFFFFF"/>
                    </a:solidFill>
                    <a:latin typeface="Helvetica Neue Medium"/>
                    <a:ea typeface="Helvetica Neue Medium"/>
                    <a:cs typeface="Helvetica Neue Medium"/>
                    <a:sym typeface="Helvetica Neue Medium"/>
                  </a:defRPr>
                </a:pPr>
                <a:endParaRPr/>
              </a:p>
            </p:txBody>
          </p:sp>
          <p:sp>
            <p:nvSpPr>
              <p:cNvPr id="2119" name="Rectangle"/>
              <p:cNvSpPr/>
              <p:nvPr/>
            </p:nvSpPr>
            <p:spPr>
              <a:xfrm>
                <a:off x="364488" y="296512"/>
                <a:ext cx="94144" cy="67097"/>
              </a:xfrm>
              <a:prstGeom prst="rect">
                <a:avLst/>
              </a:prstGeom>
              <a:solidFill>
                <a:srgbClr val="81A489"/>
              </a:solidFill>
              <a:ln w="12700" cap="flat">
                <a:noFill/>
                <a:miter lim="400000"/>
              </a:ln>
              <a:effectLst/>
            </p:spPr>
            <p:txBody>
              <a:bodyPr wrap="square" lIns="0" tIns="0" rIns="0" bIns="0" numCol="1" anchor="ctr">
                <a:noAutofit/>
              </a:bodyPr>
              <a:lstStyle/>
              <a:p>
                <a:pPr algn="ctr" defTabSz="825500">
                  <a:defRPr sz="3200">
                    <a:solidFill>
                      <a:srgbClr val="FFFFFF"/>
                    </a:solidFill>
                    <a:latin typeface="Helvetica Neue Medium"/>
                    <a:ea typeface="Helvetica Neue Medium"/>
                    <a:cs typeface="Helvetica Neue Medium"/>
                    <a:sym typeface="Helvetica Neue Medium"/>
                  </a:defRPr>
                </a:pPr>
                <a:endParaRPr/>
              </a:p>
            </p:txBody>
          </p:sp>
          <p:sp>
            <p:nvSpPr>
              <p:cNvPr id="2120" name="Rectangle"/>
              <p:cNvSpPr/>
              <p:nvPr/>
            </p:nvSpPr>
            <p:spPr>
              <a:xfrm>
                <a:off x="1169225" y="643305"/>
                <a:ext cx="93530" cy="67097"/>
              </a:xfrm>
              <a:prstGeom prst="rect">
                <a:avLst/>
              </a:prstGeom>
              <a:solidFill>
                <a:srgbClr val="81A489"/>
              </a:solidFill>
              <a:ln w="12700" cap="flat">
                <a:noFill/>
                <a:miter lim="400000"/>
              </a:ln>
              <a:effectLst/>
            </p:spPr>
            <p:txBody>
              <a:bodyPr wrap="square" lIns="0" tIns="0" rIns="0" bIns="0" numCol="1" anchor="ctr">
                <a:noAutofit/>
              </a:bodyPr>
              <a:lstStyle/>
              <a:p>
                <a:pPr algn="ctr" defTabSz="825500">
                  <a:defRPr sz="3200">
                    <a:solidFill>
                      <a:srgbClr val="FFFFFF"/>
                    </a:solidFill>
                    <a:latin typeface="Helvetica Neue Medium"/>
                    <a:ea typeface="Helvetica Neue Medium"/>
                    <a:cs typeface="Helvetica Neue Medium"/>
                    <a:sym typeface="Helvetica Neue Medium"/>
                  </a:defRPr>
                </a:pPr>
                <a:endParaRPr/>
              </a:p>
            </p:txBody>
          </p:sp>
          <p:sp>
            <p:nvSpPr>
              <p:cNvPr id="2121" name="Rectangle"/>
              <p:cNvSpPr/>
              <p:nvPr/>
            </p:nvSpPr>
            <p:spPr>
              <a:xfrm>
                <a:off x="1594333" y="648517"/>
                <a:ext cx="94144" cy="67098"/>
              </a:xfrm>
              <a:prstGeom prst="rect">
                <a:avLst/>
              </a:prstGeom>
              <a:solidFill>
                <a:srgbClr val="81A489"/>
              </a:solidFill>
              <a:ln w="12700" cap="flat">
                <a:noFill/>
                <a:miter lim="400000"/>
              </a:ln>
              <a:effectLst/>
            </p:spPr>
            <p:txBody>
              <a:bodyPr wrap="square" lIns="0" tIns="0" rIns="0" bIns="0" numCol="1" anchor="ctr">
                <a:noAutofit/>
              </a:bodyPr>
              <a:lstStyle/>
              <a:p>
                <a:pPr algn="ctr" defTabSz="825500">
                  <a:defRPr sz="3200">
                    <a:solidFill>
                      <a:srgbClr val="FFFFFF"/>
                    </a:solidFill>
                    <a:latin typeface="Helvetica Neue Medium"/>
                    <a:ea typeface="Helvetica Neue Medium"/>
                    <a:cs typeface="Helvetica Neue Medium"/>
                    <a:sym typeface="Helvetica Neue Medium"/>
                  </a:defRPr>
                </a:pPr>
                <a:endParaRPr/>
              </a:p>
            </p:txBody>
          </p:sp>
          <p:sp>
            <p:nvSpPr>
              <p:cNvPr id="2122" name="Rectangle"/>
              <p:cNvSpPr/>
              <p:nvPr/>
            </p:nvSpPr>
            <p:spPr>
              <a:xfrm>
                <a:off x="93314" y="182567"/>
                <a:ext cx="94144" cy="67097"/>
              </a:xfrm>
              <a:prstGeom prst="rect">
                <a:avLst/>
              </a:prstGeom>
              <a:solidFill>
                <a:srgbClr val="81A489"/>
              </a:solidFill>
              <a:ln w="12700" cap="flat">
                <a:noFill/>
                <a:miter lim="400000"/>
              </a:ln>
              <a:effectLst/>
            </p:spPr>
            <p:txBody>
              <a:bodyPr wrap="square" lIns="0" tIns="0" rIns="0" bIns="0" numCol="1" anchor="ctr">
                <a:noAutofit/>
              </a:bodyPr>
              <a:lstStyle/>
              <a:p>
                <a:pPr algn="ctr" defTabSz="825500">
                  <a:defRPr sz="3200">
                    <a:solidFill>
                      <a:srgbClr val="FFFFFF"/>
                    </a:solidFill>
                    <a:latin typeface="Helvetica Neue Medium"/>
                    <a:ea typeface="Helvetica Neue Medium"/>
                    <a:cs typeface="Helvetica Neue Medium"/>
                    <a:sym typeface="Helvetica Neue Medium"/>
                  </a:defRPr>
                </a:pPr>
                <a:endParaRPr/>
              </a:p>
            </p:txBody>
          </p:sp>
          <p:sp>
            <p:nvSpPr>
              <p:cNvPr id="2123" name="Rectangle"/>
              <p:cNvSpPr/>
              <p:nvPr/>
            </p:nvSpPr>
            <p:spPr>
              <a:xfrm>
                <a:off x="1251435" y="417265"/>
                <a:ext cx="94143" cy="67098"/>
              </a:xfrm>
              <a:prstGeom prst="rect">
                <a:avLst/>
              </a:prstGeom>
              <a:solidFill>
                <a:srgbClr val="81A489"/>
              </a:solidFill>
              <a:ln w="12700" cap="flat">
                <a:noFill/>
                <a:miter lim="400000"/>
              </a:ln>
              <a:effectLst/>
            </p:spPr>
            <p:txBody>
              <a:bodyPr wrap="square" lIns="0" tIns="0" rIns="0" bIns="0" numCol="1" anchor="ctr">
                <a:noAutofit/>
              </a:bodyPr>
              <a:lstStyle/>
              <a:p>
                <a:pPr algn="ctr" defTabSz="825500">
                  <a:defRPr sz="3200">
                    <a:solidFill>
                      <a:srgbClr val="FFFFFF"/>
                    </a:solidFill>
                    <a:latin typeface="Helvetica Neue Medium"/>
                    <a:ea typeface="Helvetica Neue Medium"/>
                    <a:cs typeface="Helvetica Neue Medium"/>
                    <a:sym typeface="Helvetica Neue Medium"/>
                  </a:defRPr>
                </a:pPr>
                <a:endParaRPr/>
              </a:p>
            </p:txBody>
          </p:sp>
          <p:sp>
            <p:nvSpPr>
              <p:cNvPr id="2124" name="Rectangle"/>
              <p:cNvSpPr/>
              <p:nvPr/>
            </p:nvSpPr>
            <p:spPr>
              <a:xfrm>
                <a:off x="1853378" y="415919"/>
                <a:ext cx="94144" cy="67098"/>
              </a:xfrm>
              <a:prstGeom prst="rect">
                <a:avLst/>
              </a:prstGeom>
              <a:solidFill>
                <a:srgbClr val="81A489"/>
              </a:solidFill>
              <a:ln w="12700" cap="flat">
                <a:noFill/>
                <a:miter lim="400000"/>
              </a:ln>
              <a:effectLst/>
            </p:spPr>
            <p:txBody>
              <a:bodyPr wrap="square" lIns="0" tIns="0" rIns="0" bIns="0" numCol="1" anchor="ctr">
                <a:noAutofit/>
              </a:bodyPr>
              <a:lstStyle/>
              <a:p>
                <a:pPr algn="ctr" defTabSz="825500">
                  <a:defRPr sz="3200">
                    <a:solidFill>
                      <a:srgbClr val="FFFFFF"/>
                    </a:solidFill>
                    <a:latin typeface="Helvetica Neue Medium"/>
                    <a:ea typeface="Helvetica Neue Medium"/>
                    <a:cs typeface="Helvetica Neue Medium"/>
                    <a:sym typeface="Helvetica Neue Medium"/>
                  </a:defRPr>
                </a:pPr>
                <a:endParaRPr/>
              </a:p>
            </p:txBody>
          </p:sp>
          <p:sp>
            <p:nvSpPr>
              <p:cNvPr id="2125" name="Rectangle"/>
              <p:cNvSpPr/>
              <p:nvPr/>
            </p:nvSpPr>
            <p:spPr>
              <a:xfrm>
                <a:off x="3055887" y="644769"/>
                <a:ext cx="94144" cy="63015"/>
              </a:xfrm>
              <a:prstGeom prst="rect">
                <a:avLst/>
              </a:prstGeom>
              <a:solidFill>
                <a:srgbClr val="7FA287"/>
              </a:solidFill>
              <a:ln w="12700" cap="flat">
                <a:noFill/>
                <a:miter lim="400000"/>
              </a:ln>
              <a:effectLst/>
            </p:spPr>
            <p:txBody>
              <a:bodyPr wrap="square" lIns="0" tIns="0" rIns="0" bIns="0" numCol="1" anchor="ctr">
                <a:noAutofit/>
              </a:bodyPr>
              <a:lstStyle/>
              <a:p>
                <a:pPr algn="ctr" defTabSz="825500">
                  <a:defRPr sz="3200">
                    <a:solidFill>
                      <a:srgbClr val="FFFFFF"/>
                    </a:solidFill>
                    <a:latin typeface="Helvetica Neue Medium"/>
                    <a:ea typeface="Helvetica Neue Medium"/>
                    <a:cs typeface="Helvetica Neue Medium"/>
                    <a:sym typeface="Helvetica Neue Medium"/>
                  </a:defRPr>
                </a:pPr>
                <a:endParaRPr/>
              </a:p>
            </p:txBody>
          </p:sp>
          <p:sp>
            <p:nvSpPr>
              <p:cNvPr id="2126" name="Rectangle"/>
              <p:cNvSpPr/>
              <p:nvPr/>
            </p:nvSpPr>
            <p:spPr>
              <a:xfrm>
                <a:off x="2840460" y="531266"/>
                <a:ext cx="94143" cy="67097"/>
              </a:xfrm>
              <a:prstGeom prst="rect">
                <a:avLst/>
              </a:prstGeom>
              <a:solidFill>
                <a:srgbClr val="7FA287"/>
              </a:solidFill>
              <a:ln w="12700" cap="flat">
                <a:noFill/>
                <a:miter lim="400000"/>
              </a:ln>
              <a:effectLst/>
            </p:spPr>
            <p:txBody>
              <a:bodyPr wrap="square" lIns="0" tIns="0" rIns="0" bIns="0" numCol="1" anchor="ctr">
                <a:noAutofit/>
              </a:bodyPr>
              <a:lstStyle/>
              <a:p>
                <a:pPr algn="ctr" defTabSz="825500">
                  <a:defRPr sz="3200">
                    <a:solidFill>
                      <a:srgbClr val="FFFFFF"/>
                    </a:solidFill>
                    <a:latin typeface="Helvetica Neue Medium"/>
                    <a:ea typeface="Helvetica Neue Medium"/>
                    <a:cs typeface="Helvetica Neue Medium"/>
                    <a:sym typeface="Helvetica Neue Medium"/>
                  </a:defRPr>
                </a:pPr>
                <a:endParaRPr/>
              </a:p>
            </p:txBody>
          </p:sp>
          <p:sp>
            <p:nvSpPr>
              <p:cNvPr id="2127" name="Rectangle"/>
              <p:cNvSpPr/>
              <p:nvPr/>
            </p:nvSpPr>
            <p:spPr>
              <a:xfrm>
                <a:off x="2622617" y="644769"/>
                <a:ext cx="94144" cy="67885"/>
              </a:xfrm>
              <a:prstGeom prst="rect">
                <a:avLst/>
              </a:prstGeom>
              <a:solidFill>
                <a:srgbClr val="7FA287"/>
              </a:solidFill>
              <a:ln w="12700" cap="flat">
                <a:noFill/>
                <a:miter lim="400000"/>
              </a:ln>
              <a:effectLst/>
            </p:spPr>
            <p:txBody>
              <a:bodyPr wrap="square" lIns="0" tIns="0" rIns="0" bIns="0" numCol="1" anchor="ctr">
                <a:noAutofit/>
              </a:bodyPr>
              <a:lstStyle/>
              <a:p>
                <a:pPr algn="ctr" defTabSz="825500">
                  <a:defRPr sz="3200">
                    <a:solidFill>
                      <a:srgbClr val="FFFFFF"/>
                    </a:solidFill>
                    <a:latin typeface="Helvetica Neue Medium"/>
                    <a:ea typeface="Helvetica Neue Medium"/>
                    <a:cs typeface="Helvetica Neue Medium"/>
                    <a:sym typeface="Helvetica Neue Medium"/>
                  </a:defRPr>
                </a:pPr>
                <a:endParaRPr/>
              </a:p>
            </p:txBody>
          </p:sp>
          <p:sp>
            <p:nvSpPr>
              <p:cNvPr id="2128" name="Rectangle"/>
              <p:cNvSpPr/>
              <p:nvPr/>
            </p:nvSpPr>
            <p:spPr>
              <a:xfrm>
                <a:off x="2918029" y="296512"/>
                <a:ext cx="94144" cy="67097"/>
              </a:xfrm>
              <a:prstGeom prst="rect">
                <a:avLst/>
              </a:prstGeom>
              <a:solidFill>
                <a:srgbClr val="7FA287"/>
              </a:solidFill>
              <a:ln w="12700" cap="flat">
                <a:noFill/>
                <a:miter lim="400000"/>
              </a:ln>
              <a:effectLst/>
            </p:spPr>
            <p:txBody>
              <a:bodyPr wrap="square" lIns="0" tIns="0" rIns="0" bIns="0" numCol="1" anchor="ctr">
                <a:noAutofit/>
              </a:bodyPr>
              <a:lstStyle/>
              <a:p>
                <a:pPr algn="ctr" defTabSz="825500">
                  <a:defRPr sz="3200">
                    <a:solidFill>
                      <a:srgbClr val="FFFFFF"/>
                    </a:solidFill>
                    <a:latin typeface="Helvetica Neue Medium"/>
                    <a:ea typeface="Helvetica Neue Medium"/>
                    <a:cs typeface="Helvetica Neue Medium"/>
                    <a:sym typeface="Helvetica Neue Medium"/>
                  </a:defRPr>
                </a:pPr>
                <a:endParaRPr/>
              </a:p>
            </p:txBody>
          </p:sp>
          <p:sp>
            <p:nvSpPr>
              <p:cNvPr id="2129" name="Rectangle"/>
              <p:cNvSpPr/>
              <p:nvPr/>
            </p:nvSpPr>
            <p:spPr>
              <a:xfrm>
                <a:off x="2483828" y="531266"/>
                <a:ext cx="94144" cy="67097"/>
              </a:xfrm>
              <a:prstGeom prst="rect">
                <a:avLst/>
              </a:prstGeom>
              <a:solidFill>
                <a:srgbClr val="7FA287"/>
              </a:solidFill>
              <a:ln w="12700" cap="flat">
                <a:noFill/>
                <a:miter lim="400000"/>
              </a:ln>
              <a:effectLst/>
            </p:spPr>
            <p:txBody>
              <a:bodyPr wrap="square" lIns="0" tIns="0" rIns="0" bIns="0" numCol="1" anchor="ctr">
                <a:noAutofit/>
              </a:bodyPr>
              <a:lstStyle/>
              <a:p>
                <a:pPr algn="ctr" defTabSz="825500">
                  <a:defRPr sz="3200">
                    <a:solidFill>
                      <a:srgbClr val="FFFFFF"/>
                    </a:solidFill>
                    <a:latin typeface="Helvetica Neue Medium"/>
                    <a:ea typeface="Helvetica Neue Medium"/>
                    <a:cs typeface="Helvetica Neue Medium"/>
                    <a:sym typeface="Helvetica Neue Medium"/>
                  </a:defRPr>
                </a:pPr>
                <a:endParaRPr/>
              </a:p>
            </p:txBody>
          </p:sp>
          <p:sp>
            <p:nvSpPr>
              <p:cNvPr id="2130" name="Rectangle"/>
              <p:cNvSpPr/>
              <p:nvPr/>
            </p:nvSpPr>
            <p:spPr>
              <a:xfrm>
                <a:off x="2562550" y="411974"/>
                <a:ext cx="94144" cy="67097"/>
              </a:xfrm>
              <a:prstGeom prst="rect">
                <a:avLst/>
              </a:prstGeom>
              <a:solidFill>
                <a:srgbClr val="7FA287"/>
              </a:solidFill>
              <a:ln w="12700" cap="flat">
                <a:noFill/>
                <a:miter lim="400000"/>
              </a:ln>
              <a:effectLst/>
            </p:spPr>
            <p:txBody>
              <a:bodyPr wrap="square" lIns="0" tIns="0" rIns="0" bIns="0" numCol="1" anchor="ctr">
                <a:noAutofit/>
              </a:bodyPr>
              <a:lstStyle/>
              <a:p>
                <a:pPr algn="ctr" defTabSz="825500">
                  <a:defRPr sz="3200">
                    <a:solidFill>
                      <a:srgbClr val="FFFFFF"/>
                    </a:solidFill>
                    <a:latin typeface="Helvetica Neue Medium"/>
                    <a:ea typeface="Helvetica Neue Medium"/>
                    <a:cs typeface="Helvetica Neue Medium"/>
                    <a:sym typeface="Helvetica Neue Medium"/>
                  </a:defRPr>
                </a:pPr>
                <a:endParaRPr/>
              </a:p>
            </p:txBody>
          </p:sp>
          <p:sp>
            <p:nvSpPr>
              <p:cNvPr id="2131" name="Rectangle"/>
              <p:cNvSpPr/>
              <p:nvPr/>
            </p:nvSpPr>
            <p:spPr>
              <a:xfrm>
                <a:off x="2824695" y="412488"/>
                <a:ext cx="94144" cy="67097"/>
              </a:xfrm>
              <a:prstGeom prst="rect">
                <a:avLst/>
              </a:prstGeom>
              <a:solidFill>
                <a:srgbClr val="7FA287"/>
              </a:solidFill>
              <a:ln w="12700" cap="flat">
                <a:noFill/>
                <a:miter lim="400000"/>
              </a:ln>
              <a:effectLst/>
            </p:spPr>
            <p:txBody>
              <a:bodyPr wrap="square" lIns="0" tIns="0" rIns="0" bIns="0" numCol="1" anchor="ctr">
                <a:noAutofit/>
              </a:bodyPr>
              <a:lstStyle/>
              <a:p>
                <a:pPr algn="ctr" defTabSz="825500">
                  <a:defRPr sz="3200">
                    <a:solidFill>
                      <a:srgbClr val="FFFFFF"/>
                    </a:solidFill>
                    <a:latin typeface="Helvetica Neue Medium"/>
                    <a:ea typeface="Helvetica Neue Medium"/>
                    <a:cs typeface="Helvetica Neue Medium"/>
                    <a:sym typeface="Helvetica Neue Medium"/>
                  </a:defRPr>
                </a:pPr>
                <a:endParaRPr/>
              </a:p>
            </p:txBody>
          </p:sp>
          <p:sp>
            <p:nvSpPr>
              <p:cNvPr id="2132" name="Rectangle"/>
              <p:cNvSpPr/>
              <p:nvPr/>
            </p:nvSpPr>
            <p:spPr>
              <a:xfrm>
                <a:off x="1141023" y="531266"/>
                <a:ext cx="94144" cy="67097"/>
              </a:xfrm>
              <a:prstGeom prst="rect">
                <a:avLst/>
              </a:prstGeom>
              <a:solidFill>
                <a:srgbClr val="81A489"/>
              </a:solidFill>
              <a:ln w="12700" cap="flat">
                <a:noFill/>
                <a:miter lim="400000"/>
              </a:ln>
              <a:effectLst/>
            </p:spPr>
            <p:txBody>
              <a:bodyPr wrap="square" lIns="0" tIns="0" rIns="0" bIns="0" numCol="1" anchor="ctr">
                <a:noAutofit/>
              </a:bodyPr>
              <a:lstStyle/>
              <a:p>
                <a:pPr algn="ctr" defTabSz="825500">
                  <a:defRPr sz="3200">
                    <a:solidFill>
                      <a:srgbClr val="FFFFFF"/>
                    </a:solidFill>
                    <a:latin typeface="Helvetica Neue Medium"/>
                    <a:ea typeface="Helvetica Neue Medium"/>
                    <a:cs typeface="Helvetica Neue Medium"/>
                    <a:sym typeface="Helvetica Neue Medium"/>
                  </a:defRPr>
                </a:pPr>
                <a:endParaRPr/>
              </a:p>
            </p:txBody>
          </p:sp>
          <p:sp>
            <p:nvSpPr>
              <p:cNvPr id="2133" name="Rectangle"/>
              <p:cNvSpPr/>
              <p:nvPr/>
            </p:nvSpPr>
            <p:spPr>
              <a:xfrm>
                <a:off x="1511721" y="417265"/>
                <a:ext cx="94915" cy="67098"/>
              </a:xfrm>
              <a:prstGeom prst="rect">
                <a:avLst/>
              </a:prstGeom>
              <a:solidFill>
                <a:srgbClr val="81A489"/>
              </a:solidFill>
              <a:ln w="12700" cap="flat">
                <a:noFill/>
                <a:miter lim="400000"/>
              </a:ln>
              <a:effectLst/>
            </p:spPr>
            <p:txBody>
              <a:bodyPr wrap="square" lIns="0" tIns="0" rIns="0" bIns="0" numCol="1" anchor="ctr">
                <a:noAutofit/>
              </a:bodyPr>
              <a:lstStyle/>
              <a:p>
                <a:pPr algn="ctr" defTabSz="825500">
                  <a:defRPr sz="3200">
                    <a:solidFill>
                      <a:srgbClr val="FFFFFF"/>
                    </a:solidFill>
                    <a:latin typeface="Helvetica Neue Medium"/>
                    <a:ea typeface="Helvetica Neue Medium"/>
                    <a:cs typeface="Helvetica Neue Medium"/>
                    <a:sym typeface="Helvetica Neue Medium"/>
                  </a:defRPr>
                </a:pPr>
                <a:endParaRPr/>
              </a:p>
            </p:txBody>
          </p:sp>
          <p:sp>
            <p:nvSpPr>
              <p:cNvPr id="2134" name="Rectangle"/>
              <p:cNvSpPr/>
              <p:nvPr/>
            </p:nvSpPr>
            <p:spPr>
              <a:xfrm>
                <a:off x="1475265" y="531218"/>
                <a:ext cx="94144" cy="67097"/>
              </a:xfrm>
              <a:prstGeom prst="rect">
                <a:avLst/>
              </a:prstGeom>
              <a:solidFill>
                <a:srgbClr val="81A489"/>
              </a:solidFill>
              <a:ln w="12700" cap="flat">
                <a:noFill/>
                <a:miter lim="400000"/>
              </a:ln>
              <a:effectLst/>
            </p:spPr>
            <p:txBody>
              <a:bodyPr wrap="square" lIns="0" tIns="0" rIns="0" bIns="0" numCol="1" anchor="ctr">
                <a:noAutofit/>
              </a:bodyPr>
              <a:lstStyle/>
              <a:p>
                <a:pPr algn="ctr" defTabSz="825500">
                  <a:defRPr sz="3200">
                    <a:solidFill>
                      <a:srgbClr val="FFFFFF"/>
                    </a:solidFill>
                    <a:latin typeface="Helvetica Neue Medium"/>
                    <a:ea typeface="Helvetica Neue Medium"/>
                    <a:cs typeface="Helvetica Neue Medium"/>
                    <a:sym typeface="Helvetica Neue Medium"/>
                  </a:defRPr>
                </a:pPr>
                <a:endParaRPr/>
              </a:p>
            </p:txBody>
          </p:sp>
          <p:sp>
            <p:nvSpPr>
              <p:cNvPr id="2135" name="Rectangle"/>
              <p:cNvSpPr/>
              <p:nvPr/>
            </p:nvSpPr>
            <p:spPr>
              <a:xfrm>
                <a:off x="60064" y="787473"/>
                <a:ext cx="569847" cy="96671"/>
              </a:xfrm>
              <a:prstGeom prst="rect">
                <a:avLst/>
              </a:prstGeom>
              <a:solidFill>
                <a:srgbClr val="374556"/>
              </a:solidFill>
              <a:ln w="12700" cap="flat">
                <a:noFill/>
                <a:miter lim="400000"/>
              </a:ln>
              <a:effectLst/>
            </p:spPr>
            <p:txBody>
              <a:bodyPr wrap="square" lIns="0" tIns="0" rIns="0" bIns="0" numCol="1" anchor="ctr">
                <a:noAutofit/>
              </a:bodyPr>
              <a:lstStyle/>
              <a:p>
                <a:pPr algn="ctr" defTabSz="825500">
                  <a:defRPr sz="3200">
                    <a:solidFill>
                      <a:srgbClr val="374556"/>
                    </a:solidFill>
                    <a:latin typeface="Helvetica Neue Medium"/>
                    <a:ea typeface="Helvetica Neue Medium"/>
                    <a:cs typeface="Helvetica Neue Medium"/>
                    <a:sym typeface="Helvetica Neue Medium"/>
                  </a:defRPr>
                </a:pPr>
                <a:endParaRPr/>
              </a:p>
            </p:txBody>
          </p:sp>
          <p:sp>
            <p:nvSpPr>
              <p:cNvPr id="2136" name="Rectangle"/>
              <p:cNvSpPr/>
              <p:nvPr/>
            </p:nvSpPr>
            <p:spPr>
              <a:xfrm>
                <a:off x="1141023" y="791049"/>
                <a:ext cx="836310" cy="91030"/>
              </a:xfrm>
              <a:prstGeom prst="rect">
                <a:avLst/>
              </a:prstGeom>
              <a:solidFill>
                <a:srgbClr val="374556"/>
              </a:solidFill>
              <a:ln w="12700" cap="flat">
                <a:noFill/>
                <a:miter lim="400000"/>
              </a:ln>
              <a:effectLst/>
            </p:spPr>
            <p:txBody>
              <a:bodyPr wrap="square" lIns="0" tIns="0" rIns="0" bIns="0" numCol="1" anchor="ctr">
                <a:noAutofit/>
              </a:bodyPr>
              <a:lstStyle/>
              <a:p>
                <a:pPr algn="ctr" defTabSz="825500">
                  <a:defRPr sz="3200">
                    <a:solidFill>
                      <a:srgbClr val="374556"/>
                    </a:solidFill>
                    <a:latin typeface="Helvetica Neue Medium"/>
                    <a:ea typeface="Helvetica Neue Medium"/>
                    <a:cs typeface="Helvetica Neue Medium"/>
                    <a:sym typeface="Helvetica Neue Medium"/>
                  </a:defRPr>
                </a:pPr>
                <a:endParaRPr/>
              </a:p>
            </p:txBody>
          </p:sp>
          <p:sp>
            <p:nvSpPr>
              <p:cNvPr id="2137" name="Rectangle"/>
              <p:cNvSpPr/>
              <p:nvPr/>
            </p:nvSpPr>
            <p:spPr>
              <a:xfrm>
                <a:off x="2485331" y="795692"/>
                <a:ext cx="664678" cy="91030"/>
              </a:xfrm>
              <a:prstGeom prst="rect">
                <a:avLst/>
              </a:prstGeom>
              <a:solidFill>
                <a:srgbClr val="374556"/>
              </a:solidFill>
              <a:ln w="12700" cap="flat">
                <a:noFill/>
                <a:miter lim="400000"/>
              </a:ln>
              <a:effectLst/>
            </p:spPr>
            <p:txBody>
              <a:bodyPr wrap="square" lIns="0" tIns="0" rIns="0" bIns="0" numCol="1" anchor="ctr">
                <a:noAutofit/>
              </a:bodyPr>
              <a:lstStyle/>
              <a:p>
                <a:pPr algn="ctr" defTabSz="825500">
                  <a:defRPr sz="3200">
                    <a:solidFill>
                      <a:srgbClr val="374556"/>
                    </a:solidFill>
                    <a:latin typeface="Helvetica Neue Medium"/>
                    <a:ea typeface="Helvetica Neue Medium"/>
                    <a:cs typeface="Helvetica Neue Medium"/>
                    <a:sym typeface="Helvetica Neue Medium"/>
                  </a:defRPr>
                </a:pPr>
                <a:endParaRPr/>
              </a:p>
            </p:txBody>
          </p:sp>
          <p:sp>
            <p:nvSpPr>
              <p:cNvPr id="2138" name="Rectangle"/>
              <p:cNvSpPr/>
              <p:nvPr/>
            </p:nvSpPr>
            <p:spPr>
              <a:xfrm>
                <a:off x="3031505" y="416557"/>
                <a:ext cx="94143" cy="67097"/>
              </a:xfrm>
              <a:prstGeom prst="rect">
                <a:avLst/>
              </a:prstGeom>
              <a:solidFill>
                <a:srgbClr val="7FA287"/>
              </a:solidFill>
              <a:ln w="12700" cap="flat">
                <a:noFill/>
                <a:miter lim="400000"/>
              </a:ln>
              <a:effectLst/>
            </p:spPr>
            <p:txBody>
              <a:bodyPr wrap="square" lIns="0" tIns="0" rIns="0" bIns="0" numCol="1" anchor="ctr">
                <a:noAutofit/>
              </a:bodyPr>
              <a:lstStyle/>
              <a:p>
                <a:pPr algn="ctr" defTabSz="825500">
                  <a:defRPr sz="3200">
                    <a:solidFill>
                      <a:srgbClr val="FFFFFF"/>
                    </a:solidFill>
                    <a:latin typeface="Helvetica Neue Medium"/>
                    <a:ea typeface="Helvetica Neue Medium"/>
                    <a:cs typeface="Helvetica Neue Medium"/>
                    <a:sym typeface="Helvetica Neue Medium"/>
                  </a:defRPr>
                </a:pPr>
                <a:endParaRPr/>
              </a:p>
            </p:txBody>
          </p:sp>
          <p:sp>
            <p:nvSpPr>
              <p:cNvPr id="2139" name="Rectangle"/>
              <p:cNvSpPr/>
              <p:nvPr/>
            </p:nvSpPr>
            <p:spPr>
              <a:xfrm>
                <a:off x="1812426" y="531218"/>
                <a:ext cx="94143" cy="67097"/>
              </a:xfrm>
              <a:prstGeom prst="rect">
                <a:avLst/>
              </a:prstGeom>
              <a:solidFill>
                <a:srgbClr val="81A489"/>
              </a:solidFill>
              <a:ln w="12700" cap="flat">
                <a:noFill/>
                <a:miter lim="400000"/>
              </a:ln>
              <a:effectLst/>
            </p:spPr>
            <p:txBody>
              <a:bodyPr wrap="square" lIns="0" tIns="0" rIns="0" bIns="0" numCol="1" anchor="ctr">
                <a:noAutofit/>
              </a:bodyPr>
              <a:lstStyle/>
              <a:p>
                <a:pPr algn="ctr" defTabSz="825500">
                  <a:defRPr sz="3200">
                    <a:solidFill>
                      <a:srgbClr val="FFFFFF"/>
                    </a:solidFill>
                    <a:latin typeface="Helvetica Neue Medium"/>
                    <a:ea typeface="Helvetica Neue Medium"/>
                    <a:cs typeface="Helvetica Neue Medium"/>
                    <a:sym typeface="Helvetica Neue Medium"/>
                  </a:defRPr>
                </a:pPr>
                <a:endParaRPr/>
              </a:p>
            </p:txBody>
          </p:sp>
          <p:sp>
            <p:nvSpPr>
              <p:cNvPr id="2140" name="Rectangle"/>
              <p:cNvSpPr/>
              <p:nvPr/>
            </p:nvSpPr>
            <p:spPr>
              <a:xfrm>
                <a:off x="290580" y="182567"/>
                <a:ext cx="94143" cy="67097"/>
              </a:xfrm>
              <a:prstGeom prst="rect">
                <a:avLst/>
              </a:prstGeom>
              <a:solidFill>
                <a:srgbClr val="81A489"/>
              </a:solidFill>
              <a:ln w="12700" cap="flat">
                <a:noFill/>
                <a:miter lim="400000"/>
              </a:ln>
              <a:effectLst/>
            </p:spPr>
            <p:txBody>
              <a:bodyPr wrap="square" lIns="0" tIns="0" rIns="0" bIns="0" numCol="1" anchor="ctr">
                <a:noAutofit/>
              </a:bodyPr>
              <a:lstStyle/>
              <a:p>
                <a:pPr algn="ctr" defTabSz="825500">
                  <a:defRPr sz="3200">
                    <a:solidFill>
                      <a:srgbClr val="FFFFFF"/>
                    </a:solidFill>
                    <a:latin typeface="Helvetica Neue Medium"/>
                    <a:ea typeface="Helvetica Neue Medium"/>
                    <a:cs typeface="Helvetica Neue Medium"/>
                    <a:sym typeface="Helvetica Neue Medium"/>
                  </a:defRPr>
                </a:pPr>
                <a:endParaRPr/>
              </a:p>
            </p:txBody>
          </p:sp>
          <p:sp>
            <p:nvSpPr>
              <p:cNvPr id="2141" name="Rectangle"/>
              <p:cNvSpPr/>
              <p:nvPr/>
            </p:nvSpPr>
            <p:spPr>
              <a:xfrm>
                <a:off x="1622254" y="300234"/>
                <a:ext cx="94144" cy="67097"/>
              </a:xfrm>
              <a:prstGeom prst="rect">
                <a:avLst/>
              </a:prstGeom>
              <a:solidFill>
                <a:srgbClr val="81A489"/>
              </a:solidFill>
              <a:ln w="12700" cap="flat">
                <a:noFill/>
                <a:miter lim="400000"/>
              </a:ln>
              <a:effectLst/>
            </p:spPr>
            <p:txBody>
              <a:bodyPr wrap="square" lIns="0" tIns="0" rIns="0" bIns="0" numCol="1" anchor="ctr">
                <a:noAutofit/>
              </a:bodyPr>
              <a:lstStyle/>
              <a:p>
                <a:pPr algn="ctr" defTabSz="825500">
                  <a:defRPr sz="3200">
                    <a:solidFill>
                      <a:srgbClr val="FFFFFF"/>
                    </a:solidFill>
                    <a:latin typeface="Helvetica Neue Medium"/>
                    <a:ea typeface="Helvetica Neue Medium"/>
                    <a:cs typeface="Helvetica Neue Medium"/>
                    <a:sym typeface="Helvetica Neue Medium"/>
                  </a:defRPr>
                </a:pPr>
                <a:endParaRPr/>
              </a:p>
            </p:txBody>
          </p:sp>
          <p:sp>
            <p:nvSpPr>
              <p:cNvPr id="2142" name="Rectangle"/>
              <p:cNvSpPr/>
              <p:nvPr/>
            </p:nvSpPr>
            <p:spPr>
              <a:xfrm>
                <a:off x="1828458" y="648565"/>
                <a:ext cx="94143" cy="67097"/>
              </a:xfrm>
              <a:prstGeom prst="rect">
                <a:avLst/>
              </a:prstGeom>
              <a:solidFill>
                <a:srgbClr val="81A489"/>
              </a:solidFill>
              <a:ln w="12700" cap="flat">
                <a:noFill/>
                <a:miter lim="400000"/>
              </a:ln>
              <a:effectLst/>
            </p:spPr>
            <p:txBody>
              <a:bodyPr wrap="square" lIns="0" tIns="0" rIns="0" bIns="0" numCol="1" anchor="ctr">
                <a:noAutofit/>
              </a:bodyPr>
              <a:lstStyle/>
              <a:p>
                <a:pPr algn="ctr" defTabSz="825500">
                  <a:defRPr sz="3200">
                    <a:solidFill>
                      <a:srgbClr val="FFFFFF"/>
                    </a:solidFill>
                    <a:latin typeface="Helvetica Neue Medium"/>
                    <a:ea typeface="Helvetica Neue Medium"/>
                    <a:cs typeface="Helvetica Neue Medium"/>
                    <a:sym typeface="Helvetica Neue Medium"/>
                  </a:defRPr>
                </a:pPr>
                <a:endParaRPr/>
              </a:p>
            </p:txBody>
          </p:sp>
          <p:sp>
            <p:nvSpPr>
              <p:cNvPr id="2143" name="Rectangle"/>
              <p:cNvSpPr/>
              <p:nvPr/>
            </p:nvSpPr>
            <p:spPr>
              <a:xfrm>
                <a:off x="1680336" y="528707"/>
                <a:ext cx="94144" cy="67097"/>
              </a:xfrm>
              <a:prstGeom prst="rect">
                <a:avLst/>
              </a:prstGeom>
              <a:solidFill>
                <a:srgbClr val="81A489"/>
              </a:solidFill>
              <a:ln w="12700" cap="flat">
                <a:noFill/>
                <a:miter lim="400000"/>
              </a:ln>
              <a:effectLst/>
            </p:spPr>
            <p:txBody>
              <a:bodyPr wrap="square" lIns="0" tIns="0" rIns="0" bIns="0" numCol="1" anchor="ctr">
                <a:noAutofit/>
              </a:bodyPr>
              <a:lstStyle/>
              <a:p>
                <a:pPr algn="ctr" defTabSz="825500">
                  <a:defRPr sz="3200">
                    <a:solidFill>
                      <a:srgbClr val="FFFFFF"/>
                    </a:solidFill>
                    <a:latin typeface="Helvetica Neue Medium"/>
                    <a:ea typeface="Helvetica Neue Medium"/>
                    <a:cs typeface="Helvetica Neue Medium"/>
                    <a:sym typeface="Helvetica Neue Medium"/>
                  </a:defRPr>
                </a:pPr>
                <a:endParaRPr/>
              </a:p>
            </p:txBody>
          </p:sp>
          <p:sp>
            <p:nvSpPr>
              <p:cNvPr id="2144" name="Rectangle"/>
              <p:cNvSpPr/>
              <p:nvPr/>
            </p:nvSpPr>
            <p:spPr>
              <a:xfrm>
                <a:off x="439647" y="69064"/>
                <a:ext cx="94143" cy="67097"/>
              </a:xfrm>
              <a:prstGeom prst="rect">
                <a:avLst/>
              </a:prstGeom>
              <a:solidFill>
                <a:srgbClr val="81A489"/>
              </a:solidFill>
              <a:ln w="12700" cap="flat">
                <a:noFill/>
                <a:miter lim="400000"/>
              </a:ln>
              <a:effectLst/>
            </p:spPr>
            <p:txBody>
              <a:bodyPr wrap="square" lIns="0" tIns="0" rIns="0" bIns="0" numCol="1" anchor="ctr">
                <a:noAutofit/>
              </a:bodyPr>
              <a:lstStyle/>
              <a:p>
                <a:pPr algn="ctr" defTabSz="825500">
                  <a:defRPr sz="3200">
                    <a:solidFill>
                      <a:srgbClr val="FFFFFF"/>
                    </a:solidFill>
                    <a:latin typeface="Helvetica Neue Medium"/>
                    <a:ea typeface="Helvetica Neue Medium"/>
                    <a:cs typeface="Helvetica Neue Medium"/>
                    <a:sym typeface="Helvetica Neue Medium"/>
                  </a:defRPr>
                </a:pPr>
                <a:endParaRPr/>
              </a:p>
            </p:txBody>
          </p:sp>
          <p:sp>
            <p:nvSpPr>
              <p:cNvPr id="2145" name="Rectangle"/>
              <p:cNvSpPr/>
              <p:nvPr/>
            </p:nvSpPr>
            <p:spPr>
              <a:xfrm>
                <a:off x="188523" y="69064"/>
                <a:ext cx="93359" cy="67097"/>
              </a:xfrm>
              <a:prstGeom prst="rect">
                <a:avLst/>
              </a:prstGeom>
              <a:solidFill>
                <a:srgbClr val="81A489"/>
              </a:solidFill>
              <a:ln w="12700" cap="flat">
                <a:noFill/>
                <a:miter lim="400000"/>
              </a:ln>
              <a:effectLst/>
            </p:spPr>
            <p:txBody>
              <a:bodyPr wrap="square" lIns="0" tIns="0" rIns="0" bIns="0" numCol="1" anchor="ctr">
                <a:noAutofit/>
              </a:bodyPr>
              <a:lstStyle/>
              <a:p>
                <a:pPr algn="ctr" defTabSz="825500">
                  <a:defRPr sz="3200">
                    <a:solidFill>
                      <a:srgbClr val="FFFFFF"/>
                    </a:solidFill>
                    <a:latin typeface="Helvetica Neue Medium"/>
                    <a:ea typeface="Helvetica Neue Medium"/>
                    <a:cs typeface="Helvetica Neue Medium"/>
                    <a:sym typeface="Helvetica Neue Medium"/>
                  </a:defRPr>
                </a:pPr>
                <a:endParaRPr/>
              </a:p>
            </p:txBody>
          </p:sp>
          <p:sp>
            <p:nvSpPr>
              <p:cNvPr id="2146" name="Line"/>
              <p:cNvSpPr/>
              <p:nvPr/>
            </p:nvSpPr>
            <p:spPr>
              <a:xfrm flipV="1">
                <a:off x="667011" y="587"/>
                <a:ext cx="896932" cy="262057"/>
              </a:xfrm>
              <a:prstGeom prst="line">
                <a:avLst/>
              </a:prstGeom>
              <a:noFill/>
              <a:ln w="12700" cap="flat">
                <a:solidFill>
                  <a:srgbClr val="5E5E5E"/>
                </a:solidFill>
                <a:prstDash val="solid"/>
                <a:miter lim="400000"/>
              </a:ln>
              <a:effectLst/>
            </p:spPr>
            <p:txBody>
              <a:bodyPr wrap="square" lIns="0" tIns="0" rIns="0" bIns="0" numCol="1" anchor="ctr">
                <a:noAutofit/>
              </a:bodyPr>
              <a:lstStyle/>
              <a:p>
                <a:pPr algn="ctr" defTabSz="825500">
                  <a:defRPr sz="3200">
                    <a:solidFill>
                      <a:srgbClr val="FFFFFF"/>
                    </a:solidFill>
                    <a:latin typeface="Helvetica Neue Medium"/>
                    <a:ea typeface="Helvetica Neue Medium"/>
                    <a:cs typeface="Helvetica Neue Medium"/>
                    <a:sym typeface="Helvetica Neue Medium"/>
                  </a:defRPr>
                </a:pPr>
                <a:endParaRPr/>
              </a:p>
            </p:txBody>
          </p:sp>
          <p:sp>
            <p:nvSpPr>
              <p:cNvPr id="2147" name="Line"/>
              <p:cNvSpPr/>
              <p:nvPr/>
            </p:nvSpPr>
            <p:spPr>
              <a:xfrm flipV="1">
                <a:off x="669896" y="344729"/>
                <a:ext cx="223239" cy="103445"/>
              </a:xfrm>
              <a:prstGeom prst="line">
                <a:avLst/>
              </a:prstGeom>
              <a:noFill/>
              <a:ln w="12700" cap="flat">
                <a:solidFill>
                  <a:srgbClr val="797979"/>
                </a:solidFill>
                <a:prstDash val="solid"/>
                <a:miter lim="400000"/>
              </a:ln>
              <a:effectLst/>
            </p:spPr>
            <p:txBody>
              <a:bodyPr wrap="square" lIns="0" tIns="0" rIns="0" bIns="0" numCol="1" anchor="ctr">
                <a:noAutofit/>
              </a:bodyPr>
              <a:lstStyle/>
              <a:p>
                <a:pPr algn="ctr" defTabSz="825500">
                  <a:defRPr sz="3200">
                    <a:solidFill>
                      <a:srgbClr val="FFFFFF"/>
                    </a:solidFill>
                    <a:latin typeface="Helvetica Neue Medium"/>
                    <a:ea typeface="Helvetica Neue Medium"/>
                    <a:cs typeface="Helvetica Neue Medium"/>
                    <a:sym typeface="Helvetica Neue Medium"/>
                  </a:defRPr>
                </a:pPr>
                <a:endParaRPr/>
              </a:p>
            </p:txBody>
          </p:sp>
          <p:sp>
            <p:nvSpPr>
              <p:cNvPr id="2148" name="Line"/>
              <p:cNvSpPr/>
              <p:nvPr/>
            </p:nvSpPr>
            <p:spPr>
              <a:xfrm flipH="1" flipV="1">
                <a:off x="892379" y="344729"/>
                <a:ext cx="223238" cy="103445"/>
              </a:xfrm>
              <a:prstGeom prst="line">
                <a:avLst/>
              </a:prstGeom>
              <a:noFill/>
              <a:ln w="12700" cap="flat">
                <a:solidFill>
                  <a:srgbClr val="797979"/>
                </a:solidFill>
                <a:prstDash val="solid"/>
                <a:miter lim="400000"/>
              </a:ln>
              <a:effectLst/>
            </p:spPr>
            <p:txBody>
              <a:bodyPr wrap="square" lIns="0" tIns="0" rIns="0" bIns="0" numCol="1" anchor="ctr">
                <a:noAutofit/>
              </a:bodyPr>
              <a:lstStyle/>
              <a:p>
                <a:pPr algn="ctr" defTabSz="825500">
                  <a:defRPr sz="3200">
                    <a:solidFill>
                      <a:srgbClr val="FFFFFF"/>
                    </a:solidFill>
                    <a:latin typeface="Helvetica Neue Medium"/>
                    <a:ea typeface="Helvetica Neue Medium"/>
                    <a:cs typeface="Helvetica Neue Medium"/>
                    <a:sym typeface="Helvetica Neue Medium"/>
                  </a:defRPr>
                </a:pPr>
                <a:endParaRPr/>
              </a:p>
            </p:txBody>
          </p:sp>
          <p:sp>
            <p:nvSpPr>
              <p:cNvPr id="2149" name="Line"/>
              <p:cNvSpPr/>
              <p:nvPr/>
            </p:nvSpPr>
            <p:spPr>
              <a:xfrm flipV="1">
                <a:off x="667957" y="580937"/>
                <a:ext cx="223238" cy="103445"/>
              </a:xfrm>
              <a:prstGeom prst="line">
                <a:avLst/>
              </a:prstGeom>
              <a:noFill/>
              <a:ln w="12700" cap="flat">
                <a:solidFill>
                  <a:srgbClr val="797979"/>
                </a:solidFill>
                <a:prstDash val="solid"/>
                <a:miter lim="400000"/>
              </a:ln>
              <a:effectLst/>
            </p:spPr>
            <p:txBody>
              <a:bodyPr wrap="square" lIns="0" tIns="0" rIns="0" bIns="0" numCol="1" anchor="ctr">
                <a:noAutofit/>
              </a:bodyPr>
              <a:lstStyle/>
              <a:p>
                <a:pPr algn="ctr" defTabSz="825500">
                  <a:defRPr sz="3200">
                    <a:solidFill>
                      <a:srgbClr val="FFFFFF"/>
                    </a:solidFill>
                    <a:latin typeface="Helvetica Neue Medium"/>
                    <a:ea typeface="Helvetica Neue Medium"/>
                    <a:cs typeface="Helvetica Neue Medium"/>
                    <a:sym typeface="Helvetica Neue Medium"/>
                  </a:defRPr>
                </a:pPr>
                <a:endParaRPr/>
              </a:p>
            </p:txBody>
          </p:sp>
          <p:sp>
            <p:nvSpPr>
              <p:cNvPr id="2150" name="Line"/>
              <p:cNvSpPr/>
              <p:nvPr/>
            </p:nvSpPr>
            <p:spPr>
              <a:xfrm flipH="1" flipV="1">
                <a:off x="890440" y="580937"/>
                <a:ext cx="223238" cy="103445"/>
              </a:xfrm>
              <a:prstGeom prst="line">
                <a:avLst/>
              </a:prstGeom>
              <a:noFill/>
              <a:ln w="12700" cap="flat">
                <a:solidFill>
                  <a:srgbClr val="797979"/>
                </a:solidFill>
                <a:prstDash val="solid"/>
                <a:miter lim="400000"/>
              </a:ln>
              <a:effectLst/>
            </p:spPr>
            <p:txBody>
              <a:bodyPr wrap="square" lIns="0" tIns="0" rIns="0" bIns="0" numCol="1" anchor="ctr">
                <a:noAutofit/>
              </a:bodyPr>
              <a:lstStyle/>
              <a:p>
                <a:pPr algn="ctr" defTabSz="825500">
                  <a:defRPr sz="3200">
                    <a:solidFill>
                      <a:srgbClr val="FFFFFF"/>
                    </a:solidFill>
                    <a:latin typeface="Helvetica Neue Medium"/>
                    <a:ea typeface="Helvetica Neue Medium"/>
                    <a:cs typeface="Helvetica Neue Medium"/>
                    <a:sym typeface="Helvetica Neue Medium"/>
                  </a:defRPr>
                </a:pPr>
                <a:endParaRPr/>
              </a:p>
            </p:txBody>
          </p:sp>
          <p:sp>
            <p:nvSpPr>
              <p:cNvPr id="2151" name="Line"/>
              <p:cNvSpPr/>
              <p:nvPr/>
            </p:nvSpPr>
            <p:spPr>
              <a:xfrm flipV="1">
                <a:off x="2012680" y="580937"/>
                <a:ext cx="223239" cy="103445"/>
              </a:xfrm>
              <a:prstGeom prst="line">
                <a:avLst/>
              </a:prstGeom>
              <a:noFill/>
              <a:ln w="12700" cap="flat">
                <a:solidFill>
                  <a:srgbClr val="5E5E5E"/>
                </a:solidFill>
                <a:prstDash val="solid"/>
                <a:miter lim="400000"/>
              </a:ln>
              <a:effectLst/>
            </p:spPr>
            <p:txBody>
              <a:bodyPr wrap="square" lIns="0" tIns="0" rIns="0" bIns="0" numCol="1" anchor="ctr">
                <a:noAutofit/>
              </a:bodyPr>
              <a:lstStyle/>
              <a:p>
                <a:pPr algn="ctr" defTabSz="825500">
                  <a:defRPr sz="3200">
                    <a:solidFill>
                      <a:srgbClr val="FFFFFF"/>
                    </a:solidFill>
                    <a:latin typeface="Helvetica Neue Medium"/>
                    <a:ea typeface="Helvetica Neue Medium"/>
                    <a:cs typeface="Helvetica Neue Medium"/>
                    <a:sym typeface="Helvetica Neue Medium"/>
                  </a:defRPr>
                </a:pPr>
                <a:endParaRPr/>
              </a:p>
            </p:txBody>
          </p:sp>
          <p:sp>
            <p:nvSpPr>
              <p:cNvPr id="2152" name="Line"/>
              <p:cNvSpPr/>
              <p:nvPr/>
            </p:nvSpPr>
            <p:spPr>
              <a:xfrm flipH="1" flipV="1">
                <a:off x="2235163" y="580937"/>
                <a:ext cx="223239" cy="103445"/>
              </a:xfrm>
              <a:prstGeom prst="line">
                <a:avLst/>
              </a:prstGeom>
              <a:noFill/>
              <a:ln w="12700" cap="flat">
                <a:solidFill>
                  <a:srgbClr val="5E5E5E"/>
                </a:solidFill>
                <a:prstDash val="solid"/>
                <a:miter lim="400000"/>
              </a:ln>
              <a:effectLst/>
            </p:spPr>
            <p:txBody>
              <a:bodyPr wrap="square" lIns="0" tIns="0" rIns="0" bIns="0" numCol="1" anchor="ctr">
                <a:noAutofit/>
              </a:bodyPr>
              <a:lstStyle/>
              <a:p>
                <a:pPr algn="ctr" defTabSz="825500">
                  <a:defRPr sz="3200">
                    <a:solidFill>
                      <a:srgbClr val="FFFFFF"/>
                    </a:solidFill>
                    <a:latin typeface="Helvetica Neue Medium"/>
                    <a:ea typeface="Helvetica Neue Medium"/>
                    <a:cs typeface="Helvetica Neue Medium"/>
                    <a:sym typeface="Helvetica Neue Medium"/>
                  </a:defRPr>
                </a:pPr>
                <a:endParaRPr/>
              </a:p>
            </p:txBody>
          </p:sp>
          <p:sp>
            <p:nvSpPr>
              <p:cNvPr id="2153" name="Rectangle"/>
              <p:cNvSpPr/>
              <p:nvPr/>
            </p:nvSpPr>
            <p:spPr>
              <a:xfrm>
                <a:off x="2526303" y="298430"/>
                <a:ext cx="94143" cy="67097"/>
              </a:xfrm>
              <a:prstGeom prst="rect">
                <a:avLst/>
              </a:prstGeom>
              <a:solidFill>
                <a:srgbClr val="7FA287"/>
              </a:solidFill>
              <a:ln w="12700" cap="flat">
                <a:noFill/>
                <a:miter lim="400000"/>
              </a:ln>
              <a:effectLst/>
            </p:spPr>
            <p:txBody>
              <a:bodyPr wrap="square" lIns="0" tIns="0" rIns="0" bIns="0" numCol="1" anchor="ctr">
                <a:noAutofit/>
              </a:bodyPr>
              <a:lstStyle/>
              <a:p>
                <a:pPr algn="ctr" defTabSz="825500">
                  <a:defRPr sz="3200">
                    <a:solidFill>
                      <a:srgbClr val="FFFFFF"/>
                    </a:solidFill>
                    <a:latin typeface="Helvetica Neue Medium"/>
                    <a:ea typeface="Helvetica Neue Medium"/>
                    <a:cs typeface="Helvetica Neue Medium"/>
                    <a:sym typeface="Helvetica Neue Medium"/>
                  </a:defRPr>
                </a:pPr>
                <a:endParaRPr/>
              </a:p>
            </p:txBody>
          </p:sp>
          <p:sp>
            <p:nvSpPr>
              <p:cNvPr id="2154" name="Rectangle"/>
              <p:cNvSpPr/>
              <p:nvPr/>
            </p:nvSpPr>
            <p:spPr>
              <a:xfrm>
                <a:off x="303344" y="69064"/>
                <a:ext cx="94144" cy="67097"/>
              </a:xfrm>
              <a:prstGeom prst="rect">
                <a:avLst/>
              </a:prstGeom>
              <a:solidFill>
                <a:srgbClr val="81A489"/>
              </a:solidFill>
              <a:ln w="12700" cap="flat">
                <a:noFill/>
                <a:miter lim="400000"/>
              </a:ln>
              <a:effectLst/>
            </p:spPr>
            <p:txBody>
              <a:bodyPr wrap="square" lIns="0" tIns="0" rIns="0" bIns="0" numCol="1" anchor="ctr">
                <a:noAutofit/>
              </a:bodyPr>
              <a:lstStyle/>
              <a:p>
                <a:pPr algn="ctr" defTabSz="825500">
                  <a:defRPr sz="3200">
                    <a:solidFill>
                      <a:srgbClr val="FFFFFF"/>
                    </a:solidFill>
                    <a:latin typeface="Helvetica Neue Medium"/>
                    <a:ea typeface="Helvetica Neue Medium"/>
                    <a:cs typeface="Helvetica Neue Medium"/>
                    <a:sym typeface="Helvetica Neue Medium"/>
                  </a:defRPr>
                </a:pPr>
                <a:endParaRPr/>
              </a:p>
            </p:txBody>
          </p:sp>
          <p:sp>
            <p:nvSpPr>
              <p:cNvPr id="2155" name="Rectangle"/>
              <p:cNvSpPr/>
              <p:nvPr/>
            </p:nvSpPr>
            <p:spPr>
              <a:xfrm>
                <a:off x="409503" y="182567"/>
                <a:ext cx="94144" cy="67097"/>
              </a:xfrm>
              <a:prstGeom prst="rect">
                <a:avLst/>
              </a:prstGeom>
              <a:solidFill>
                <a:srgbClr val="81A489"/>
              </a:solidFill>
              <a:ln w="12700" cap="flat">
                <a:noFill/>
                <a:miter lim="400000"/>
              </a:ln>
              <a:effectLst/>
            </p:spPr>
            <p:txBody>
              <a:bodyPr wrap="square" lIns="0" tIns="0" rIns="0" bIns="0" numCol="1" anchor="ctr">
                <a:noAutofit/>
              </a:bodyPr>
              <a:lstStyle/>
              <a:p>
                <a:pPr algn="ctr" defTabSz="825500">
                  <a:defRPr sz="3200">
                    <a:solidFill>
                      <a:srgbClr val="FFFFFF"/>
                    </a:solidFill>
                    <a:latin typeface="Helvetica Neue Medium"/>
                    <a:ea typeface="Helvetica Neue Medium"/>
                    <a:cs typeface="Helvetica Neue Medium"/>
                    <a:sym typeface="Helvetica Neue Medium"/>
                  </a:defRPr>
                </a:pPr>
                <a:endParaRPr/>
              </a:p>
            </p:txBody>
          </p:sp>
          <p:sp>
            <p:nvSpPr>
              <p:cNvPr id="2156" name="Rectangle"/>
              <p:cNvSpPr/>
              <p:nvPr/>
            </p:nvSpPr>
            <p:spPr>
              <a:xfrm>
                <a:off x="518561" y="300234"/>
                <a:ext cx="94144" cy="67097"/>
              </a:xfrm>
              <a:prstGeom prst="rect">
                <a:avLst/>
              </a:prstGeom>
              <a:solidFill>
                <a:srgbClr val="81A489"/>
              </a:solidFill>
              <a:ln w="12700" cap="flat">
                <a:noFill/>
                <a:miter lim="400000"/>
              </a:ln>
              <a:effectLst/>
            </p:spPr>
            <p:txBody>
              <a:bodyPr wrap="square" lIns="0" tIns="0" rIns="0" bIns="0" numCol="1" anchor="ctr">
                <a:noAutofit/>
              </a:bodyPr>
              <a:lstStyle/>
              <a:p>
                <a:pPr algn="ctr" defTabSz="825500">
                  <a:defRPr sz="3200">
                    <a:solidFill>
                      <a:srgbClr val="FFFFFF"/>
                    </a:solidFill>
                    <a:latin typeface="Helvetica Neue Medium"/>
                    <a:ea typeface="Helvetica Neue Medium"/>
                    <a:cs typeface="Helvetica Neue Medium"/>
                    <a:sym typeface="Helvetica Neue Medium"/>
                  </a:defRPr>
                </a:pPr>
                <a:endParaRPr/>
              </a:p>
            </p:txBody>
          </p:sp>
          <p:sp>
            <p:nvSpPr>
              <p:cNvPr id="2157" name="Rectangle"/>
              <p:cNvSpPr/>
              <p:nvPr/>
            </p:nvSpPr>
            <p:spPr>
              <a:xfrm>
                <a:off x="254064" y="295366"/>
                <a:ext cx="94143" cy="67097"/>
              </a:xfrm>
              <a:prstGeom prst="rect">
                <a:avLst/>
              </a:prstGeom>
              <a:solidFill>
                <a:srgbClr val="81A489"/>
              </a:solidFill>
              <a:ln w="12700" cap="flat">
                <a:noFill/>
                <a:miter lim="400000"/>
              </a:ln>
              <a:effectLst/>
            </p:spPr>
            <p:txBody>
              <a:bodyPr wrap="square" lIns="0" tIns="0" rIns="0" bIns="0" numCol="1" anchor="ctr">
                <a:noAutofit/>
              </a:bodyPr>
              <a:lstStyle/>
              <a:p>
                <a:pPr algn="ctr" defTabSz="825500">
                  <a:defRPr sz="3200">
                    <a:solidFill>
                      <a:srgbClr val="FFFFFF"/>
                    </a:solidFill>
                    <a:latin typeface="Helvetica Neue Medium"/>
                    <a:ea typeface="Helvetica Neue Medium"/>
                    <a:cs typeface="Helvetica Neue Medium"/>
                    <a:sym typeface="Helvetica Neue Medium"/>
                  </a:defRPr>
                </a:pPr>
                <a:endParaRPr/>
              </a:p>
            </p:txBody>
          </p:sp>
          <p:sp>
            <p:nvSpPr>
              <p:cNvPr id="2158" name="Rectangle"/>
              <p:cNvSpPr/>
              <p:nvPr/>
            </p:nvSpPr>
            <p:spPr>
              <a:xfrm>
                <a:off x="162964" y="409843"/>
                <a:ext cx="94144" cy="67097"/>
              </a:xfrm>
              <a:prstGeom prst="rect">
                <a:avLst/>
              </a:prstGeom>
              <a:solidFill>
                <a:srgbClr val="81A489"/>
              </a:solidFill>
              <a:ln w="12700" cap="flat">
                <a:noFill/>
                <a:miter lim="400000"/>
              </a:ln>
              <a:effectLst/>
            </p:spPr>
            <p:txBody>
              <a:bodyPr wrap="square" lIns="0" tIns="0" rIns="0" bIns="0" numCol="1" anchor="ctr">
                <a:noAutofit/>
              </a:bodyPr>
              <a:lstStyle/>
              <a:p>
                <a:pPr algn="ctr" defTabSz="825500">
                  <a:defRPr sz="3200">
                    <a:solidFill>
                      <a:srgbClr val="FFFFFF"/>
                    </a:solidFill>
                    <a:latin typeface="Helvetica Neue Medium"/>
                    <a:ea typeface="Helvetica Neue Medium"/>
                    <a:cs typeface="Helvetica Neue Medium"/>
                    <a:sym typeface="Helvetica Neue Medium"/>
                  </a:defRPr>
                </a:pPr>
                <a:endParaRPr/>
              </a:p>
            </p:txBody>
          </p:sp>
          <p:sp>
            <p:nvSpPr>
              <p:cNvPr id="2159" name="Rectangle"/>
              <p:cNvSpPr/>
              <p:nvPr/>
            </p:nvSpPr>
            <p:spPr>
              <a:xfrm>
                <a:off x="317621" y="528250"/>
                <a:ext cx="94143" cy="67098"/>
              </a:xfrm>
              <a:prstGeom prst="rect">
                <a:avLst/>
              </a:prstGeom>
              <a:solidFill>
                <a:srgbClr val="81A489"/>
              </a:solidFill>
              <a:ln w="12700" cap="flat">
                <a:noFill/>
                <a:miter lim="400000"/>
              </a:ln>
              <a:effectLst/>
            </p:spPr>
            <p:txBody>
              <a:bodyPr wrap="square" lIns="0" tIns="0" rIns="0" bIns="0" numCol="1" anchor="ctr">
                <a:noAutofit/>
              </a:bodyPr>
              <a:lstStyle/>
              <a:p>
                <a:pPr algn="ctr" defTabSz="825500">
                  <a:defRPr sz="3200">
                    <a:solidFill>
                      <a:srgbClr val="FFFFFF"/>
                    </a:solidFill>
                    <a:latin typeface="Helvetica Neue Medium"/>
                    <a:ea typeface="Helvetica Neue Medium"/>
                    <a:cs typeface="Helvetica Neue Medium"/>
                    <a:sym typeface="Helvetica Neue Medium"/>
                  </a:defRPr>
                </a:pPr>
                <a:endParaRPr/>
              </a:p>
            </p:txBody>
          </p:sp>
          <p:sp>
            <p:nvSpPr>
              <p:cNvPr id="2160" name="Rectangle"/>
              <p:cNvSpPr/>
              <p:nvPr/>
            </p:nvSpPr>
            <p:spPr>
              <a:xfrm>
                <a:off x="537147" y="528250"/>
                <a:ext cx="94144" cy="67098"/>
              </a:xfrm>
              <a:prstGeom prst="rect">
                <a:avLst/>
              </a:prstGeom>
              <a:solidFill>
                <a:srgbClr val="81A489"/>
              </a:solidFill>
              <a:ln w="12700" cap="flat">
                <a:noFill/>
                <a:miter lim="400000"/>
              </a:ln>
              <a:effectLst/>
            </p:spPr>
            <p:txBody>
              <a:bodyPr wrap="square" lIns="0" tIns="0" rIns="0" bIns="0" numCol="1" anchor="ctr">
                <a:noAutofit/>
              </a:bodyPr>
              <a:lstStyle/>
              <a:p>
                <a:pPr algn="ctr" defTabSz="825500">
                  <a:defRPr sz="3200">
                    <a:solidFill>
                      <a:srgbClr val="FFFFFF"/>
                    </a:solidFill>
                    <a:latin typeface="Helvetica Neue Medium"/>
                    <a:ea typeface="Helvetica Neue Medium"/>
                    <a:cs typeface="Helvetica Neue Medium"/>
                    <a:sym typeface="Helvetica Neue Medium"/>
                  </a:defRPr>
                </a:pPr>
                <a:endParaRPr/>
              </a:p>
            </p:txBody>
          </p:sp>
          <p:sp>
            <p:nvSpPr>
              <p:cNvPr id="2161" name="Rectangle"/>
              <p:cNvSpPr/>
              <p:nvPr/>
            </p:nvSpPr>
            <p:spPr>
              <a:xfrm>
                <a:off x="181523" y="645163"/>
                <a:ext cx="94143" cy="67097"/>
              </a:xfrm>
              <a:prstGeom prst="rect">
                <a:avLst/>
              </a:prstGeom>
              <a:solidFill>
                <a:srgbClr val="81A489"/>
              </a:solidFill>
              <a:ln w="12700" cap="flat">
                <a:noFill/>
                <a:miter lim="400000"/>
              </a:ln>
              <a:effectLst/>
            </p:spPr>
            <p:txBody>
              <a:bodyPr wrap="square" lIns="0" tIns="0" rIns="0" bIns="0" numCol="1" anchor="ctr">
                <a:noAutofit/>
              </a:bodyPr>
              <a:lstStyle/>
              <a:p>
                <a:pPr algn="ctr" defTabSz="825500">
                  <a:defRPr sz="3200">
                    <a:solidFill>
                      <a:srgbClr val="FFFFFF"/>
                    </a:solidFill>
                    <a:latin typeface="Helvetica Neue Medium"/>
                    <a:ea typeface="Helvetica Neue Medium"/>
                    <a:cs typeface="Helvetica Neue Medium"/>
                    <a:sym typeface="Helvetica Neue Medium"/>
                  </a:defRPr>
                </a:pPr>
                <a:endParaRPr/>
              </a:p>
            </p:txBody>
          </p:sp>
          <p:sp>
            <p:nvSpPr>
              <p:cNvPr id="2162" name="Rectangle"/>
              <p:cNvSpPr/>
              <p:nvPr/>
            </p:nvSpPr>
            <p:spPr>
              <a:xfrm>
                <a:off x="422177" y="648870"/>
                <a:ext cx="94144" cy="67098"/>
              </a:xfrm>
              <a:prstGeom prst="rect">
                <a:avLst/>
              </a:prstGeom>
              <a:solidFill>
                <a:srgbClr val="81A489"/>
              </a:solidFill>
              <a:ln w="12700" cap="flat">
                <a:noFill/>
                <a:miter lim="400000"/>
              </a:ln>
              <a:effectLst/>
            </p:spPr>
            <p:txBody>
              <a:bodyPr wrap="square" lIns="0" tIns="0" rIns="0" bIns="0" numCol="1" anchor="ctr">
                <a:noAutofit/>
              </a:bodyPr>
              <a:lstStyle/>
              <a:p>
                <a:pPr algn="ctr" defTabSz="825500">
                  <a:defRPr sz="3200">
                    <a:solidFill>
                      <a:srgbClr val="FFFFFF"/>
                    </a:solidFill>
                    <a:latin typeface="Helvetica Neue Medium"/>
                    <a:ea typeface="Helvetica Neue Medium"/>
                    <a:cs typeface="Helvetica Neue Medium"/>
                    <a:sym typeface="Helvetica Neue Medium"/>
                  </a:defRPr>
                </a:pPr>
                <a:endParaRPr/>
              </a:p>
            </p:txBody>
          </p:sp>
          <p:sp>
            <p:nvSpPr>
              <p:cNvPr id="2163" name="Rectangle"/>
              <p:cNvSpPr/>
              <p:nvPr/>
            </p:nvSpPr>
            <p:spPr>
              <a:xfrm>
                <a:off x="536997" y="648517"/>
                <a:ext cx="94143" cy="67098"/>
              </a:xfrm>
              <a:prstGeom prst="rect">
                <a:avLst/>
              </a:prstGeom>
              <a:solidFill>
                <a:srgbClr val="81A489"/>
              </a:solidFill>
              <a:ln w="12700" cap="flat">
                <a:noFill/>
                <a:miter lim="400000"/>
              </a:ln>
              <a:effectLst/>
            </p:spPr>
            <p:txBody>
              <a:bodyPr wrap="square" lIns="0" tIns="0" rIns="0" bIns="0" numCol="1" anchor="ctr">
                <a:noAutofit/>
              </a:bodyPr>
              <a:lstStyle/>
              <a:p>
                <a:pPr algn="ctr" defTabSz="825500">
                  <a:defRPr sz="3200">
                    <a:solidFill>
                      <a:srgbClr val="FFFFFF"/>
                    </a:solidFill>
                    <a:latin typeface="Helvetica Neue Medium"/>
                    <a:ea typeface="Helvetica Neue Medium"/>
                    <a:cs typeface="Helvetica Neue Medium"/>
                    <a:sym typeface="Helvetica Neue Medium"/>
                  </a:defRPr>
                </a:pPr>
                <a:endParaRPr/>
              </a:p>
            </p:txBody>
          </p:sp>
          <p:sp>
            <p:nvSpPr>
              <p:cNvPr id="2164" name="Rectangle"/>
              <p:cNvSpPr/>
              <p:nvPr/>
            </p:nvSpPr>
            <p:spPr>
              <a:xfrm>
                <a:off x="1320642" y="648517"/>
                <a:ext cx="93530" cy="67098"/>
              </a:xfrm>
              <a:prstGeom prst="rect">
                <a:avLst/>
              </a:prstGeom>
              <a:solidFill>
                <a:srgbClr val="81A489"/>
              </a:solidFill>
              <a:ln w="12700" cap="flat">
                <a:noFill/>
                <a:miter lim="400000"/>
              </a:ln>
              <a:effectLst/>
            </p:spPr>
            <p:txBody>
              <a:bodyPr wrap="square" lIns="0" tIns="0" rIns="0" bIns="0" numCol="1" anchor="ctr">
                <a:noAutofit/>
              </a:bodyPr>
              <a:lstStyle/>
              <a:p>
                <a:pPr algn="ctr" defTabSz="825500">
                  <a:defRPr sz="3200">
                    <a:solidFill>
                      <a:srgbClr val="FFFFFF"/>
                    </a:solidFill>
                    <a:latin typeface="Helvetica Neue Medium"/>
                    <a:ea typeface="Helvetica Neue Medium"/>
                    <a:cs typeface="Helvetica Neue Medium"/>
                    <a:sym typeface="Helvetica Neue Medium"/>
                  </a:defRPr>
                </a:pPr>
                <a:endParaRPr/>
              </a:p>
            </p:txBody>
          </p:sp>
          <p:sp>
            <p:nvSpPr>
              <p:cNvPr id="2165" name="Rectangle"/>
              <p:cNvSpPr/>
              <p:nvPr/>
            </p:nvSpPr>
            <p:spPr>
              <a:xfrm>
                <a:off x="1436787" y="648517"/>
                <a:ext cx="93531" cy="67098"/>
              </a:xfrm>
              <a:prstGeom prst="rect">
                <a:avLst/>
              </a:prstGeom>
              <a:solidFill>
                <a:srgbClr val="81A489"/>
              </a:solidFill>
              <a:ln w="12700" cap="flat">
                <a:noFill/>
                <a:miter lim="400000"/>
              </a:ln>
              <a:effectLst/>
            </p:spPr>
            <p:txBody>
              <a:bodyPr wrap="square" lIns="0" tIns="0" rIns="0" bIns="0" numCol="1" anchor="ctr">
                <a:noAutofit/>
              </a:bodyPr>
              <a:lstStyle/>
              <a:p>
                <a:pPr algn="ctr" defTabSz="825500">
                  <a:defRPr sz="3200">
                    <a:solidFill>
                      <a:srgbClr val="FFFFFF"/>
                    </a:solidFill>
                    <a:latin typeface="Helvetica Neue Medium"/>
                    <a:ea typeface="Helvetica Neue Medium"/>
                    <a:cs typeface="Helvetica Neue Medium"/>
                    <a:sym typeface="Helvetica Neue Medium"/>
                  </a:defRPr>
                </a:pPr>
                <a:endParaRPr/>
              </a:p>
            </p:txBody>
          </p:sp>
          <p:sp>
            <p:nvSpPr>
              <p:cNvPr id="2166" name="Rectangle"/>
              <p:cNvSpPr/>
              <p:nvPr/>
            </p:nvSpPr>
            <p:spPr>
              <a:xfrm>
                <a:off x="1726582" y="645163"/>
                <a:ext cx="94144" cy="67097"/>
              </a:xfrm>
              <a:prstGeom prst="rect">
                <a:avLst/>
              </a:prstGeom>
              <a:solidFill>
                <a:srgbClr val="81A489"/>
              </a:solidFill>
              <a:ln w="12700" cap="flat">
                <a:noFill/>
                <a:miter lim="400000"/>
              </a:ln>
              <a:effectLst/>
            </p:spPr>
            <p:txBody>
              <a:bodyPr wrap="square" lIns="0" tIns="0" rIns="0" bIns="0" numCol="1" anchor="ctr">
                <a:noAutofit/>
              </a:bodyPr>
              <a:lstStyle/>
              <a:p>
                <a:pPr algn="ctr" defTabSz="825500">
                  <a:defRPr sz="3200">
                    <a:solidFill>
                      <a:srgbClr val="FFFFFF"/>
                    </a:solidFill>
                    <a:latin typeface="Helvetica Neue Medium"/>
                    <a:ea typeface="Helvetica Neue Medium"/>
                    <a:cs typeface="Helvetica Neue Medium"/>
                    <a:sym typeface="Helvetica Neue Medium"/>
                  </a:defRPr>
                </a:pPr>
                <a:endParaRPr/>
              </a:p>
            </p:txBody>
          </p:sp>
          <p:sp>
            <p:nvSpPr>
              <p:cNvPr id="2167" name="Rectangle"/>
              <p:cNvSpPr/>
              <p:nvPr/>
            </p:nvSpPr>
            <p:spPr>
              <a:xfrm>
                <a:off x="1372771" y="531218"/>
                <a:ext cx="94143" cy="67097"/>
              </a:xfrm>
              <a:prstGeom prst="rect">
                <a:avLst/>
              </a:prstGeom>
              <a:solidFill>
                <a:srgbClr val="81A489"/>
              </a:solidFill>
              <a:ln w="12700" cap="flat">
                <a:noFill/>
                <a:miter lim="400000"/>
              </a:ln>
              <a:effectLst/>
            </p:spPr>
            <p:txBody>
              <a:bodyPr wrap="square" lIns="0" tIns="0" rIns="0" bIns="0" numCol="1" anchor="ctr">
                <a:noAutofit/>
              </a:bodyPr>
              <a:lstStyle/>
              <a:p>
                <a:pPr algn="ctr" defTabSz="825500">
                  <a:defRPr sz="3200">
                    <a:solidFill>
                      <a:srgbClr val="FFFFFF"/>
                    </a:solidFill>
                    <a:latin typeface="Helvetica Neue Medium"/>
                    <a:ea typeface="Helvetica Neue Medium"/>
                    <a:cs typeface="Helvetica Neue Medium"/>
                    <a:sym typeface="Helvetica Neue Medium"/>
                  </a:defRPr>
                </a:pPr>
                <a:endParaRPr/>
              </a:p>
            </p:txBody>
          </p:sp>
          <p:sp>
            <p:nvSpPr>
              <p:cNvPr id="2168" name="Rectangle"/>
              <p:cNvSpPr/>
              <p:nvPr/>
            </p:nvSpPr>
            <p:spPr>
              <a:xfrm>
                <a:off x="1631304" y="415919"/>
                <a:ext cx="94916" cy="67098"/>
              </a:xfrm>
              <a:prstGeom prst="rect">
                <a:avLst/>
              </a:prstGeom>
              <a:solidFill>
                <a:srgbClr val="81A489"/>
              </a:solidFill>
              <a:ln w="12700" cap="flat">
                <a:noFill/>
                <a:miter lim="400000"/>
              </a:ln>
              <a:effectLst/>
            </p:spPr>
            <p:txBody>
              <a:bodyPr wrap="square" lIns="0" tIns="0" rIns="0" bIns="0" numCol="1" anchor="ctr">
                <a:noAutofit/>
              </a:bodyPr>
              <a:lstStyle/>
              <a:p>
                <a:pPr algn="ctr" defTabSz="825500">
                  <a:defRPr sz="3200">
                    <a:solidFill>
                      <a:srgbClr val="FFFFFF"/>
                    </a:solidFill>
                    <a:latin typeface="Helvetica Neue Medium"/>
                    <a:ea typeface="Helvetica Neue Medium"/>
                    <a:cs typeface="Helvetica Neue Medium"/>
                    <a:sym typeface="Helvetica Neue Medium"/>
                  </a:defRPr>
                </a:pPr>
                <a:endParaRPr/>
              </a:p>
            </p:txBody>
          </p:sp>
          <p:sp>
            <p:nvSpPr>
              <p:cNvPr id="2169" name="Rectangle"/>
              <p:cNvSpPr/>
              <p:nvPr/>
            </p:nvSpPr>
            <p:spPr>
              <a:xfrm>
                <a:off x="1371887" y="297406"/>
                <a:ext cx="94143" cy="67097"/>
              </a:xfrm>
              <a:prstGeom prst="rect">
                <a:avLst/>
              </a:prstGeom>
              <a:solidFill>
                <a:srgbClr val="81A489"/>
              </a:solidFill>
              <a:ln w="12700" cap="flat">
                <a:noFill/>
                <a:miter lim="400000"/>
              </a:ln>
              <a:effectLst/>
            </p:spPr>
            <p:txBody>
              <a:bodyPr wrap="square" lIns="0" tIns="0" rIns="0" bIns="0" numCol="1" anchor="ctr">
                <a:noAutofit/>
              </a:bodyPr>
              <a:lstStyle/>
              <a:p>
                <a:pPr algn="ctr" defTabSz="825500">
                  <a:defRPr sz="3200">
                    <a:solidFill>
                      <a:srgbClr val="FFFFFF"/>
                    </a:solidFill>
                    <a:latin typeface="Helvetica Neue Medium"/>
                    <a:ea typeface="Helvetica Neue Medium"/>
                    <a:cs typeface="Helvetica Neue Medium"/>
                    <a:sym typeface="Helvetica Neue Medium"/>
                  </a:defRPr>
                </a:pPr>
                <a:endParaRPr/>
              </a:p>
            </p:txBody>
          </p:sp>
          <p:sp>
            <p:nvSpPr>
              <p:cNvPr id="2170" name="Rectangle"/>
              <p:cNvSpPr/>
              <p:nvPr/>
            </p:nvSpPr>
            <p:spPr>
              <a:xfrm>
                <a:off x="1477720" y="296512"/>
                <a:ext cx="94144" cy="67097"/>
              </a:xfrm>
              <a:prstGeom prst="rect">
                <a:avLst/>
              </a:prstGeom>
              <a:solidFill>
                <a:srgbClr val="81A489"/>
              </a:solidFill>
              <a:ln w="12700" cap="flat">
                <a:noFill/>
                <a:miter lim="400000"/>
              </a:ln>
              <a:effectLst/>
            </p:spPr>
            <p:txBody>
              <a:bodyPr wrap="square" lIns="0" tIns="0" rIns="0" bIns="0" numCol="1" anchor="ctr">
                <a:noAutofit/>
              </a:bodyPr>
              <a:lstStyle/>
              <a:p>
                <a:pPr algn="ctr" defTabSz="825500">
                  <a:defRPr sz="3200">
                    <a:solidFill>
                      <a:srgbClr val="FFFFFF"/>
                    </a:solidFill>
                    <a:latin typeface="Helvetica Neue Medium"/>
                    <a:ea typeface="Helvetica Neue Medium"/>
                    <a:cs typeface="Helvetica Neue Medium"/>
                    <a:sym typeface="Helvetica Neue Medium"/>
                  </a:defRPr>
                </a:pPr>
                <a:endParaRPr/>
              </a:p>
            </p:txBody>
          </p:sp>
          <p:sp>
            <p:nvSpPr>
              <p:cNvPr id="2171" name="Rectangle"/>
              <p:cNvSpPr/>
              <p:nvPr/>
            </p:nvSpPr>
            <p:spPr>
              <a:xfrm>
                <a:off x="1798941" y="306524"/>
                <a:ext cx="94144" cy="67097"/>
              </a:xfrm>
              <a:prstGeom prst="rect">
                <a:avLst/>
              </a:prstGeom>
              <a:solidFill>
                <a:srgbClr val="81A489"/>
              </a:solidFill>
              <a:ln w="12700" cap="flat">
                <a:noFill/>
                <a:miter lim="400000"/>
              </a:ln>
              <a:effectLst/>
            </p:spPr>
            <p:txBody>
              <a:bodyPr wrap="square" lIns="0" tIns="0" rIns="0" bIns="0" numCol="1" anchor="ctr">
                <a:noAutofit/>
              </a:bodyPr>
              <a:lstStyle/>
              <a:p>
                <a:pPr algn="ctr" defTabSz="825500">
                  <a:defRPr sz="3200">
                    <a:solidFill>
                      <a:srgbClr val="FFFFFF"/>
                    </a:solidFill>
                    <a:latin typeface="Helvetica Neue Medium"/>
                    <a:ea typeface="Helvetica Neue Medium"/>
                    <a:cs typeface="Helvetica Neue Medium"/>
                    <a:sym typeface="Helvetica Neue Medium"/>
                  </a:defRPr>
                </a:pPr>
                <a:endParaRPr/>
              </a:p>
            </p:txBody>
          </p:sp>
          <p:sp>
            <p:nvSpPr>
              <p:cNvPr id="2172" name="Rectangle"/>
              <p:cNvSpPr/>
              <p:nvPr/>
            </p:nvSpPr>
            <p:spPr>
              <a:xfrm>
                <a:off x="1205823" y="296512"/>
                <a:ext cx="94143" cy="67097"/>
              </a:xfrm>
              <a:prstGeom prst="rect">
                <a:avLst/>
              </a:prstGeom>
              <a:solidFill>
                <a:srgbClr val="81A489"/>
              </a:solidFill>
              <a:ln w="12700" cap="flat">
                <a:noFill/>
                <a:miter lim="400000"/>
              </a:ln>
              <a:effectLst/>
            </p:spPr>
            <p:txBody>
              <a:bodyPr wrap="square" lIns="0" tIns="0" rIns="0" bIns="0" numCol="1" anchor="ctr">
                <a:noAutofit/>
              </a:bodyPr>
              <a:lstStyle/>
              <a:p>
                <a:pPr algn="ctr" defTabSz="825500">
                  <a:defRPr sz="3200">
                    <a:solidFill>
                      <a:srgbClr val="FFFFFF"/>
                    </a:solidFill>
                    <a:latin typeface="Helvetica Neue Medium"/>
                    <a:ea typeface="Helvetica Neue Medium"/>
                    <a:cs typeface="Helvetica Neue Medium"/>
                    <a:sym typeface="Helvetica Neue Medium"/>
                  </a:defRPr>
                </a:pPr>
                <a:endParaRPr/>
              </a:p>
            </p:txBody>
          </p:sp>
          <p:sp>
            <p:nvSpPr>
              <p:cNvPr id="2173" name="Rectangle"/>
              <p:cNvSpPr/>
              <p:nvPr/>
            </p:nvSpPr>
            <p:spPr>
              <a:xfrm>
                <a:off x="2719716" y="289576"/>
                <a:ext cx="94144" cy="67097"/>
              </a:xfrm>
              <a:prstGeom prst="rect">
                <a:avLst/>
              </a:prstGeom>
              <a:solidFill>
                <a:srgbClr val="7FA287"/>
              </a:solidFill>
              <a:ln w="12700" cap="flat">
                <a:noFill/>
                <a:miter lim="400000"/>
              </a:ln>
              <a:effectLst/>
            </p:spPr>
            <p:txBody>
              <a:bodyPr wrap="square" lIns="0" tIns="0" rIns="0" bIns="0" numCol="1" anchor="ctr">
                <a:noAutofit/>
              </a:bodyPr>
              <a:lstStyle/>
              <a:p>
                <a:pPr algn="ctr" defTabSz="825500">
                  <a:defRPr sz="3200">
                    <a:solidFill>
                      <a:srgbClr val="FFFFFF"/>
                    </a:solidFill>
                    <a:latin typeface="Helvetica Neue Medium"/>
                    <a:ea typeface="Helvetica Neue Medium"/>
                    <a:cs typeface="Helvetica Neue Medium"/>
                    <a:sym typeface="Helvetica Neue Medium"/>
                  </a:defRPr>
                </a:pPr>
                <a:endParaRPr/>
              </a:p>
            </p:txBody>
          </p:sp>
          <p:sp>
            <p:nvSpPr>
              <p:cNvPr id="2174" name="Rectangle"/>
              <p:cNvSpPr/>
              <p:nvPr/>
            </p:nvSpPr>
            <p:spPr>
              <a:xfrm>
                <a:off x="2684906" y="411651"/>
                <a:ext cx="94144" cy="67097"/>
              </a:xfrm>
              <a:prstGeom prst="rect">
                <a:avLst/>
              </a:prstGeom>
              <a:solidFill>
                <a:srgbClr val="7FA287"/>
              </a:solidFill>
              <a:ln w="12700" cap="flat">
                <a:noFill/>
                <a:miter lim="400000"/>
              </a:ln>
              <a:effectLst/>
            </p:spPr>
            <p:txBody>
              <a:bodyPr wrap="square" lIns="0" tIns="0" rIns="0" bIns="0" numCol="1" anchor="ctr">
                <a:noAutofit/>
              </a:bodyPr>
              <a:lstStyle/>
              <a:p>
                <a:pPr algn="ctr" defTabSz="825500">
                  <a:defRPr sz="3200">
                    <a:solidFill>
                      <a:srgbClr val="FFFFFF"/>
                    </a:solidFill>
                    <a:latin typeface="Helvetica Neue Medium"/>
                    <a:ea typeface="Helvetica Neue Medium"/>
                    <a:cs typeface="Helvetica Neue Medium"/>
                    <a:sym typeface="Helvetica Neue Medium"/>
                  </a:defRPr>
                </a:pPr>
                <a:endParaRPr/>
              </a:p>
            </p:txBody>
          </p:sp>
          <p:sp>
            <p:nvSpPr>
              <p:cNvPr id="2175" name="Rectangle"/>
              <p:cNvSpPr/>
              <p:nvPr/>
            </p:nvSpPr>
            <p:spPr>
              <a:xfrm>
                <a:off x="2951089" y="528250"/>
                <a:ext cx="94143" cy="67098"/>
              </a:xfrm>
              <a:prstGeom prst="rect">
                <a:avLst/>
              </a:prstGeom>
              <a:solidFill>
                <a:srgbClr val="7FA287"/>
              </a:solidFill>
              <a:ln w="12700" cap="flat">
                <a:noFill/>
                <a:miter lim="400000"/>
              </a:ln>
              <a:effectLst/>
            </p:spPr>
            <p:txBody>
              <a:bodyPr wrap="square" lIns="0" tIns="0" rIns="0" bIns="0" numCol="1" anchor="ctr">
                <a:noAutofit/>
              </a:bodyPr>
              <a:lstStyle/>
              <a:p>
                <a:pPr algn="ctr" defTabSz="825500">
                  <a:defRPr sz="3200">
                    <a:solidFill>
                      <a:srgbClr val="FFFFFF"/>
                    </a:solidFill>
                    <a:latin typeface="Helvetica Neue Medium"/>
                    <a:ea typeface="Helvetica Neue Medium"/>
                    <a:cs typeface="Helvetica Neue Medium"/>
                    <a:sym typeface="Helvetica Neue Medium"/>
                  </a:defRPr>
                </a:pPr>
                <a:endParaRPr/>
              </a:p>
            </p:txBody>
          </p:sp>
          <p:sp>
            <p:nvSpPr>
              <p:cNvPr id="2176" name="Rectangle"/>
              <p:cNvSpPr/>
              <p:nvPr/>
            </p:nvSpPr>
            <p:spPr>
              <a:xfrm>
                <a:off x="2766490" y="648124"/>
                <a:ext cx="94143" cy="67885"/>
              </a:xfrm>
              <a:prstGeom prst="rect">
                <a:avLst/>
              </a:prstGeom>
              <a:solidFill>
                <a:srgbClr val="7FA287"/>
              </a:solidFill>
              <a:ln w="12700" cap="flat">
                <a:noFill/>
                <a:miter lim="400000"/>
              </a:ln>
              <a:effectLst/>
            </p:spPr>
            <p:txBody>
              <a:bodyPr wrap="square" lIns="0" tIns="0" rIns="0" bIns="0" numCol="1" anchor="ctr">
                <a:noAutofit/>
              </a:bodyPr>
              <a:lstStyle/>
              <a:p>
                <a:pPr algn="ctr" defTabSz="825500">
                  <a:defRPr sz="3200">
                    <a:solidFill>
                      <a:srgbClr val="FFFFFF"/>
                    </a:solidFill>
                    <a:latin typeface="Helvetica Neue Medium"/>
                    <a:ea typeface="Helvetica Neue Medium"/>
                    <a:cs typeface="Helvetica Neue Medium"/>
                    <a:sym typeface="Helvetica Neue Medium"/>
                  </a:defRPr>
                </a:pPr>
                <a:endParaRPr/>
              </a:p>
            </p:txBody>
          </p:sp>
          <p:sp>
            <p:nvSpPr>
              <p:cNvPr id="2177" name="Rectangle"/>
              <p:cNvSpPr/>
              <p:nvPr/>
            </p:nvSpPr>
            <p:spPr>
              <a:xfrm>
                <a:off x="2951089" y="644769"/>
                <a:ext cx="94143" cy="63015"/>
              </a:xfrm>
              <a:prstGeom prst="rect">
                <a:avLst/>
              </a:prstGeom>
              <a:solidFill>
                <a:srgbClr val="7FA287"/>
              </a:solidFill>
              <a:ln w="12700" cap="flat">
                <a:noFill/>
                <a:miter lim="400000"/>
              </a:ln>
              <a:effectLst/>
            </p:spPr>
            <p:txBody>
              <a:bodyPr wrap="square" lIns="0" tIns="0" rIns="0" bIns="0" numCol="1" anchor="ctr">
                <a:noAutofit/>
              </a:bodyPr>
              <a:lstStyle/>
              <a:p>
                <a:pPr algn="ctr" defTabSz="825500">
                  <a:defRPr sz="3200">
                    <a:solidFill>
                      <a:srgbClr val="FFFFFF"/>
                    </a:solidFill>
                    <a:latin typeface="Helvetica Neue Medium"/>
                    <a:ea typeface="Helvetica Neue Medium"/>
                    <a:cs typeface="Helvetica Neue Medium"/>
                    <a:sym typeface="Helvetica Neue Medium"/>
                  </a:defRPr>
                </a:pPr>
                <a:endParaRPr/>
              </a:p>
            </p:txBody>
          </p:sp>
          <p:sp>
            <p:nvSpPr>
              <p:cNvPr id="2178" name="Rectangle"/>
              <p:cNvSpPr/>
              <p:nvPr/>
            </p:nvSpPr>
            <p:spPr>
              <a:xfrm>
                <a:off x="2662144" y="530824"/>
                <a:ext cx="94144" cy="67885"/>
              </a:xfrm>
              <a:prstGeom prst="rect">
                <a:avLst/>
              </a:prstGeom>
              <a:solidFill>
                <a:srgbClr val="7FA287"/>
              </a:solidFill>
              <a:ln w="12700" cap="flat">
                <a:noFill/>
                <a:miter lim="400000"/>
              </a:ln>
              <a:effectLst/>
            </p:spPr>
            <p:txBody>
              <a:bodyPr wrap="square" lIns="0" tIns="0" rIns="0" bIns="0" numCol="1" anchor="ctr">
                <a:noAutofit/>
              </a:bodyPr>
              <a:lstStyle/>
              <a:p>
                <a:pPr algn="ctr" defTabSz="825500">
                  <a:defRPr sz="3200">
                    <a:solidFill>
                      <a:srgbClr val="FFFFFF"/>
                    </a:solidFill>
                    <a:latin typeface="Helvetica Neue Medium"/>
                    <a:ea typeface="Helvetica Neue Medium"/>
                    <a:cs typeface="Helvetica Neue Medium"/>
                    <a:sym typeface="Helvetica Neue Medium"/>
                  </a:defRPr>
                </a:pPr>
                <a:endParaRPr/>
              </a:p>
            </p:txBody>
          </p:sp>
          <p:sp>
            <p:nvSpPr>
              <p:cNvPr id="2179" name="Line"/>
              <p:cNvSpPr/>
              <p:nvPr/>
            </p:nvSpPr>
            <p:spPr>
              <a:xfrm flipH="1" flipV="1">
                <a:off x="1564029" y="0"/>
                <a:ext cx="894187" cy="263231"/>
              </a:xfrm>
              <a:prstGeom prst="line">
                <a:avLst/>
              </a:prstGeom>
              <a:noFill/>
              <a:ln w="12700" cap="flat">
                <a:solidFill>
                  <a:srgbClr val="5E5E5E"/>
                </a:solidFill>
                <a:prstDash val="solid"/>
                <a:miter lim="400000"/>
              </a:ln>
              <a:effectLst/>
            </p:spPr>
            <p:txBody>
              <a:bodyPr wrap="square" lIns="0" tIns="0" rIns="0" bIns="0" numCol="1" anchor="ctr">
                <a:noAutofit/>
              </a:bodyPr>
              <a:lstStyle/>
              <a:p>
                <a:pPr algn="ctr" defTabSz="825500">
                  <a:defRPr sz="3200">
                    <a:solidFill>
                      <a:srgbClr val="FFFFFF"/>
                    </a:solidFill>
                    <a:latin typeface="Helvetica Neue Medium"/>
                    <a:ea typeface="Helvetica Neue Medium"/>
                    <a:cs typeface="Helvetica Neue Medium"/>
                    <a:sym typeface="Helvetica Neue Medium"/>
                  </a:defRPr>
                </a:pPr>
                <a:endParaRPr/>
              </a:p>
            </p:txBody>
          </p:sp>
        </p:grpSp>
        <p:sp>
          <p:nvSpPr>
            <p:cNvPr id="2181" name="RNA SEQ DATA"/>
            <p:cNvSpPr txBox="1"/>
            <p:nvPr/>
          </p:nvSpPr>
          <p:spPr>
            <a:xfrm>
              <a:off x="1228981" y="4743306"/>
              <a:ext cx="2404612" cy="47359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lnSpc>
                  <a:spcPct val="140000"/>
                </a:lnSpc>
                <a:defRPr sz="2400" b="1">
                  <a:solidFill>
                    <a:srgbClr val="374556"/>
                  </a:solidFill>
                  <a:latin typeface="Helvetica"/>
                  <a:ea typeface="Helvetica"/>
                  <a:cs typeface="Helvetica"/>
                  <a:sym typeface="Helvetica"/>
                </a:defRPr>
              </a:lvl1pPr>
            </a:lstStyle>
            <a:p>
              <a:r>
                <a:t>RNA SEQ DATA</a:t>
              </a:r>
            </a:p>
          </p:txBody>
        </p:sp>
        <p:sp>
          <p:nvSpPr>
            <p:cNvPr id="2182" name="Line"/>
            <p:cNvSpPr/>
            <p:nvPr/>
          </p:nvSpPr>
          <p:spPr>
            <a:xfrm>
              <a:off x="19035" y="4590847"/>
              <a:ext cx="7832374" cy="1"/>
            </a:xfrm>
            <a:prstGeom prst="line">
              <a:avLst/>
            </a:prstGeom>
            <a:noFill/>
            <a:ln w="38100" cap="flat">
              <a:solidFill>
                <a:srgbClr val="374556"/>
              </a:solidFill>
              <a:prstDash val="solid"/>
              <a:miter lim="400000"/>
            </a:ln>
            <a:effectLst/>
          </p:spPr>
          <p:txBody>
            <a:bodyPr wrap="square" lIns="0" tIns="0" rIns="0" bIns="0" numCol="1" anchor="t">
              <a:noAutofit/>
            </a:bodyPr>
            <a:lstStyle/>
            <a:p>
              <a:endParaRPr/>
            </a:p>
          </p:txBody>
        </p:sp>
        <p:sp>
          <p:nvSpPr>
            <p:cNvPr id="2183" name="Line"/>
            <p:cNvSpPr/>
            <p:nvPr/>
          </p:nvSpPr>
          <p:spPr>
            <a:xfrm flipH="1">
              <a:off x="4809854" y="4574698"/>
              <a:ext cx="1" cy="2841122"/>
            </a:xfrm>
            <a:prstGeom prst="line">
              <a:avLst/>
            </a:prstGeom>
            <a:noFill/>
            <a:ln w="38100" cap="flat">
              <a:solidFill>
                <a:srgbClr val="374556"/>
              </a:solidFill>
              <a:prstDash val="solid"/>
              <a:miter lim="400000"/>
            </a:ln>
            <a:effectLst/>
          </p:spPr>
          <p:txBody>
            <a:bodyPr wrap="square" lIns="0" tIns="0" rIns="0" bIns="0" numCol="1" anchor="t">
              <a:noAutofit/>
            </a:bodyPr>
            <a:lstStyle/>
            <a:p>
              <a:endParaRPr/>
            </a:p>
          </p:txBody>
        </p:sp>
      </p:grpSp>
      <p:grpSp>
        <p:nvGrpSpPr>
          <p:cNvPr id="2292" name="Group"/>
          <p:cNvGrpSpPr/>
          <p:nvPr/>
        </p:nvGrpSpPr>
        <p:grpSpPr>
          <a:xfrm>
            <a:off x="11161610" y="4579240"/>
            <a:ext cx="11403598" cy="8667663"/>
            <a:chOff x="0" y="0"/>
            <a:chExt cx="11403596" cy="8667661"/>
          </a:xfrm>
        </p:grpSpPr>
        <p:sp>
          <p:nvSpPr>
            <p:cNvPr id="2185" name="Rounded Rectangle"/>
            <p:cNvSpPr/>
            <p:nvPr/>
          </p:nvSpPr>
          <p:spPr>
            <a:xfrm>
              <a:off x="0" y="0"/>
              <a:ext cx="11403597" cy="812260"/>
            </a:xfrm>
            <a:prstGeom prst="roundRect">
              <a:avLst>
                <a:gd name="adj" fmla="val 23453"/>
              </a:avLst>
            </a:prstGeom>
            <a:solidFill>
              <a:srgbClr val="374556"/>
            </a:solidFill>
            <a:ln w="12700" cap="flat">
              <a:noFill/>
              <a:miter lim="400000"/>
            </a:ln>
            <a:effectLst/>
          </p:spPr>
          <p:txBody>
            <a:bodyPr wrap="square" lIns="45719" tIns="45719" rIns="45719" bIns="45719" numCol="1" anchor="ctr">
              <a:noAutofit/>
            </a:bodyPr>
            <a:lstStyle/>
            <a:p>
              <a:endParaRPr/>
            </a:p>
          </p:txBody>
        </p:sp>
        <p:sp>
          <p:nvSpPr>
            <p:cNvPr id="2186" name="BIOINFORMATIC ANALYSIS"/>
            <p:cNvSpPr txBox="1"/>
            <p:nvPr/>
          </p:nvSpPr>
          <p:spPr>
            <a:xfrm>
              <a:off x="3197618" y="126729"/>
              <a:ext cx="5008359" cy="5588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noAutofit/>
            </a:bodyPr>
            <a:lstStyle>
              <a:lvl1pPr>
                <a:defRPr sz="2900" b="1">
                  <a:solidFill>
                    <a:srgbClr val="FFFFFF"/>
                  </a:solidFill>
                  <a:latin typeface="Helvetica"/>
                  <a:ea typeface="Helvetica"/>
                  <a:cs typeface="Helvetica"/>
                  <a:sym typeface="Helvetica"/>
                </a:defRPr>
              </a:lvl1pPr>
            </a:lstStyle>
            <a:p>
              <a:r>
                <a:t>BIOINFORMATIC ANALYSIS</a:t>
              </a:r>
            </a:p>
          </p:txBody>
        </p:sp>
        <p:grpSp>
          <p:nvGrpSpPr>
            <p:cNvPr id="2291" name="Group"/>
            <p:cNvGrpSpPr/>
            <p:nvPr/>
          </p:nvGrpSpPr>
          <p:grpSpPr>
            <a:xfrm>
              <a:off x="33829" y="1154231"/>
              <a:ext cx="11314495" cy="7513431"/>
              <a:chOff x="0" y="0"/>
              <a:chExt cx="11314494" cy="7513430"/>
            </a:xfrm>
          </p:grpSpPr>
          <p:pic>
            <p:nvPicPr>
              <p:cNvPr id="2187" name="NaiURzB.png" descr="NaiURzB.png"/>
              <p:cNvPicPr>
                <a:picLocks noChangeAspect="1"/>
              </p:cNvPicPr>
              <p:nvPr/>
            </p:nvPicPr>
            <p:blipFill>
              <a:blip r:embed="rId4"/>
              <a:srcRect l="10791" t="6189" r="10791" b="9907"/>
              <a:stretch>
                <a:fillRect/>
              </a:stretch>
            </p:blipFill>
            <p:spPr>
              <a:xfrm>
                <a:off x="1090426" y="1406935"/>
                <a:ext cx="2507479" cy="1979835"/>
              </a:xfrm>
              <a:prstGeom prst="rect">
                <a:avLst/>
              </a:prstGeom>
              <a:ln w="12700" cap="flat">
                <a:noFill/>
                <a:miter lim="400000"/>
              </a:ln>
              <a:effectLst/>
            </p:spPr>
          </p:pic>
          <p:sp>
            <p:nvSpPr>
              <p:cNvPr id="2188" name="DIMENSIONALITY REDUCTION"/>
              <p:cNvSpPr txBox="1"/>
              <p:nvPr/>
            </p:nvSpPr>
            <p:spPr>
              <a:xfrm>
                <a:off x="0" y="0"/>
                <a:ext cx="4688309" cy="51665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sz="2400" b="1">
                    <a:solidFill>
                      <a:srgbClr val="374556"/>
                    </a:solidFill>
                    <a:latin typeface="Helvetica"/>
                    <a:ea typeface="Helvetica"/>
                    <a:cs typeface="Helvetica"/>
                    <a:sym typeface="Helvetica"/>
                  </a:defRPr>
                </a:lvl1pPr>
              </a:lstStyle>
              <a:p>
                <a:r>
                  <a:t>DIMENSIONALITY REDUCTION</a:t>
                </a:r>
              </a:p>
            </p:txBody>
          </p:sp>
          <p:sp>
            <p:nvSpPr>
              <p:cNvPr id="2189" name="CLUSTERING"/>
              <p:cNvSpPr txBox="1"/>
              <p:nvPr/>
            </p:nvSpPr>
            <p:spPr>
              <a:xfrm>
                <a:off x="6089806" y="26823"/>
                <a:ext cx="2104667" cy="46300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lnSpc>
                    <a:spcPct val="140000"/>
                  </a:lnSpc>
                  <a:defRPr sz="2400" b="1">
                    <a:solidFill>
                      <a:srgbClr val="374556"/>
                    </a:solidFill>
                    <a:latin typeface="Helvetica"/>
                    <a:ea typeface="Helvetica"/>
                    <a:cs typeface="Helvetica"/>
                    <a:sym typeface="Helvetica"/>
                  </a:defRPr>
                </a:lvl1pPr>
              </a:lstStyle>
              <a:p>
                <a:r>
                  <a:t>CLUSTERING</a:t>
                </a:r>
              </a:p>
            </p:txBody>
          </p:sp>
          <p:grpSp>
            <p:nvGrpSpPr>
              <p:cNvPr id="2226" name="Group"/>
              <p:cNvGrpSpPr/>
              <p:nvPr/>
            </p:nvGrpSpPr>
            <p:grpSpPr>
              <a:xfrm rot="1320000">
                <a:off x="8566956" y="5285958"/>
                <a:ext cx="2069129" cy="1538959"/>
                <a:chOff x="0" y="0"/>
                <a:chExt cx="2069128" cy="1538958"/>
              </a:xfrm>
            </p:grpSpPr>
            <p:sp>
              <p:nvSpPr>
                <p:cNvPr id="2190" name="Line"/>
                <p:cNvSpPr/>
                <p:nvPr/>
              </p:nvSpPr>
              <p:spPr>
                <a:xfrm flipV="1">
                  <a:off x="81701" y="318208"/>
                  <a:ext cx="580136" cy="797154"/>
                </a:xfrm>
                <a:prstGeom prst="line">
                  <a:avLst/>
                </a:prstGeom>
                <a:noFill/>
                <a:ln w="25400" cap="flat">
                  <a:solidFill>
                    <a:srgbClr val="525067"/>
                  </a:solidFill>
                  <a:prstDash val="solid"/>
                  <a:miter lim="400000"/>
                </a:ln>
                <a:effectLst>
                  <a:outerShdw blurRad="101600" dist="50800" dir="5400000" rotWithShape="0">
                    <a:srgbClr val="000000">
                      <a:alpha val="20000"/>
                    </a:srgbClr>
                  </a:outerShdw>
                </a:effectLst>
              </p:spPr>
              <p:txBody>
                <a:bodyPr wrap="square" lIns="50800" tIns="50800" rIns="50800" bIns="50800" numCol="1" anchor="ctr">
                  <a:noAutofit/>
                </a:bodyPr>
                <a:lstStyle/>
                <a:p>
                  <a:pPr algn="ctr" defTabSz="584200">
                    <a:defRPr sz="2200">
                      <a:solidFill>
                        <a:srgbClr val="FFFFFF"/>
                      </a:solidFill>
                      <a:latin typeface="Helvetica Neue Medium"/>
                      <a:ea typeface="Helvetica Neue Medium"/>
                      <a:cs typeface="Helvetica Neue Medium"/>
                      <a:sym typeface="Helvetica Neue Medium"/>
                    </a:defRPr>
                  </a:pPr>
                  <a:endParaRPr/>
                </a:p>
              </p:txBody>
            </p:sp>
            <p:sp>
              <p:nvSpPr>
                <p:cNvPr id="2191" name="Line"/>
                <p:cNvSpPr/>
                <p:nvPr/>
              </p:nvSpPr>
              <p:spPr>
                <a:xfrm flipH="1" flipV="1">
                  <a:off x="725166" y="306010"/>
                  <a:ext cx="592400" cy="258925"/>
                </a:xfrm>
                <a:prstGeom prst="line">
                  <a:avLst/>
                </a:prstGeom>
                <a:noFill/>
                <a:ln w="31750" cap="flat">
                  <a:solidFill>
                    <a:srgbClr val="525067"/>
                  </a:solidFill>
                  <a:prstDash val="solid"/>
                  <a:miter lim="400000"/>
                </a:ln>
                <a:effectLst>
                  <a:outerShdw blurRad="101600" dist="50800" dir="5400000" rotWithShape="0">
                    <a:srgbClr val="000000">
                      <a:alpha val="20000"/>
                    </a:srgbClr>
                  </a:outerShdw>
                </a:effectLst>
              </p:spPr>
              <p:txBody>
                <a:bodyPr wrap="square" lIns="50800" tIns="50800" rIns="50800" bIns="50800" numCol="1" anchor="ctr">
                  <a:noAutofit/>
                </a:bodyPr>
                <a:lstStyle/>
                <a:p>
                  <a:pPr algn="ctr" defTabSz="584200">
                    <a:defRPr sz="2200">
                      <a:solidFill>
                        <a:srgbClr val="FFFFFF"/>
                      </a:solidFill>
                      <a:latin typeface="Helvetica Neue Medium"/>
                      <a:ea typeface="Helvetica Neue Medium"/>
                      <a:cs typeface="Helvetica Neue Medium"/>
                      <a:sym typeface="Helvetica Neue Medium"/>
                    </a:defRPr>
                  </a:pPr>
                  <a:endParaRPr/>
                </a:p>
              </p:txBody>
            </p:sp>
            <p:sp>
              <p:nvSpPr>
                <p:cNvPr id="2192" name="Line"/>
                <p:cNvSpPr/>
                <p:nvPr/>
              </p:nvSpPr>
              <p:spPr>
                <a:xfrm flipH="1" flipV="1">
                  <a:off x="684002" y="278360"/>
                  <a:ext cx="614300" cy="763812"/>
                </a:xfrm>
                <a:prstGeom prst="line">
                  <a:avLst/>
                </a:prstGeom>
                <a:noFill/>
                <a:ln w="31750" cap="flat">
                  <a:solidFill>
                    <a:srgbClr val="525067"/>
                  </a:solidFill>
                  <a:prstDash val="solid"/>
                  <a:miter lim="400000"/>
                </a:ln>
                <a:effectLst>
                  <a:outerShdw blurRad="101600" dist="50800" dir="5400000" rotWithShape="0">
                    <a:srgbClr val="000000">
                      <a:alpha val="20000"/>
                    </a:srgbClr>
                  </a:outerShdw>
                </a:effectLst>
              </p:spPr>
              <p:txBody>
                <a:bodyPr wrap="square" lIns="50800" tIns="50800" rIns="50800" bIns="50800" numCol="1" anchor="ctr">
                  <a:noAutofit/>
                </a:bodyPr>
                <a:lstStyle/>
                <a:p>
                  <a:pPr algn="ctr" defTabSz="584200">
                    <a:defRPr sz="2200">
                      <a:solidFill>
                        <a:srgbClr val="FFFFFF"/>
                      </a:solidFill>
                      <a:latin typeface="Helvetica Neue Medium"/>
                      <a:ea typeface="Helvetica Neue Medium"/>
                      <a:cs typeface="Helvetica Neue Medium"/>
                      <a:sym typeface="Helvetica Neue Medium"/>
                    </a:defRPr>
                  </a:pPr>
                  <a:endParaRPr/>
                </a:p>
              </p:txBody>
            </p:sp>
            <p:sp>
              <p:nvSpPr>
                <p:cNvPr id="2193" name="Line"/>
                <p:cNvSpPr/>
                <p:nvPr/>
              </p:nvSpPr>
              <p:spPr>
                <a:xfrm flipV="1">
                  <a:off x="561718" y="285840"/>
                  <a:ext cx="116916" cy="656800"/>
                </a:xfrm>
                <a:prstGeom prst="line">
                  <a:avLst/>
                </a:prstGeom>
                <a:noFill/>
                <a:ln w="38100" cap="flat">
                  <a:solidFill>
                    <a:srgbClr val="E7AC8C"/>
                  </a:solidFill>
                  <a:prstDash val="solid"/>
                  <a:miter lim="400000"/>
                </a:ln>
                <a:effectLst>
                  <a:outerShdw blurRad="101600" dist="50800" dir="5400000" rotWithShape="0">
                    <a:srgbClr val="000000">
                      <a:alpha val="20000"/>
                    </a:srgbClr>
                  </a:outerShdw>
                </a:effectLst>
              </p:spPr>
              <p:txBody>
                <a:bodyPr wrap="square" lIns="50800" tIns="50800" rIns="50800" bIns="50800" numCol="1" anchor="ctr">
                  <a:noAutofit/>
                </a:bodyPr>
                <a:lstStyle/>
                <a:p>
                  <a:pPr algn="ctr" defTabSz="584200">
                    <a:defRPr sz="2200">
                      <a:solidFill>
                        <a:srgbClr val="FFFFFF"/>
                      </a:solidFill>
                      <a:latin typeface="Helvetica Neue Medium"/>
                      <a:ea typeface="Helvetica Neue Medium"/>
                      <a:cs typeface="Helvetica Neue Medium"/>
                      <a:sym typeface="Helvetica Neue Medium"/>
                    </a:defRPr>
                  </a:pPr>
                  <a:endParaRPr/>
                </a:p>
              </p:txBody>
            </p:sp>
            <p:sp>
              <p:nvSpPr>
                <p:cNvPr id="2194" name="Line"/>
                <p:cNvSpPr/>
                <p:nvPr/>
              </p:nvSpPr>
              <p:spPr>
                <a:xfrm flipH="1" flipV="1">
                  <a:off x="688131" y="282262"/>
                  <a:ext cx="104597" cy="995298"/>
                </a:xfrm>
                <a:prstGeom prst="line">
                  <a:avLst/>
                </a:prstGeom>
                <a:noFill/>
                <a:ln w="31750" cap="flat">
                  <a:solidFill>
                    <a:srgbClr val="525067"/>
                  </a:solidFill>
                  <a:prstDash val="solid"/>
                  <a:miter lim="400000"/>
                </a:ln>
                <a:effectLst>
                  <a:outerShdw blurRad="101600" dist="50800" dir="5400000" rotWithShape="0">
                    <a:srgbClr val="000000">
                      <a:alpha val="20000"/>
                    </a:srgbClr>
                  </a:outerShdw>
                </a:effectLst>
              </p:spPr>
              <p:txBody>
                <a:bodyPr wrap="square" lIns="50800" tIns="50800" rIns="50800" bIns="50800" numCol="1" anchor="ctr">
                  <a:noAutofit/>
                </a:bodyPr>
                <a:lstStyle/>
                <a:p>
                  <a:pPr algn="ctr" defTabSz="584200">
                    <a:defRPr sz="2200">
                      <a:solidFill>
                        <a:srgbClr val="FFFFFF"/>
                      </a:solidFill>
                      <a:latin typeface="Helvetica Neue Medium"/>
                      <a:ea typeface="Helvetica Neue Medium"/>
                      <a:cs typeface="Helvetica Neue Medium"/>
                      <a:sym typeface="Helvetica Neue Medium"/>
                    </a:defRPr>
                  </a:pPr>
                  <a:endParaRPr/>
                </a:p>
              </p:txBody>
            </p:sp>
            <p:sp>
              <p:nvSpPr>
                <p:cNvPr id="2195" name="Line"/>
                <p:cNvSpPr/>
                <p:nvPr/>
              </p:nvSpPr>
              <p:spPr>
                <a:xfrm flipH="1">
                  <a:off x="543728" y="539498"/>
                  <a:ext cx="894847" cy="386653"/>
                </a:xfrm>
                <a:prstGeom prst="line">
                  <a:avLst/>
                </a:prstGeom>
                <a:noFill/>
                <a:ln w="31750" cap="flat">
                  <a:solidFill>
                    <a:srgbClr val="E7AC8C"/>
                  </a:solidFill>
                  <a:prstDash val="solid"/>
                  <a:miter lim="400000"/>
                </a:ln>
                <a:effectLst>
                  <a:outerShdw blurRad="101600" dist="50800" dir="5400000" rotWithShape="0">
                    <a:srgbClr val="000000">
                      <a:alpha val="20000"/>
                    </a:srgbClr>
                  </a:outerShdw>
                </a:effectLst>
              </p:spPr>
              <p:txBody>
                <a:bodyPr wrap="square" lIns="50800" tIns="50800" rIns="50800" bIns="50800" numCol="1" anchor="ctr">
                  <a:noAutofit/>
                </a:bodyPr>
                <a:lstStyle/>
                <a:p>
                  <a:pPr algn="ctr" defTabSz="584200">
                    <a:defRPr sz="2200">
                      <a:solidFill>
                        <a:srgbClr val="FFFFFF"/>
                      </a:solidFill>
                      <a:latin typeface="Helvetica Neue Medium"/>
                      <a:ea typeface="Helvetica Neue Medium"/>
                      <a:cs typeface="Helvetica Neue Medium"/>
                      <a:sym typeface="Helvetica Neue Medium"/>
                    </a:defRPr>
                  </a:pPr>
                  <a:endParaRPr/>
                </a:p>
              </p:txBody>
            </p:sp>
            <p:sp>
              <p:nvSpPr>
                <p:cNvPr id="2196" name="Line"/>
                <p:cNvSpPr/>
                <p:nvPr/>
              </p:nvSpPr>
              <p:spPr>
                <a:xfrm flipH="1" flipV="1">
                  <a:off x="560305" y="893754"/>
                  <a:ext cx="204944" cy="482545"/>
                </a:xfrm>
                <a:prstGeom prst="line">
                  <a:avLst/>
                </a:prstGeom>
                <a:noFill/>
                <a:ln w="25400" cap="flat">
                  <a:solidFill>
                    <a:srgbClr val="525067"/>
                  </a:solidFill>
                  <a:prstDash val="solid"/>
                  <a:miter lim="400000"/>
                </a:ln>
                <a:effectLst>
                  <a:outerShdw blurRad="101600" dist="50800" dir="5400000" rotWithShape="0">
                    <a:srgbClr val="000000">
                      <a:alpha val="20000"/>
                    </a:srgbClr>
                  </a:outerShdw>
                </a:effectLst>
              </p:spPr>
              <p:txBody>
                <a:bodyPr wrap="square" lIns="50800" tIns="50800" rIns="50800" bIns="50800" numCol="1" anchor="ctr">
                  <a:noAutofit/>
                </a:bodyPr>
                <a:lstStyle/>
                <a:p>
                  <a:pPr algn="ctr" defTabSz="584200">
                    <a:defRPr sz="2200">
                      <a:solidFill>
                        <a:srgbClr val="FFFFFF"/>
                      </a:solidFill>
                      <a:latin typeface="Helvetica Neue Medium"/>
                      <a:ea typeface="Helvetica Neue Medium"/>
                      <a:cs typeface="Helvetica Neue Medium"/>
                      <a:sym typeface="Helvetica Neue Medium"/>
                    </a:defRPr>
                  </a:pPr>
                  <a:endParaRPr/>
                </a:p>
              </p:txBody>
            </p:sp>
            <p:sp>
              <p:nvSpPr>
                <p:cNvPr id="2197" name="Line"/>
                <p:cNvSpPr/>
                <p:nvPr/>
              </p:nvSpPr>
              <p:spPr>
                <a:xfrm flipH="1">
                  <a:off x="747152" y="523899"/>
                  <a:ext cx="642958" cy="744797"/>
                </a:xfrm>
                <a:prstGeom prst="line">
                  <a:avLst/>
                </a:prstGeom>
                <a:noFill/>
                <a:ln w="38100" cap="flat">
                  <a:solidFill>
                    <a:srgbClr val="525067"/>
                  </a:solidFill>
                  <a:prstDash val="solid"/>
                  <a:miter lim="400000"/>
                </a:ln>
                <a:effectLst>
                  <a:outerShdw blurRad="101600" dist="50800" dir="5400000" rotWithShape="0">
                    <a:srgbClr val="000000">
                      <a:alpha val="20000"/>
                    </a:srgbClr>
                  </a:outerShdw>
                </a:effectLst>
              </p:spPr>
              <p:txBody>
                <a:bodyPr wrap="square" lIns="50800" tIns="50800" rIns="50800" bIns="50800" numCol="1" anchor="ctr">
                  <a:noAutofit/>
                </a:bodyPr>
                <a:lstStyle/>
                <a:p>
                  <a:pPr algn="ctr" defTabSz="584200">
                    <a:defRPr sz="2200">
                      <a:solidFill>
                        <a:srgbClr val="FFFFFF"/>
                      </a:solidFill>
                      <a:latin typeface="Helvetica Neue Medium"/>
                      <a:ea typeface="Helvetica Neue Medium"/>
                      <a:cs typeface="Helvetica Neue Medium"/>
                      <a:sym typeface="Helvetica Neue Medium"/>
                    </a:defRPr>
                  </a:pPr>
                  <a:endParaRPr/>
                </a:p>
              </p:txBody>
            </p:sp>
            <p:sp>
              <p:nvSpPr>
                <p:cNvPr id="2198" name="Oval"/>
                <p:cNvSpPr/>
                <p:nvPr/>
              </p:nvSpPr>
              <p:spPr>
                <a:xfrm rot="21600000">
                  <a:off x="617466" y="203504"/>
                  <a:ext cx="142493" cy="147116"/>
                </a:xfrm>
                <a:prstGeom prst="ellipse">
                  <a:avLst/>
                </a:prstGeom>
                <a:solidFill>
                  <a:srgbClr val="7FA287"/>
                </a:solidFill>
                <a:ln w="12700" cap="flat">
                  <a:noFill/>
                  <a:miter lim="400000"/>
                </a:ln>
                <a:effectLst>
                  <a:outerShdw blurRad="101600" dist="50800" dir="5400000" rotWithShape="0">
                    <a:srgbClr val="000000">
                      <a:alpha val="20000"/>
                    </a:srgbClr>
                  </a:outerShdw>
                </a:effectLst>
              </p:spPr>
              <p:txBody>
                <a:bodyPr wrap="square" lIns="50800" tIns="50800" rIns="50800" bIns="50800" numCol="1" anchor="ctr">
                  <a:noAutofit/>
                </a:bodyPr>
                <a:lstStyle/>
                <a:p>
                  <a:pPr algn="ctr" defTabSz="584200">
                    <a:defRPr sz="2200">
                      <a:solidFill>
                        <a:srgbClr val="FFFFFF"/>
                      </a:solidFill>
                      <a:latin typeface="Helvetica Neue Medium"/>
                      <a:ea typeface="Helvetica Neue Medium"/>
                      <a:cs typeface="Helvetica Neue Medium"/>
                      <a:sym typeface="Helvetica Neue Medium"/>
                    </a:defRPr>
                  </a:pPr>
                  <a:endParaRPr/>
                </a:p>
              </p:txBody>
            </p:sp>
            <p:sp>
              <p:nvSpPr>
                <p:cNvPr id="2199" name="Line"/>
                <p:cNvSpPr/>
                <p:nvPr/>
              </p:nvSpPr>
              <p:spPr>
                <a:xfrm flipH="1">
                  <a:off x="744227" y="1048046"/>
                  <a:ext cx="554278" cy="259164"/>
                </a:xfrm>
                <a:prstGeom prst="line">
                  <a:avLst/>
                </a:prstGeom>
                <a:noFill/>
                <a:ln w="31750" cap="flat">
                  <a:solidFill>
                    <a:srgbClr val="525067"/>
                  </a:solidFill>
                  <a:prstDash val="solid"/>
                  <a:miter lim="400000"/>
                </a:ln>
                <a:effectLst>
                  <a:outerShdw blurRad="101600" dist="50800" dir="5400000" rotWithShape="0">
                    <a:srgbClr val="000000">
                      <a:alpha val="20000"/>
                    </a:srgbClr>
                  </a:outerShdw>
                </a:effectLst>
              </p:spPr>
              <p:txBody>
                <a:bodyPr wrap="square" lIns="50800" tIns="50800" rIns="50800" bIns="50800" numCol="1" anchor="ctr">
                  <a:noAutofit/>
                </a:bodyPr>
                <a:lstStyle/>
                <a:p>
                  <a:pPr algn="ctr" defTabSz="584200">
                    <a:defRPr sz="2200">
                      <a:solidFill>
                        <a:srgbClr val="FFFFFF"/>
                      </a:solidFill>
                      <a:latin typeface="Helvetica Neue Medium"/>
                      <a:ea typeface="Helvetica Neue Medium"/>
                      <a:cs typeface="Helvetica Neue Medium"/>
                      <a:sym typeface="Helvetica Neue Medium"/>
                    </a:defRPr>
                  </a:pPr>
                  <a:endParaRPr/>
                </a:p>
              </p:txBody>
            </p:sp>
            <p:sp>
              <p:nvSpPr>
                <p:cNvPr id="2200" name="Line"/>
                <p:cNvSpPr/>
                <p:nvPr/>
              </p:nvSpPr>
              <p:spPr>
                <a:xfrm flipH="1" flipV="1">
                  <a:off x="112927" y="1135193"/>
                  <a:ext cx="555682" cy="151494"/>
                </a:xfrm>
                <a:prstGeom prst="line">
                  <a:avLst/>
                </a:prstGeom>
                <a:noFill/>
                <a:ln w="31750" cap="flat">
                  <a:solidFill>
                    <a:srgbClr val="525067"/>
                  </a:solidFill>
                  <a:prstDash val="solid"/>
                  <a:miter lim="400000"/>
                </a:ln>
                <a:effectLst>
                  <a:outerShdw blurRad="101600" dist="50800" dir="5400000" rotWithShape="0">
                    <a:srgbClr val="000000">
                      <a:alpha val="20000"/>
                    </a:srgbClr>
                  </a:outerShdw>
                </a:effectLst>
              </p:spPr>
              <p:txBody>
                <a:bodyPr wrap="square" lIns="50800" tIns="50800" rIns="50800" bIns="50800" numCol="1" anchor="ctr">
                  <a:noAutofit/>
                </a:bodyPr>
                <a:lstStyle/>
                <a:p>
                  <a:pPr algn="ctr" defTabSz="584200">
                    <a:defRPr sz="2200">
                      <a:solidFill>
                        <a:srgbClr val="FFFFFF"/>
                      </a:solidFill>
                      <a:latin typeface="Helvetica Neue Medium"/>
                      <a:ea typeface="Helvetica Neue Medium"/>
                      <a:cs typeface="Helvetica Neue Medium"/>
                      <a:sym typeface="Helvetica Neue Medium"/>
                    </a:defRPr>
                  </a:pPr>
                  <a:endParaRPr/>
                </a:p>
              </p:txBody>
            </p:sp>
            <p:sp>
              <p:nvSpPr>
                <p:cNvPr id="2201" name="Circle"/>
                <p:cNvSpPr/>
                <p:nvPr/>
              </p:nvSpPr>
              <p:spPr>
                <a:xfrm rot="21600000">
                  <a:off x="642825" y="1203399"/>
                  <a:ext cx="222298" cy="224810"/>
                </a:xfrm>
                <a:prstGeom prst="ellipse">
                  <a:avLst/>
                </a:prstGeom>
                <a:solidFill>
                  <a:srgbClr val="7FA287"/>
                </a:solidFill>
                <a:ln w="12700" cap="flat">
                  <a:noFill/>
                  <a:miter lim="400000"/>
                </a:ln>
                <a:effectLst>
                  <a:outerShdw blurRad="101600" dist="50800" dir="5400000" rotWithShape="0">
                    <a:srgbClr val="000000">
                      <a:alpha val="20000"/>
                    </a:srgbClr>
                  </a:outerShdw>
                </a:effectLst>
              </p:spPr>
              <p:txBody>
                <a:bodyPr wrap="square" lIns="50800" tIns="50800" rIns="50800" bIns="50800" numCol="1" anchor="ctr">
                  <a:noAutofit/>
                </a:bodyPr>
                <a:lstStyle/>
                <a:p>
                  <a:pPr algn="ctr" defTabSz="584200">
                    <a:defRPr sz="2200">
                      <a:solidFill>
                        <a:srgbClr val="36384A"/>
                      </a:solidFill>
                      <a:latin typeface="Helvetica Neue Medium"/>
                      <a:ea typeface="Helvetica Neue Medium"/>
                      <a:cs typeface="Helvetica Neue Medium"/>
                      <a:sym typeface="Helvetica Neue Medium"/>
                    </a:defRPr>
                  </a:pPr>
                  <a:endParaRPr/>
                </a:p>
              </p:txBody>
            </p:sp>
            <p:sp>
              <p:nvSpPr>
                <p:cNvPr id="2202" name="Line"/>
                <p:cNvSpPr/>
                <p:nvPr/>
              </p:nvSpPr>
              <p:spPr>
                <a:xfrm flipH="1" flipV="1">
                  <a:off x="1572099" y="44980"/>
                  <a:ext cx="288734" cy="307713"/>
                </a:xfrm>
                <a:prstGeom prst="line">
                  <a:avLst/>
                </a:prstGeom>
                <a:noFill/>
                <a:ln w="25400" cap="flat">
                  <a:solidFill>
                    <a:srgbClr val="525067"/>
                  </a:solidFill>
                  <a:prstDash val="solid"/>
                  <a:miter lim="400000"/>
                </a:ln>
                <a:effectLst>
                  <a:outerShdw blurRad="101600" dist="50800" dir="5400000" rotWithShape="0">
                    <a:srgbClr val="000000">
                      <a:alpha val="20000"/>
                    </a:srgbClr>
                  </a:outerShdw>
                </a:effectLst>
              </p:spPr>
              <p:txBody>
                <a:bodyPr wrap="square" lIns="50800" tIns="50800" rIns="50800" bIns="50800" numCol="1" anchor="ctr">
                  <a:noAutofit/>
                </a:bodyPr>
                <a:lstStyle/>
                <a:p>
                  <a:pPr algn="ctr" defTabSz="584200">
                    <a:defRPr sz="2200">
                      <a:solidFill>
                        <a:srgbClr val="FFFFFF"/>
                      </a:solidFill>
                      <a:latin typeface="Helvetica Neue Medium"/>
                      <a:ea typeface="Helvetica Neue Medium"/>
                      <a:cs typeface="Helvetica Neue Medium"/>
                      <a:sym typeface="Helvetica Neue Medium"/>
                    </a:defRPr>
                  </a:pPr>
                  <a:endParaRPr/>
                </a:p>
              </p:txBody>
            </p:sp>
            <p:sp>
              <p:nvSpPr>
                <p:cNvPr id="2203" name="Line"/>
                <p:cNvSpPr/>
                <p:nvPr/>
              </p:nvSpPr>
              <p:spPr>
                <a:xfrm flipH="1" flipV="1">
                  <a:off x="1295657" y="1038444"/>
                  <a:ext cx="204679" cy="435362"/>
                </a:xfrm>
                <a:prstGeom prst="line">
                  <a:avLst/>
                </a:prstGeom>
                <a:noFill/>
                <a:ln w="25400" cap="flat">
                  <a:solidFill>
                    <a:srgbClr val="525067"/>
                  </a:solidFill>
                  <a:prstDash val="solid"/>
                  <a:miter lim="400000"/>
                </a:ln>
                <a:effectLst>
                  <a:outerShdw blurRad="101600" dist="50800" dir="5400000" rotWithShape="0">
                    <a:srgbClr val="000000">
                      <a:alpha val="20000"/>
                    </a:srgbClr>
                  </a:outerShdw>
                </a:effectLst>
              </p:spPr>
              <p:txBody>
                <a:bodyPr wrap="square" lIns="50800" tIns="50800" rIns="50800" bIns="50800" numCol="1" anchor="ctr">
                  <a:noAutofit/>
                </a:bodyPr>
                <a:lstStyle/>
                <a:p>
                  <a:pPr algn="ctr" defTabSz="584200">
                    <a:defRPr sz="2200">
                      <a:solidFill>
                        <a:srgbClr val="FFFFFF"/>
                      </a:solidFill>
                      <a:latin typeface="Helvetica Neue Medium"/>
                      <a:ea typeface="Helvetica Neue Medium"/>
                      <a:cs typeface="Helvetica Neue Medium"/>
                      <a:sym typeface="Helvetica Neue Medium"/>
                    </a:defRPr>
                  </a:pPr>
                  <a:endParaRPr/>
                </a:p>
              </p:txBody>
            </p:sp>
            <p:sp>
              <p:nvSpPr>
                <p:cNvPr id="2204" name="Line"/>
                <p:cNvSpPr/>
                <p:nvPr/>
              </p:nvSpPr>
              <p:spPr>
                <a:xfrm flipV="1">
                  <a:off x="1423799" y="113594"/>
                  <a:ext cx="190535" cy="358730"/>
                </a:xfrm>
                <a:prstGeom prst="line">
                  <a:avLst/>
                </a:prstGeom>
                <a:noFill/>
                <a:ln w="38100" cap="flat">
                  <a:solidFill>
                    <a:srgbClr val="E7AC8C"/>
                  </a:solidFill>
                  <a:prstDash val="solid"/>
                  <a:miter lim="400000"/>
                </a:ln>
                <a:effectLst>
                  <a:outerShdw blurRad="101600" dist="50800" dir="5400000" rotWithShape="0">
                    <a:srgbClr val="000000">
                      <a:alpha val="20000"/>
                    </a:srgbClr>
                  </a:outerShdw>
                </a:effectLst>
              </p:spPr>
              <p:txBody>
                <a:bodyPr wrap="square" lIns="50800" tIns="50800" rIns="50800" bIns="50800" numCol="1" anchor="ctr">
                  <a:noAutofit/>
                </a:bodyPr>
                <a:lstStyle/>
                <a:p>
                  <a:pPr algn="ctr" defTabSz="584200">
                    <a:defRPr sz="2200">
                      <a:solidFill>
                        <a:srgbClr val="FFFFFF"/>
                      </a:solidFill>
                      <a:latin typeface="Helvetica Neue Medium"/>
                      <a:ea typeface="Helvetica Neue Medium"/>
                      <a:cs typeface="Helvetica Neue Medium"/>
                      <a:sym typeface="Helvetica Neue Medium"/>
                    </a:defRPr>
                  </a:pPr>
                  <a:endParaRPr/>
                </a:p>
              </p:txBody>
            </p:sp>
            <p:sp>
              <p:nvSpPr>
                <p:cNvPr id="2205" name="Line"/>
                <p:cNvSpPr/>
                <p:nvPr/>
              </p:nvSpPr>
              <p:spPr>
                <a:xfrm flipH="1" flipV="1">
                  <a:off x="1656638" y="178513"/>
                  <a:ext cx="153187" cy="513918"/>
                </a:xfrm>
                <a:prstGeom prst="line">
                  <a:avLst/>
                </a:prstGeom>
                <a:noFill/>
                <a:ln w="19050" cap="flat">
                  <a:solidFill>
                    <a:srgbClr val="525067"/>
                  </a:solidFill>
                  <a:prstDash val="solid"/>
                  <a:miter lim="400000"/>
                </a:ln>
                <a:effectLst>
                  <a:outerShdw blurRad="101600" dist="50800" dir="5400000" rotWithShape="0">
                    <a:srgbClr val="000000">
                      <a:alpha val="20000"/>
                    </a:srgbClr>
                  </a:outerShdw>
                </a:effectLst>
              </p:spPr>
              <p:txBody>
                <a:bodyPr wrap="square" lIns="50800" tIns="50800" rIns="50800" bIns="50800" numCol="1" anchor="ctr">
                  <a:noAutofit/>
                </a:bodyPr>
                <a:lstStyle/>
                <a:p>
                  <a:pPr algn="ctr" defTabSz="584200">
                    <a:defRPr sz="2200">
                      <a:solidFill>
                        <a:srgbClr val="FFFFFF"/>
                      </a:solidFill>
                      <a:latin typeface="Helvetica Neue Medium"/>
                      <a:ea typeface="Helvetica Neue Medium"/>
                      <a:cs typeface="Helvetica Neue Medium"/>
                      <a:sym typeface="Helvetica Neue Medium"/>
                    </a:defRPr>
                  </a:pPr>
                  <a:endParaRPr/>
                </a:p>
              </p:txBody>
            </p:sp>
            <p:sp>
              <p:nvSpPr>
                <p:cNvPr id="2206" name="Line"/>
                <p:cNvSpPr/>
                <p:nvPr/>
              </p:nvSpPr>
              <p:spPr>
                <a:xfrm flipH="1" flipV="1">
                  <a:off x="1583413" y="84758"/>
                  <a:ext cx="442130" cy="1"/>
                </a:xfrm>
                <a:prstGeom prst="line">
                  <a:avLst/>
                </a:prstGeom>
                <a:noFill/>
                <a:ln w="25400" cap="flat">
                  <a:solidFill>
                    <a:srgbClr val="525067"/>
                  </a:solidFill>
                  <a:prstDash val="solid"/>
                  <a:miter lim="400000"/>
                </a:ln>
                <a:effectLst>
                  <a:outerShdw blurRad="101600" dist="50800" dir="5400000" rotWithShape="0">
                    <a:srgbClr val="000000">
                      <a:alpha val="20000"/>
                    </a:srgbClr>
                  </a:outerShdw>
                </a:effectLst>
              </p:spPr>
              <p:txBody>
                <a:bodyPr wrap="square" lIns="50800" tIns="50800" rIns="50800" bIns="50800" numCol="1" anchor="ctr">
                  <a:noAutofit/>
                </a:bodyPr>
                <a:lstStyle/>
                <a:p>
                  <a:pPr algn="ctr" defTabSz="584200">
                    <a:defRPr sz="2200">
                      <a:solidFill>
                        <a:srgbClr val="FFFFFF"/>
                      </a:solidFill>
                      <a:latin typeface="Helvetica Neue Medium"/>
                      <a:ea typeface="Helvetica Neue Medium"/>
                      <a:cs typeface="Helvetica Neue Medium"/>
                      <a:sym typeface="Helvetica Neue Medium"/>
                    </a:defRPr>
                  </a:pPr>
                  <a:endParaRPr/>
                </a:p>
              </p:txBody>
            </p:sp>
            <p:sp>
              <p:nvSpPr>
                <p:cNvPr id="2207" name="Line"/>
                <p:cNvSpPr/>
                <p:nvPr/>
              </p:nvSpPr>
              <p:spPr>
                <a:xfrm flipH="1">
                  <a:off x="1452796" y="1128347"/>
                  <a:ext cx="201018" cy="340529"/>
                </a:xfrm>
                <a:prstGeom prst="line">
                  <a:avLst/>
                </a:prstGeom>
                <a:noFill/>
                <a:ln w="25400" cap="flat">
                  <a:solidFill>
                    <a:srgbClr val="525067"/>
                  </a:solidFill>
                  <a:prstDash val="solid"/>
                  <a:miter lim="400000"/>
                </a:ln>
                <a:effectLst>
                  <a:outerShdw blurRad="101600" dist="50800" dir="5400000" rotWithShape="0">
                    <a:srgbClr val="000000">
                      <a:alpha val="20000"/>
                    </a:srgbClr>
                  </a:outerShdw>
                </a:effectLst>
              </p:spPr>
              <p:txBody>
                <a:bodyPr wrap="square" lIns="50800" tIns="50800" rIns="50800" bIns="50800" numCol="1" anchor="ctr">
                  <a:noAutofit/>
                </a:bodyPr>
                <a:lstStyle/>
                <a:p>
                  <a:pPr algn="ctr" defTabSz="584200">
                    <a:defRPr sz="2200">
                      <a:solidFill>
                        <a:srgbClr val="FFFFFF"/>
                      </a:solidFill>
                      <a:latin typeface="Helvetica Neue Medium"/>
                      <a:ea typeface="Helvetica Neue Medium"/>
                      <a:cs typeface="Helvetica Neue Medium"/>
                      <a:sym typeface="Helvetica Neue Medium"/>
                    </a:defRPr>
                  </a:pPr>
                  <a:endParaRPr/>
                </a:p>
              </p:txBody>
            </p:sp>
            <p:sp>
              <p:nvSpPr>
                <p:cNvPr id="2208" name="Line"/>
                <p:cNvSpPr/>
                <p:nvPr/>
              </p:nvSpPr>
              <p:spPr>
                <a:xfrm flipH="1">
                  <a:off x="1456093" y="331901"/>
                  <a:ext cx="418767" cy="149866"/>
                </a:xfrm>
                <a:prstGeom prst="line">
                  <a:avLst/>
                </a:prstGeom>
                <a:noFill/>
                <a:ln w="31750" cap="flat">
                  <a:solidFill>
                    <a:srgbClr val="525067"/>
                  </a:solidFill>
                  <a:prstDash val="solid"/>
                  <a:miter lim="400000"/>
                </a:ln>
                <a:effectLst>
                  <a:outerShdw blurRad="101600" dist="50800" dir="5400000" rotWithShape="0">
                    <a:srgbClr val="000000">
                      <a:alpha val="20000"/>
                    </a:srgbClr>
                  </a:outerShdw>
                </a:effectLst>
              </p:spPr>
              <p:txBody>
                <a:bodyPr wrap="square" lIns="50800" tIns="50800" rIns="50800" bIns="50800" numCol="1" anchor="ctr">
                  <a:noAutofit/>
                </a:bodyPr>
                <a:lstStyle/>
                <a:p>
                  <a:pPr algn="ctr" defTabSz="584200">
                    <a:defRPr sz="2200">
                      <a:solidFill>
                        <a:srgbClr val="FFFFFF"/>
                      </a:solidFill>
                      <a:latin typeface="Helvetica Neue Medium"/>
                      <a:ea typeface="Helvetica Neue Medium"/>
                      <a:cs typeface="Helvetica Neue Medium"/>
                      <a:sym typeface="Helvetica Neue Medium"/>
                    </a:defRPr>
                  </a:pPr>
                  <a:endParaRPr/>
                </a:p>
              </p:txBody>
            </p:sp>
            <p:sp>
              <p:nvSpPr>
                <p:cNvPr id="2209" name="Circle"/>
                <p:cNvSpPr/>
                <p:nvPr/>
              </p:nvSpPr>
              <p:spPr>
                <a:xfrm rot="21600000">
                  <a:off x="1508774" y="-1"/>
                  <a:ext cx="222299" cy="224811"/>
                </a:xfrm>
                <a:prstGeom prst="ellipse">
                  <a:avLst/>
                </a:prstGeom>
                <a:solidFill>
                  <a:srgbClr val="415969"/>
                </a:solidFill>
                <a:ln w="12700" cap="flat">
                  <a:noFill/>
                  <a:miter lim="400000"/>
                </a:ln>
                <a:effectLst>
                  <a:outerShdw blurRad="101600" dist="50800" dir="5400000" rotWithShape="0">
                    <a:srgbClr val="000000">
                      <a:alpha val="20000"/>
                    </a:srgbClr>
                  </a:outerShdw>
                </a:effectLst>
              </p:spPr>
              <p:txBody>
                <a:bodyPr wrap="square" lIns="50800" tIns="50800" rIns="50800" bIns="50800" numCol="1" anchor="ctr">
                  <a:noAutofit/>
                </a:bodyPr>
                <a:lstStyle/>
                <a:p>
                  <a:pPr algn="ctr" defTabSz="584200">
                    <a:defRPr sz="2200">
                      <a:solidFill>
                        <a:srgbClr val="36384A"/>
                      </a:solidFill>
                      <a:latin typeface="Helvetica Neue Medium"/>
                      <a:ea typeface="Helvetica Neue Medium"/>
                      <a:cs typeface="Helvetica Neue Medium"/>
                      <a:sym typeface="Helvetica Neue Medium"/>
                    </a:defRPr>
                  </a:pPr>
                  <a:endParaRPr/>
                </a:p>
              </p:txBody>
            </p:sp>
            <p:sp>
              <p:nvSpPr>
                <p:cNvPr id="2210" name="Line"/>
                <p:cNvSpPr/>
                <p:nvPr/>
              </p:nvSpPr>
              <p:spPr>
                <a:xfrm flipH="1" flipV="1">
                  <a:off x="1419675" y="509439"/>
                  <a:ext cx="400496" cy="209603"/>
                </a:xfrm>
                <a:prstGeom prst="line">
                  <a:avLst/>
                </a:prstGeom>
                <a:noFill/>
                <a:ln w="25400" cap="flat">
                  <a:solidFill>
                    <a:srgbClr val="525067"/>
                  </a:solidFill>
                  <a:prstDash val="solid"/>
                  <a:miter lim="400000"/>
                </a:ln>
                <a:effectLst>
                  <a:outerShdw blurRad="101600" dist="50800" dir="5400000" rotWithShape="0">
                    <a:srgbClr val="000000">
                      <a:alpha val="20000"/>
                    </a:srgbClr>
                  </a:outerShdw>
                </a:effectLst>
              </p:spPr>
              <p:txBody>
                <a:bodyPr wrap="square" lIns="50800" tIns="50800" rIns="50800" bIns="50800" numCol="1" anchor="ctr">
                  <a:noAutofit/>
                </a:bodyPr>
                <a:lstStyle/>
                <a:p>
                  <a:pPr algn="ctr" defTabSz="584200">
                    <a:defRPr sz="2200">
                      <a:solidFill>
                        <a:srgbClr val="FFFFFF"/>
                      </a:solidFill>
                      <a:latin typeface="Helvetica Neue Medium"/>
                      <a:ea typeface="Helvetica Neue Medium"/>
                      <a:cs typeface="Helvetica Neue Medium"/>
                      <a:sym typeface="Helvetica Neue Medium"/>
                    </a:defRPr>
                  </a:pPr>
                  <a:endParaRPr/>
                </a:p>
              </p:txBody>
            </p:sp>
            <p:sp>
              <p:nvSpPr>
                <p:cNvPr id="2211" name="Oval"/>
                <p:cNvSpPr/>
                <p:nvPr/>
              </p:nvSpPr>
              <p:spPr>
                <a:xfrm rot="21600000">
                  <a:off x="1265375" y="386095"/>
                  <a:ext cx="265243" cy="277144"/>
                </a:xfrm>
                <a:prstGeom prst="ellipse">
                  <a:avLst/>
                </a:prstGeom>
                <a:solidFill>
                  <a:srgbClr val="7FA287"/>
                </a:solidFill>
                <a:ln w="12700" cap="flat">
                  <a:noFill/>
                  <a:miter lim="400000"/>
                </a:ln>
                <a:effectLst>
                  <a:outerShdw blurRad="101600" dist="50800" dir="5400000" rotWithShape="0">
                    <a:srgbClr val="000000">
                      <a:alpha val="20000"/>
                    </a:srgbClr>
                  </a:outerShdw>
                </a:effectLst>
              </p:spPr>
              <p:txBody>
                <a:bodyPr wrap="square" lIns="50800" tIns="50800" rIns="50800" bIns="50800" numCol="1" anchor="ctr">
                  <a:noAutofit/>
                </a:bodyPr>
                <a:lstStyle/>
                <a:p>
                  <a:pPr algn="ctr" defTabSz="584200">
                    <a:defRPr sz="2200">
                      <a:solidFill>
                        <a:srgbClr val="FFFFFF"/>
                      </a:solidFill>
                      <a:latin typeface="Helvetica Neue Medium"/>
                      <a:ea typeface="Helvetica Neue Medium"/>
                      <a:cs typeface="Helvetica Neue Medium"/>
                      <a:sym typeface="Helvetica Neue Medium"/>
                    </a:defRPr>
                  </a:pPr>
                  <a:endParaRPr/>
                </a:p>
              </p:txBody>
            </p:sp>
            <p:sp>
              <p:nvSpPr>
                <p:cNvPr id="2212" name="Line"/>
                <p:cNvSpPr/>
                <p:nvPr/>
              </p:nvSpPr>
              <p:spPr>
                <a:xfrm flipH="1">
                  <a:off x="1862668" y="80271"/>
                  <a:ext cx="142845" cy="277989"/>
                </a:xfrm>
                <a:prstGeom prst="line">
                  <a:avLst/>
                </a:prstGeom>
                <a:noFill/>
                <a:ln w="25400" cap="flat">
                  <a:solidFill>
                    <a:srgbClr val="525067"/>
                  </a:solidFill>
                  <a:prstDash val="solid"/>
                  <a:miter lim="400000"/>
                </a:ln>
                <a:effectLst>
                  <a:outerShdw blurRad="101600" dist="50800" dir="5400000" rotWithShape="0">
                    <a:srgbClr val="000000">
                      <a:alpha val="20000"/>
                    </a:srgbClr>
                  </a:outerShdw>
                </a:effectLst>
              </p:spPr>
              <p:txBody>
                <a:bodyPr wrap="square" lIns="50800" tIns="50800" rIns="50800" bIns="50800" numCol="1" anchor="ctr">
                  <a:noAutofit/>
                </a:bodyPr>
                <a:lstStyle/>
                <a:p>
                  <a:pPr algn="ctr" defTabSz="584200">
                    <a:defRPr sz="2200">
                      <a:solidFill>
                        <a:srgbClr val="FFFFFF"/>
                      </a:solidFill>
                      <a:latin typeface="Helvetica Neue Medium"/>
                      <a:ea typeface="Helvetica Neue Medium"/>
                      <a:cs typeface="Helvetica Neue Medium"/>
                      <a:sym typeface="Helvetica Neue Medium"/>
                    </a:defRPr>
                  </a:pPr>
                  <a:endParaRPr/>
                </a:p>
              </p:txBody>
            </p:sp>
            <p:sp>
              <p:nvSpPr>
                <p:cNvPr id="2213" name="Oval"/>
                <p:cNvSpPr/>
                <p:nvPr/>
              </p:nvSpPr>
              <p:spPr>
                <a:xfrm rot="21600000">
                  <a:off x="1806575" y="278627"/>
                  <a:ext cx="142492" cy="147116"/>
                </a:xfrm>
                <a:prstGeom prst="ellipse">
                  <a:avLst/>
                </a:prstGeom>
                <a:solidFill>
                  <a:srgbClr val="415969"/>
                </a:solidFill>
                <a:ln w="12700" cap="flat">
                  <a:noFill/>
                  <a:miter lim="400000"/>
                </a:ln>
                <a:effectLst>
                  <a:outerShdw blurRad="101600" dist="50800" dir="5400000" rotWithShape="0">
                    <a:srgbClr val="000000">
                      <a:alpha val="20000"/>
                    </a:srgbClr>
                  </a:outerShdw>
                </a:effectLst>
              </p:spPr>
              <p:txBody>
                <a:bodyPr wrap="square" lIns="50800" tIns="50800" rIns="50800" bIns="50800" numCol="1" anchor="ctr">
                  <a:noAutofit/>
                </a:bodyPr>
                <a:lstStyle/>
                <a:p>
                  <a:pPr algn="ctr" defTabSz="584200">
                    <a:defRPr sz="2200">
                      <a:solidFill>
                        <a:srgbClr val="FFFFFF"/>
                      </a:solidFill>
                      <a:latin typeface="Helvetica Neue Medium"/>
                      <a:ea typeface="Helvetica Neue Medium"/>
                      <a:cs typeface="Helvetica Neue Medium"/>
                      <a:sym typeface="Helvetica Neue Medium"/>
                    </a:defRPr>
                  </a:pPr>
                  <a:endParaRPr/>
                </a:p>
              </p:txBody>
            </p:sp>
            <p:sp>
              <p:nvSpPr>
                <p:cNvPr id="2214" name="Circle"/>
                <p:cNvSpPr/>
                <p:nvPr/>
              </p:nvSpPr>
              <p:spPr>
                <a:xfrm rot="21600000">
                  <a:off x="1945635" y="12412"/>
                  <a:ext cx="123494" cy="127501"/>
                </a:xfrm>
                <a:prstGeom prst="ellipse">
                  <a:avLst/>
                </a:prstGeom>
                <a:solidFill>
                  <a:srgbClr val="415969"/>
                </a:solidFill>
                <a:ln w="12700" cap="flat">
                  <a:noFill/>
                  <a:miter lim="400000"/>
                </a:ln>
                <a:effectLst>
                  <a:outerShdw blurRad="101600" dist="50800" dir="5400000" rotWithShape="0">
                    <a:srgbClr val="000000">
                      <a:alpha val="20000"/>
                    </a:srgbClr>
                  </a:outerShdw>
                </a:effectLst>
              </p:spPr>
              <p:txBody>
                <a:bodyPr wrap="square" lIns="50800" tIns="50800" rIns="50800" bIns="50800" numCol="1" anchor="ctr">
                  <a:noAutofit/>
                </a:bodyPr>
                <a:lstStyle/>
                <a:p>
                  <a:pPr algn="ctr" defTabSz="584200">
                    <a:defRPr sz="2200">
                      <a:solidFill>
                        <a:srgbClr val="FFFFFF"/>
                      </a:solidFill>
                      <a:latin typeface="Helvetica Neue Medium"/>
                      <a:ea typeface="Helvetica Neue Medium"/>
                      <a:cs typeface="Helvetica Neue Medium"/>
                      <a:sym typeface="Helvetica Neue Medium"/>
                    </a:defRPr>
                  </a:pPr>
                  <a:endParaRPr/>
                </a:p>
              </p:txBody>
            </p:sp>
            <p:sp>
              <p:nvSpPr>
                <p:cNvPr id="2215" name="Circle"/>
                <p:cNvSpPr/>
                <p:nvPr/>
              </p:nvSpPr>
              <p:spPr>
                <a:xfrm rot="21600000">
                  <a:off x="1231792" y="994169"/>
                  <a:ext cx="123494" cy="127500"/>
                </a:xfrm>
                <a:prstGeom prst="ellipse">
                  <a:avLst/>
                </a:prstGeom>
                <a:solidFill>
                  <a:srgbClr val="7FA287"/>
                </a:solidFill>
                <a:ln w="12700" cap="flat">
                  <a:noFill/>
                  <a:miter lim="400000"/>
                </a:ln>
                <a:effectLst>
                  <a:outerShdw blurRad="101600" dist="50800" dir="5400000" rotWithShape="0">
                    <a:srgbClr val="000000">
                      <a:alpha val="20000"/>
                    </a:srgbClr>
                  </a:outerShdw>
                </a:effectLst>
              </p:spPr>
              <p:txBody>
                <a:bodyPr wrap="square" lIns="50800" tIns="50800" rIns="50800" bIns="50800" numCol="1" anchor="ctr">
                  <a:noAutofit/>
                </a:bodyPr>
                <a:lstStyle/>
                <a:p>
                  <a:pPr algn="ctr" defTabSz="584200">
                    <a:defRPr sz="2200">
                      <a:solidFill>
                        <a:srgbClr val="FFFFFF"/>
                      </a:solidFill>
                      <a:latin typeface="Helvetica Neue Medium"/>
                      <a:ea typeface="Helvetica Neue Medium"/>
                      <a:cs typeface="Helvetica Neue Medium"/>
                      <a:sym typeface="Helvetica Neue Medium"/>
                    </a:defRPr>
                  </a:pPr>
                  <a:endParaRPr/>
                </a:p>
              </p:txBody>
            </p:sp>
            <p:sp>
              <p:nvSpPr>
                <p:cNvPr id="2216" name="Line"/>
                <p:cNvSpPr/>
                <p:nvPr/>
              </p:nvSpPr>
              <p:spPr>
                <a:xfrm>
                  <a:off x="1656577" y="1097444"/>
                  <a:ext cx="274028" cy="292039"/>
                </a:xfrm>
                <a:prstGeom prst="line">
                  <a:avLst/>
                </a:prstGeom>
                <a:noFill/>
                <a:ln w="25400" cap="flat">
                  <a:solidFill>
                    <a:srgbClr val="525067"/>
                  </a:solidFill>
                  <a:prstDash val="solid"/>
                  <a:miter lim="400000"/>
                </a:ln>
                <a:effectLst>
                  <a:outerShdw blurRad="101600" dist="50800" dir="5400000" rotWithShape="0">
                    <a:srgbClr val="000000">
                      <a:alpha val="20000"/>
                    </a:srgbClr>
                  </a:outerShdw>
                </a:effectLst>
              </p:spPr>
              <p:txBody>
                <a:bodyPr wrap="square" lIns="50800" tIns="50800" rIns="50800" bIns="50800" numCol="1" anchor="ctr">
                  <a:noAutofit/>
                </a:bodyPr>
                <a:lstStyle/>
                <a:p>
                  <a:pPr algn="ctr" defTabSz="584200">
                    <a:defRPr sz="2200">
                      <a:solidFill>
                        <a:srgbClr val="FFFFFF"/>
                      </a:solidFill>
                      <a:latin typeface="Helvetica Neue Medium"/>
                      <a:ea typeface="Helvetica Neue Medium"/>
                      <a:cs typeface="Helvetica Neue Medium"/>
                      <a:sym typeface="Helvetica Neue Medium"/>
                    </a:defRPr>
                  </a:pPr>
                  <a:endParaRPr/>
                </a:p>
              </p:txBody>
            </p:sp>
            <p:sp>
              <p:nvSpPr>
                <p:cNvPr id="2217" name="Line"/>
                <p:cNvSpPr/>
                <p:nvPr/>
              </p:nvSpPr>
              <p:spPr>
                <a:xfrm flipV="1">
                  <a:off x="1488732" y="1362986"/>
                  <a:ext cx="455468" cy="86570"/>
                </a:xfrm>
                <a:prstGeom prst="line">
                  <a:avLst/>
                </a:prstGeom>
                <a:noFill/>
                <a:ln w="25400" cap="flat">
                  <a:solidFill>
                    <a:srgbClr val="525067"/>
                  </a:solidFill>
                  <a:prstDash val="solid"/>
                  <a:miter lim="400000"/>
                </a:ln>
                <a:effectLst>
                  <a:outerShdw blurRad="101600" dist="50800" dir="5400000" rotWithShape="0">
                    <a:srgbClr val="000000">
                      <a:alpha val="20000"/>
                    </a:srgbClr>
                  </a:outerShdw>
                </a:effectLst>
              </p:spPr>
              <p:txBody>
                <a:bodyPr wrap="square" lIns="50800" tIns="50800" rIns="50800" bIns="50800" numCol="1" anchor="ctr">
                  <a:noAutofit/>
                </a:bodyPr>
                <a:lstStyle/>
                <a:p>
                  <a:pPr algn="ctr" defTabSz="584200">
                    <a:defRPr sz="2200">
                      <a:solidFill>
                        <a:srgbClr val="FFFFFF"/>
                      </a:solidFill>
                      <a:latin typeface="Helvetica Neue Medium"/>
                      <a:ea typeface="Helvetica Neue Medium"/>
                      <a:cs typeface="Helvetica Neue Medium"/>
                      <a:sym typeface="Helvetica Neue Medium"/>
                    </a:defRPr>
                  </a:pPr>
                  <a:endParaRPr/>
                </a:p>
              </p:txBody>
            </p:sp>
            <p:sp>
              <p:nvSpPr>
                <p:cNvPr id="2218" name="Oval"/>
                <p:cNvSpPr/>
                <p:nvPr/>
              </p:nvSpPr>
              <p:spPr>
                <a:xfrm rot="21600000">
                  <a:off x="1862844" y="1302162"/>
                  <a:ext cx="142493" cy="147116"/>
                </a:xfrm>
                <a:prstGeom prst="ellipse">
                  <a:avLst/>
                </a:prstGeom>
                <a:solidFill>
                  <a:srgbClr val="415969"/>
                </a:solidFill>
                <a:ln w="12700" cap="flat">
                  <a:noFill/>
                  <a:miter lim="400000"/>
                </a:ln>
                <a:effectLst>
                  <a:outerShdw blurRad="101600" dist="50800" dir="5400000" rotWithShape="0">
                    <a:srgbClr val="000000">
                      <a:alpha val="20000"/>
                    </a:srgbClr>
                  </a:outerShdw>
                </a:effectLst>
              </p:spPr>
              <p:txBody>
                <a:bodyPr wrap="square" lIns="50800" tIns="50800" rIns="50800" bIns="50800" numCol="1" anchor="ctr">
                  <a:noAutofit/>
                </a:bodyPr>
                <a:lstStyle/>
                <a:p>
                  <a:pPr algn="ctr" defTabSz="584200">
                    <a:defRPr sz="2200">
                      <a:solidFill>
                        <a:srgbClr val="FFFFFF"/>
                      </a:solidFill>
                      <a:latin typeface="Helvetica Neue Medium"/>
                      <a:ea typeface="Helvetica Neue Medium"/>
                      <a:cs typeface="Helvetica Neue Medium"/>
                      <a:sym typeface="Helvetica Neue Medium"/>
                    </a:defRPr>
                  </a:pPr>
                  <a:endParaRPr/>
                </a:p>
              </p:txBody>
            </p:sp>
            <p:sp>
              <p:nvSpPr>
                <p:cNvPr id="2219" name="Oval"/>
                <p:cNvSpPr/>
                <p:nvPr/>
              </p:nvSpPr>
              <p:spPr>
                <a:xfrm rot="21600000">
                  <a:off x="1404183" y="1368550"/>
                  <a:ext cx="157014" cy="170408"/>
                </a:xfrm>
                <a:prstGeom prst="ellipse">
                  <a:avLst/>
                </a:prstGeom>
                <a:solidFill>
                  <a:srgbClr val="415969"/>
                </a:solidFill>
                <a:ln w="12700" cap="flat">
                  <a:noFill/>
                  <a:miter lim="400000"/>
                </a:ln>
                <a:effectLst>
                  <a:outerShdw blurRad="101600" dist="50800" dir="5400000" rotWithShape="0">
                    <a:srgbClr val="000000">
                      <a:alpha val="20000"/>
                    </a:srgbClr>
                  </a:outerShdw>
                </a:effectLst>
              </p:spPr>
              <p:txBody>
                <a:bodyPr wrap="square" lIns="50800" tIns="50800" rIns="50800" bIns="50800" numCol="1" anchor="ctr">
                  <a:noAutofit/>
                </a:bodyPr>
                <a:lstStyle/>
                <a:p>
                  <a:pPr algn="ctr" defTabSz="584200">
                    <a:defRPr sz="2200">
                      <a:solidFill>
                        <a:srgbClr val="FFFFFF"/>
                      </a:solidFill>
                      <a:latin typeface="Helvetica Neue Medium"/>
                      <a:ea typeface="Helvetica Neue Medium"/>
                      <a:cs typeface="Helvetica Neue Medium"/>
                      <a:sym typeface="Helvetica Neue Medium"/>
                    </a:defRPr>
                  </a:pPr>
                  <a:endParaRPr/>
                </a:p>
              </p:txBody>
            </p:sp>
            <p:sp>
              <p:nvSpPr>
                <p:cNvPr id="2220" name="Line"/>
                <p:cNvSpPr/>
                <p:nvPr/>
              </p:nvSpPr>
              <p:spPr>
                <a:xfrm flipV="1">
                  <a:off x="1666842" y="743733"/>
                  <a:ext cx="150193" cy="360391"/>
                </a:xfrm>
                <a:prstGeom prst="line">
                  <a:avLst/>
                </a:prstGeom>
                <a:noFill/>
                <a:ln w="25400" cap="flat">
                  <a:solidFill>
                    <a:srgbClr val="525067"/>
                  </a:solidFill>
                  <a:prstDash val="solid"/>
                  <a:miter lim="400000"/>
                </a:ln>
                <a:effectLst>
                  <a:outerShdw blurRad="101600" dist="50800" dir="5400000" rotWithShape="0">
                    <a:srgbClr val="000000">
                      <a:alpha val="20000"/>
                    </a:srgbClr>
                  </a:outerShdw>
                </a:effectLst>
              </p:spPr>
              <p:txBody>
                <a:bodyPr wrap="square" lIns="50800" tIns="50800" rIns="50800" bIns="50800" numCol="1" anchor="ctr">
                  <a:noAutofit/>
                </a:bodyPr>
                <a:lstStyle/>
                <a:p>
                  <a:pPr algn="ctr" defTabSz="584200">
                    <a:defRPr sz="2200">
                      <a:solidFill>
                        <a:srgbClr val="FFFFFF"/>
                      </a:solidFill>
                      <a:latin typeface="Helvetica Neue Medium"/>
                      <a:ea typeface="Helvetica Neue Medium"/>
                      <a:cs typeface="Helvetica Neue Medium"/>
                      <a:sym typeface="Helvetica Neue Medium"/>
                    </a:defRPr>
                  </a:pPr>
                  <a:endParaRPr/>
                </a:p>
              </p:txBody>
            </p:sp>
            <p:sp>
              <p:nvSpPr>
                <p:cNvPr id="2221" name="Oval"/>
                <p:cNvSpPr/>
                <p:nvPr/>
              </p:nvSpPr>
              <p:spPr>
                <a:xfrm rot="21600000">
                  <a:off x="1740772" y="651510"/>
                  <a:ext cx="142493" cy="147116"/>
                </a:xfrm>
                <a:prstGeom prst="ellipse">
                  <a:avLst/>
                </a:prstGeom>
                <a:solidFill>
                  <a:srgbClr val="415969"/>
                </a:solidFill>
                <a:ln w="12700" cap="flat">
                  <a:noFill/>
                  <a:miter lim="400000"/>
                </a:ln>
                <a:effectLst>
                  <a:outerShdw blurRad="101600" dist="50800" dir="5400000" rotWithShape="0">
                    <a:srgbClr val="000000">
                      <a:alpha val="20000"/>
                    </a:srgbClr>
                  </a:outerShdw>
                </a:effectLst>
              </p:spPr>
              <p:txBody>
                <a:bodyPr wrap="square" lIns="50800" tIns="50800" rIns="50800" bIns="50800" numCol="1" anchor="ctr">
                  <a:noAutofit/>
                </a:bodyPr>
                <a:lstStyle/>
                <a:p>
                  <a:pPr algn="ctr" defTabSz="584200">
                    <a:defRPr sz="2200">
                      <a:solidFill>
                        <a:srgbClr val="FFFFFF"/>
                      </a:solidFill>
                      <a:latin typeface="Helvetica Neue Medium"/>
                      <a:ea typeface="Helvetica Neue Medium"/>
                      <a:cs typeface="Helvetica Neue Medium"/>
                      <a:sym typeface="Helvetica Neue Medium"/>
                    </a:defRPr>
                  </a:pPr>
                  <a:endParaRPr/>
                </a:p>
              </p:txBody>
            </p:sp>
            <p:sp>
              <p:nvSpPr>
                <p:cNvPr id="2222" name="Oval"/>
                <p:cNvSpPr/>
                <p:nvPr/>
              </p:nvSpPr>
              <p:spPr>
                <a:xfrm rot="21600000">
                  <a:off x="1625146" y="1061469"/>
                  <a:ext cx="80661" cy="85963"/>
                </a:xfrm>
                <a:prstGeom prst="ellipse">
                  <a:avLst/>
                </a:prstGeom>
                <a:solidFill>
                  <a:srgbClr val="415969"/>
                </a:solidFill>
                <a:ln w="12700" cap="flat">
                  <a:noFill/>
                  <a:miter lim="400000"/>
                </a:ln>
                <a:effectLst>
                  <a:outerShdw blurRad="101600" dist="50800" dir="5400000" rotWithShape="0">
                    <a:srgbClr val="000000">
                      <a:alpha val="20000"/>
                    </a:srgbClr>
                  </a:outerShdw>
                </a:effectLst>
              </p:spPr>
              <p:txBody>
                <a:bodyPr wrap="square" lIns="50800" tIns="50800" rIns="50800" bIns="50800" numCol="1" anchor="ctr">
                  <a:noAutofit/>
                </a:bodyPr>
                <a:lstStyle/>
                <a:p>
                  <a:pPr algn="ctr" defTabSz="584200">
                    <a:defRPr sz="2200">
                      <a:solidFill>
                        <a:srgbClr val="FFFFFF"/>
                      </a:solidFill>
                      <a:latin typeface="Helvetica Neue Medium"/>
                      <a:ea typeface="Helvetica Neue Medium"/>
                      <a:cs typeface="Helvetica Neue Medium"/>
                      <a:sym typeface="Helvetica Neue Medium"/>
                    </a:defRPr>
                  </a:pPr>
                  <a:endParaRPr/>
                </a:p>
              </p:txBody>
            </p:sp>
            <p:sp>
              <p:nvSpPr>
                <p:cNvPr id="2223" name="Line"/>
                <p:cNvSpPr/>
                <p:nvPr/>
              </p:nvSpPr>
              <p:spPr>
                <a:xfrm flipH="1">
                  <a:off x="56963" y="911271"/>
                  <a:ext cx="527143" cy="255790"/>
                </a:xfrm>
                <a:prstGeom prst="line">
                  <a:avLst/>
                </a:prstGeom>
                <a:noFill/>
                <a:ln w="31750" cap="flat">
                  <a:solidFill>
                    <a:srgbClr val="525067"/>
                  </a:solidFill>
                  <a:prstDash val="solid"/>
                  <a:miter lim="400000"/>
                </a:ln>
                <a:effectLst>
                  <a:outerShdw blurRad="101600" dist="50800" dir="5400000" rotWithShape="0">
                    <a:srgbClr val="000000">
                      <a:alpha val="20000"/>
                    </a:srgbClr>
                  </a:outerShdw>
                </a:effectLst>
              </p:spPr>
              <p:txBody>
                <a:bodyPr wrap="square" lIns="50800" tIns="50800" rIns="50800" bIns="50800" numCol="1" anchor="ctr">
                  <a:noAutofit/>
                </a:bodyPr>
                <a:lstStyle/>
                <a:p>
                  <a:pPr algn="ctr" defTabSz="584200">
                    <a:defRPr sz="2200">
                      <a:solidFill>
                        <a:srgbClr val="FFFFFF"/>
                      </a:solidFill>
                      <a:latin typeface="Helvetica Neue Medium"/>
                      <a:ea typeface="Helvetica Neue Medium"/>
                      <a:cs typeface="Helvetica Neue Medium"/>
                      <a:sym typeface="Helvetica Neue Medium"/>
                    </a:defRPr>
                  </a:pPr>
                  <a:endParaRPr/>
                </a:p>
              </p:txBody>
            </p:sp>
            <p:sp>
              <p:nvSpPr>
                <p:cNvPr id="2224" name="Oval"/>
                <p:cNvSpPr/>
                <p:nvPr/>
              </p:nvSpPr>
              <p:spPr>
                <a:xfrm rot="21600000">
                  <a:off x="-1" y="1061469"/>
                  <a:ext cx="142493" cy="147115"/>
                </a:xfrm>
                <a:prstGeom prst="ellipse">
                  <a:avLst/>
                </a:prstGeom>
                <a:solidFill>
                  <a:srgbClr val="7FA287"/>
                </a:solidFill>
                <a:ln w="12700" cap="flat">
                  <a:noFill/>
                  <a:miter lim="400000"/>
                </a:ln>
                <a:effectLst>
                  <a:outerShdw blurRad="101600" dist="50800" dir="5400000" rotWithShape="0">
                    <a:srgbClr val="000000">
                      <a:alpha val="20000"/>
                    </a:srgbClr>
                  </a:outerShdw>
                </a:effectLst>
              </p:spPr>
              <p:txBody>
                <a:bodyPr wrap="square" lIns="50800" tIns="50800" rIns="50800" bIns="50800" numCol="1" anchor="ctr">
                  <a:noAutofit/>
                </a:bodyPr>
                <a:lstStyle/>
                <a:p>
                  <a:pPr algn="ctr" defTabSz="584200">
                    <a:defRPr sz="2200">
                      <a:solidFill>
                        <a:srgbClr val="FFFFFF"/>
                      </a:solidFill>
                      <a:latin typeface="Helvetica Neue Medium"/>
                      <a:ea typeface="Helvetica Neue Medium"/>
                      <a:cs typeface="Helvetica Neue Medium"/>
                      <a:sym typeface="Helvetica Neue Medium"/>
                    </a:defRPr>
                  </a:pPr>
                  <a:endParaRPr/>
                </a:p>
              </p:txBody>
            </p:sp>
            <p:sp>
              <p:nvSpPr>
                <p:cNvPr id="2225" name="Oval"/>
                <p:cNvSpPr/>
                <p:nvPr/>
              </p:nvSpPr>
              <p:spPr>
                <a:xfrm rot="21600000">
                  <a:off x="486874" y="820470"/>
                  <a:ext cx="157014" cy="170409"/>
                </a:xfrm>
                <a:prstGeom prst="ellipse">
                  <a:avLst/>
                </a:prstGeom>
                <a:solidFill>
                  <a:srgbClr val="7FA287"/>
                </a:solidFill>
                <a:ln w="12700" cap="flat">
                  <a:noFill/>
                  <a:miter lim="400000"/>
                </a:ln>
                <a:effectLst>
                  <a:outerShdw blurRad="101600" dist="50800" dir="5400000" rotWithShape="0">
                    <a:srgbClr val="000000">
                      <a:alpha val="20000"/>
                    </a:srgbClr>
                  </a:outerShdw>
                </a:effectLst>
              </p:spPr>
              <p:txBody>
                <a:bodyPr wrap="square" lIns="50800" tIns="50800" rIns="50800" bIns="50800" numCol="1" anchor="ctr">
                  <a:noAutofit/>
                </a:bodyPr>
                <a:lstStyle/>
                <a:p>
                  <a:pPr algn="ctr" defTabSz="584200">
                    <a:defRPr sz="2200">
                      <a:solidFill>
                        <a:srgbClr val="FFFFFF"/>
                      </a:solidFill>
                      <a:latin typeface="Helvetica Neue Medium"/>
                      <a:ea typeface="Helvetica Neue Medium"/>
                      <a:cs typeface="Helvetica Neue Medium"/>
                      <a:sym typeface="Helvetica Neue Medium"/>
                    </a:defRPr>
                  </a:pPr>
                  <a:endParaRPr/>
                </a:p>
              </p:txBody>
            </p:sp>
          </p:grpSp>
          <p:grpSp>
            <p:nvGrpSpPr>
              <p:cNvPr id="2283" name="Group"/>
              <p:cNvGrpSpPr/>
              <p:nvPr/>
            </p:nvGrpSpPr>
            <p:grpSpPr>
              <a:xfrm>
                <a:off x="3594699" y="5192935"/>
                <a:ext cx="1997407" cy="1807737"/>
                <a:chOff x="0" y="0"/>
                <a:chExt cx="1997405" cy="1807736"/>
              </a:xfrm>
            </p:grpSpPr>
            <p:grpSp>
              <p:nvGrpSpPr>
                <p:cNvPr id="2240" name="Group"/>
                <p:cNvGrpSpPr/>
                <p:nvPr/>
              </p:nvGrpSpPr>
              <p:grpSpPr>
                <a:xfrm>
                  <a:off x="928534" y="1145855"/>
                  <a:ext cx="979347" cy="661882"/>
                  <a:chOff x="0" y="0"/>
                  <a:chExt cx="979345" cy="661880"/>
                </a:xfrm>
              </p:grpSpPr>
              <p:sp>
                <p:nvSpPr>
                  <p:cNvPr id="2227" name="Circle"/>
                  <p:cNvSpPr/>
                  <p:nvPr/>
                </p:nvSpPr>
                <p:spPr>
                  <a:xfrm>
                    <a:off x="0" y="473545"/>
                    <a:ext cx="188336" cy="188336"/>
                  </a:xfrm>
                  <a:prstGeom prst="ellipse">
                    <a:avLst/>
                  </a:prstGeom>
                  <a:solidFill>
                    <a:srgbClr val="525067"/>
                  </a:solidFill>
                  <a:ln w="12700" cap="flat">
                    <a:noFill/>
                    <a:miter lim="400000"/>
                  </a:ln>
                  <a:effectLst>
                    <a:outerShdw blurRad="101600" dist="50800" dir="5400000" rotWithShape="0">
                      <a:srgbClr val="000000">
                        <a:alpha val="25000"/>
                      </a:srgbClr>
                    </a:outerShdw>
                  </a:effectLst>
                </p:spPr>
                <p:txBody>
                  <a:bodyPr wrap="square" lIns="45719" tIns="45719" rIns="45719" bIns="45719" numCol="1" anchor="ctr">
                    <a:noAutofit/>
                  </a:bodyPr>
                  <a:lstStyle/>
                  <a:p>
                    <a:pPr defTabSz="914400">
                      <a:defRPr sz="1800">
                        <a:solidFill>
                          <a:srgbClr val="000000"/>
                        </a:solidFill>
                      </a:defRPr>
                    </a:pPr>
                    <a:endParaRPr/>
                  </a:p>
                </p:txBody>
              </p:sp>
              <p:sp>
                <p:nvSpPr>
                  <p:cNvPr id="2228" name="Circle"/>
                  <p:cNvSpPr/>
                  <p:nvPr/>
                </p:nvSpPr>
                <p:spPr>
                  <a:xfrm>
                    <a:off x="263669" y="473545"/>
                    <a:ext cx="188337" cy="188336"/>
                  </a:xfrm>
                  <a:prstGeom prst="ellipse">
                    <a:avLst/>
                  </a:prstGeom>
                  <a:solidFill>
                    <a:srgbClr val="525067"/>
                  </a:solidFill>
                  <a:ln w="12700" cap="flat">
                    <a:noFill/>
                    <a:miter lim="400000"/>
                  </a:ln>
                  <a:effectLst>
                    <a:outerShdw blurRad="101600" dist="50800" dir="5400000" rotWithShape="0">
                      <a:srgbClr val="000000">
                        <a:alpha val="25000"/>
                      </a:srgbClr>
                    </a:outerShdw>
                  </a:effectLst>
                </p:spPr>
                <p:txBody>
                  <a:bodyPr wrap="square" lIns="45719" tIns="45719" rIns="45719" bIns="45719" numCol="1" anchor="ctr">
                    <a:noAutofit/>
                  </a:bodyPr>
                  <a:lstStyle/>
                  <a:p>
                    <a:pPr defTabSz="914400">
                      <a:defRPr sz="1800">
                        <a:solidFill>
                          <a:srgbClr val="000000"/>
                        </a:solidFill>
                      </a:defRPr>
                    </a:pPr>
                    <a:endParaRPr/>
                  </a:p>
                </p:txBody>
              </p:sp>
              <p:sp>
                <p:nvSpPr>
                  <p:cNvPr id="2229" name="Circle"/>
                  <p:cNvSpPr/>
                  <p:nvPr/>
                </p:nvSpPr>
                <p:spPr>
                  <a:xfrm>
                    <a:off x="527340" y="473545"/>
                    <a:ext cx="188336" cy="188336"/>
                  </a:xfrm>
                  <a:prstGeom prst="ellipse">
                    <a:avLst/>
                  </a:prstGeom>
                  <a:solidFill>
                    <a:srgbClr val="525067"/>
                  </a:solidFill>
                  <a:ln w="12700" cap="flat">
                    <a:noFill/>
                    <a:miter lim="400000"/>
                  </a:ln>
                  <a:effectLst>
                    <a:outerShdw blurRad="101600" dist="50800" dir="5400000" rotWithShape="0">
                      <a:srgbClr val="000000">
                        <a:alpha val="25000"/>
                      </a:srgbClr>
                    </a:outerShdw>
                  </a:effectLst>
                </p:spPr>
                <p:txBody>
                  <a:bodyPr wrap="square" lIns="45719" tIns="45719" rIns="45719" bIns="45719" numCol="1" anchor="ctr">
                    <a:noAutofit/>
                  </a:bodyPr>
                  <a:lstStyle/>
                  <a:p>
                    <a:pPr defTabSz="914400">
                      <a:defRPr sz="1800">
                        <a:solidFill>
                          <a:srgbClr val="000000"/>
                        </a:solidFill>
                      </a:defRPr>
                    </a:pPr>
                    <a:endParaRPr/>
                  </a:p>
                </p:txBody>
              </p:sp>
              <p:sp>
                <p:nvSpPr>
                  <p:cNvPr id="2230" name="Circle"/>
                  <p:cNvSpPr/>
                  <p:nvPr/>
                </p:nvSpPr>
                <p:spPr>
                  <a:xfrm>
                    <a:off x="131835" y="209875"/>
                    <a:ext cx="188336" cy="188337"/>
                  </a:xfrm>
                  <a:prstGeom prst="ellipse">
                    <a:avLst/>
                  </a:prstGeom>
                  <a:solidFill>
                    <a:srgbClr val="525067"/>
                  </a:solidFill>
                  <a:ln w="12700" cap="flat">
                    <a:noFill/>
                    <a:miter lim="400000"/>
                  </a:ln>
                  <a:effectLst>
                    <a:outerShdw blurRad="101600" dist="50800" dir="5400000" rotWithShape="0">
                      <a:srgbClr val="000000">
                        <a:alpha val="25000"/>
                      </a:srgbClr>
                    </a:outerShdw>
                  </a:effectLst>
                </p:spPr>
                <p:txBody>
                  <a:bodyPr wrap="square" lIns="45719" tIns="45719" rIns="45719" bIns="45719" numCol="1" anchor="ctr">
                    <a:noAutofit/>
                  </a:bodyPr>
                  <a:lstStyle/>
                  <a:p>
                    <a:pPr defTabSz="914400">
                      <a:defRPr sz="1800">
                        <a:solidFill>
                          <a:srgbClr val="000000"/>
                        </a:solidFill>
                      </a:defRPr>
                    </a:pPr>
                    <a:endParaRPr/>
                  </a:p>
                </p:txBody>
              </p:sp>
              <p:sp>
                <p:nvSpPr>
                  <p:cNvPr id="2231" name="Line"/>
                  <p:cNvSpPr/>
                  <p:nvPr/>
                </p:nvSpPr>
                <p:spPr>
                  <a:xfrm flipV="1">
                    <a:off x="280803" y="95458"/>
                    <a:ext cx="175019" cy="175020"/>
                  </a:xfrm>
                  <a:prstGeom prst="line">
                    <a:avLst/>
                  </a:prstGeom>
                  <a:noFill/>
                  <a:ln w="25400" cap="flat">
                    <a:solidFill>
                      <a:srgbClr val="525067"/>
                    </a:solidFill>
                    <a:prstDash val="solid"/>
                    <a:miter lim="800000"/>
                  </a:ln>
                  <a:effectLst>
                    <a:outerShdw blurRad="101600" dist="50800" dir="5400000" rotWithShape="0">
                      <a:srgbClr val="000000">
                        <a:alpha val="25000"/>
                      </a:srgbClr>
                    </a:outerShdw>
                  </a:effectLst>
                </p:spPr>
                <p:txBody>
                  <a:bodyPr wrap="square" lIns="45719" tIns="45719" rIns="45719" bIns="45719" numCol="1" anchor="t">
                    <a:noAutofit/>
                  </a:bodyPr>
                  <a:lstStyle/>
                  <a:p>
                    <a:pPr defTabSz="914400">
                      <a:defRPr sz="1800">
                        <a:solidFill>
                          <a:srgbClr val="000000"/>
                        </a:solidFill>
                      </a:defRPr>
                    </a:pPr>
                    <a:endParaRPr/>
                  </a:p>
                </p:txBody>
              </p:sp>
              <p:sp>
                <p:nvSpPr>
                  <p:cNvPr id="2232" name="Line"/>
                  <p:cNvSpPr/>
                  <p:nvPr/>
                </p:nvSpPr>
                <p:spPr>
                  <a:xfrm flipH="1" flipV="1">
                    <a:off x="747965" y="323556"/>
                    <a:ext cx="123758" cy="214354"/>
                  </a:xfrm>
                  <a:prstGeom prst="line">
                    <a:avLst/>
                  </a:prstGeom>
                  <a:noFill/>
                  <a:ln w="25400" cap="flat">
                    <a:solidFill>
                      <a:srgbClr val="82A8BF"/>
                    </a:solidFill>
                    <a:prstDash val="solid"/>
                    <a:miter lim="800000"/>
                  </a:ln>
                  <a:effectLst>
                    <a:outerShdw blurRad="101600" dist="50800" dir="5400000" rotWithShape="0">
                      <a:srgbClr val="000000">
                        <a:alpha val="25000"/>
                      </a:srgbClr>
                    </a:outerShdw>
                  </a:effectLst>
                </p:spPr>
                <p:txBody>
                  <a:bodyPr wrap="square" lIns="45719" tIns="45719" rIns="45719" bIns="45719" numCol="1" anchor="t">
                    <a:noAutofit/>
                  </a:bodyPr>
                  <a:lstStyle/>
                  <a:p>
                    <a:pPr defTabSz="914400">
                      <a:defRPr sz="1800">
                        <a:solidFill>
                          <a:srgbClr val="000000"/>
                        </a:solidFill>
                      </a:defRPr>
                    </a:pPr>
                    <a:endParaRPr/>
                  </a:p>
                </p:txBody>
              </p:sp>
              <p:sp>
                <p:nvSpPr>
                  <p:cNvPr id="2233" name="Line"/>
                  <p:cNvSpPr/>
                  <p:nvPr/>
                </p:nvSpPr>
                <p:spPr>
                  <a:xfrm flipV="1">
                    <a:off x="94090" y="323556"/>
                    <a:ext cx="123758" cy="214354"/>
                  </a:xfrm>
                  <a:prstGeom prst="line">
                    <a:avLst/>
                  </a:prstGeom>
                  <a:noFill/>
                  <a:ln w="25400" cap="flat">
                    <a:solidFill>
                      <a:srgbClr val="525067"/>
                    </a:solidFill>
                    <a:prstDash val="solid"/>
                    <a:miter lim="800000"/>
                  </a:ln>
                  <a:effectLst>
                    <a:outerShdw blurRad="101600" dist="50800" dir="5400000" rotWithShape="0">
                      <a:srgbClr val="000000">
                        <a:alpha val="25000"/>
                      </a:srgbClr>
                    </a:outerShdw>
                  </a:effectLst>
                </p:spPr>
                <p:txBody>
                  <a:bodyPr wrap="square" lIns="45719" tIns="45719" rIns="45719" bIns="45719" numCol="1" anchor="t">
                    <a:noAutofit/>
                  </a:bodyPr>
                  <a:lstStyle/>
                  <a:p>
                    <a:pPr defTabSz="914400">
                      <a:defRPr sz="1800">
                        <a:solidFill>
                          <a:srgbClr val="000000"/>
                        </a:solidFill>
                      </a:defRPr>
                    </a:pPr>
                    <a:endParaRPr/>
                  </a:p>
                </p:txBody>
              </p:sp>
              <p:sp>
                <p:nvSpPr>
                  <p:cNvPr id="2234" name="Line"/>
                  <p:cNvSpPr/>
                  <p:nvPr/>
                </p:nvSpPr>
                <p:spPr>
                  <a:xfrm flipV="1">
                    <a:off x="621430" y="323556"/>
                    <a:ext cx="123758" cy="214354"/>
                  </a:xfrm>
                  <a:prstGeom prst="line">
                    <a:avLst/>
                  </a:prstGeom>
                  <a:noFill/>
                  <a:ln w="25400" cap="flat">
                    <a:solidFill>
                      <a:srgbClr val="525067"/>
                    </a:solidFill>
                    <a:prstDash val="solid"/>
                    <a:miter lim="800000"/>
                  </a:ln>
                  <a:effectLst>
                    <a:outerShdw blurRad="101600" dist="50800" dir="5400000" rotWithShape="0">
                      <a:srgbClr val="000000">
                        <a:alpha val="25000"/>
                      </a:srgbClr>
                    </a:outerShdw>
                  </a:effectLst>
                </p:spPr>
                <p:txBody>
                  <a:bodyPr wrap="square" lIns="45719" tIns="45719" rIns="45719" bIns="45719" numCol="1" anchor="t">
                    <a:noAutofit/>
                  </a:bodyPr>
                  <a:lstStyle/>
                  <a:p>
                    <a:pPr defTabSz="914400">
                      <a:defRPr sz="1800">
                        <a:solidFill>
                          <a:srgbClr val="000000"/>
                        </a:solidFill>
                      </a:defRPr>
                    </a:pPr>
                    <a:endParaRPr/>
                  </a:p>
                </p:txBody>
              </p:sp>
              <p:sp>
                <p:nvSpPr>
                  <p:cNvPr id="2235" name="Line"/>
                  <p:cNvSpPr/>
                  <p:nvPr/>
                </p:nvSpPr>
                <p:spPr>
                  <a:xfrm flipH="1" flipV="1">
                    <a:off x="222432" y="323556"/>
                    <a:ext cx="123758" cy="214354"/>
                  </a:xfrm>
                  <a:prstGeom prst="line">
                    <a:avLst/>
                  </a:prstGeom>
                  <a:noFill/>
                  <a:ln w="25400" cap="flat">
                    <a:solidFill>
                      <a:srgbClr val="525067"/>
                    </a:solidFill>
                    <a:prstDash val="solid"/>
                    <a:miter lim="800000"/>
                  </a:ln>
                  <a:effectLst>
                    <a:outerShdw blurRad="101600" dist="50800" dir="5400000" rotWithShape="0">
                      <a:srgbClr val="000000">
                        <a:alpha val="25000"/>
                      </a:srgbClr>
                    </a:outerShdw>
                  </a:effectLst>
                </p:spPr>
                <p:txBody>
                  <a:bodyPr wrap="square" lIns="45719" tIns="45719" rIns="45719" bIns="45719" numCol="1" anchor="t">
                    <a:noAutofit/>
                  </a:bodyPr>
                  <a:lstStyle/>
                  <a:p>
                    <a:pPr defTabSz="914400">
                      <a:defRPr sz="1800">
                        <a:solidFill>
                          <a:srgbClr val="000000"/>
                        </a:solidFill>
                      </a:defRPr>
                    </a:pPr>
                    <a:endParaRPr/>
                  </a:p>
                </p:txBody>
              </p:sp>
              <p:sp>
                <p:nvSpPr>
                  <p:cNvPr id="2236" name="Line"/>
                  <p:cNvSpPr/>
                  <p:nvPr/>
                </p:nvSpPr>
                <p:spPr>
                  <a:xfrm flipH="1" flipV="1">
                    <a:off x="525330" y="95458"/>
                    <a:ext cx="192355" cy="155767"/>
                  </a:xfrm>
                  <a:prstGeom prst="line">
                    <a:avLst/>
                  </a:prstGeom>
                  <a:noFill/>
                  <a:ln w="25400" cap="flat">
                    <a:solidFill>
                      <a:srgbClr val="82A8BF"/>
                    </a:solidFill>
                    <a:prstDash val="solid"/>
                    <a:miter lim="800000"/>
                  </a:ln>
                  <a:effectLst>
                    <a:outerShdw blurRad="101600" dist="50800" dir="5400000" rotWithShape="0">
                      <a:srgbClr val="000000">
                        <a:alpha val="25000"/>
                      </a:srgbClr>
                    </a:outerShdw>
                  </a:effectLst>
                </p:spPr>
                <p:txBody>
                  <a:bodyPr wrap="square" lIns="45719" tIns="45719" rIns="45719" bIns="45719" numCol="1" anchor="t">
                    <a:noAutofit/>
                  </a:bodyPr>
                  <a:lstStyle/>
                  <a:p>
                    <a:pPr defTabSz="914400">
                      <a:defRPr sz="1800">
                        <a:solidFill>
                          <a:srgbClr val="000000"/>
                        </a:solidFill>
                      </a:defRPr>
                    </a:pPr>
                    <a:endParaRPr/>
                  </a:p>
                </p:txBody>
              </p:sp>
              <p:sp>
                <p:nvSpPr>
                  <p:cNvPr id="2237" name="Circle"/>
                  <p:cNvSpPr/>
                  <p:nvPr/>
                </p:nvSpPr>
                <p:spPr>
                  <a:xfrm>
                    <a:off x="394764" y="0"/>
                    <a:ext cx="188336" cy="188336"/>
                  </a:xfrm>
                  <a:prstGeom prst="ellipse">
                    <a:avLst/>
                  </a:prstGeom>
                  <a:solidFill>
                    <a:srgbClr val="82A8BF"/>
                  </a:solidFill>
                  <a:ln w="12700" cap="flat">
                    <a:noFill/>
                    <a:miter lim="400000"/>
                  </a:ln>
                  <a:effectLst>
                    <a:outerShdw blurRad="101600" dist="50800" dir="5400000" rotWithShape="0">
                      <a:srgbClr val="000000">
                        <a:alpha val="25000"/>
                      </a:srgbClr>
                    </a:outerShdw>
                  </a:effectLst>
                </p:spPr>
                <p:txBody>
                  <a:bodyPr wrap="square" lIns="45719" tIns="45719" rIns="45719" bIns="45719" numCol="1" anchor="ctr">
                    <a:noAutofit/>
                  </a:bodyPr>
                  <a:lstStyle/>
                  <a:p>
                    <a:pPr defTabSz="914400">
                      <a:defRPr sz="1800">
                        <a:solidFill>
                          <a:srgbClr val="000000"/>
                        </a:solidFill>
                      </a:defRPr>
                    </a:pPr>
                    <a:endParaRPr/>
                  </a:p>
                </p:txBody>
              </p:sp>
              <p:sp>
                <p:nvSpPr>
                  <p:cNvPr id="2238" name="Circle"/>
                  <p:cNvSpPr/>
                  <p:nvPr/>
                </p:nvSpPr>
                <p:spPr>
                  <a:xfrm>
                    <a:off x="646618" y="209875"/>
                    <a:ext cx="188337" cy="188337"/>
                  </a:xfrm>
                  <a:prstGeom prst="ellipse">
                    <a:avLst/>
                  </a:prstGeom>
                  <a:solidFill>
                    <a:srgbClr val="82A8BF"/>
                  </a:solidFill>
                  <a:ln w="12700" cap="flat">
                    <a:noFill/>
                    <a:miter lim="400000"/>
                  </a:ln>
                  <a:effectLst>
                    <a:outerShdw blurRad="101600" dist="50800" dir="5400000" rotWithShape="0">
                      <a:srgbClr val="000000">
                        <a:alpha val="25000"/>
                      </a:srgbClr>
                    </a:outerShdw>
                  </a:effectLst>
                </p:spPr>
                <p:txBody>
                  <a:bodyPr wrap="square" lIns="45719" tIns="45719" rIns="45719" bIns="45719" numCol="1" anchor="ctr">
                    <a:noAutofit/>
                  </a:bodyPr>
                  <a:lstStyle/>
                  <a:p>
                    <a:pPr defTabSz="914400">
                      <a:defRPr sz="1800">
                        <a:solidFill>
                          <a:srgbClr val="000000"/>
                        </a:solidFill>
                      </a:defRPr>
                    </a:pPr>
                    <a:endParaRPr/>
                  </a:p>
                </p:txBody>
              </p:sp>
              <p:sp>
                <p:nvSpPr>
                  <p:cNvPr id="2239" name="Circle"/>
                  <p:cNvSpPr/>
                  <p:nvPr/>
                </p:nvSpPr>
                <p:spPr>
                  <a:xfrm>
                    <a:off x="791009" y="473545"/>
                    <a:ext cx="188337" cy="188336"/>
                  </a:xfrm>
                  <a:prstGeom prst="ellipse">
                    <a:avLst/>
                  </a:prstGeom>
                  <a:solidFill>
                    <a:srgbClr val="82A8BF"/>
                  </a:solidFill>
                  <a:ln w="12700" cap="flat">
                    <a:noFill/>
                    <a:miter lim="400000"/>
                  </a:ln>
                  <a:effectLst>
                    <a:outerShdw blurRad="101600" dist="50800" dir="5400000" rotWithShape="0">
                      <a:srgbClr val="000000">
                        <a:alpha val="25000"/>
                      </a:srgbClr>
                    </a:outerShdw>
                  </a:effectLst>
                </p:spPr>
                <p:txBody>
                  <a:bodyPr wrap="square" lIns="45719" tIns="45719" rIns="45719" bIns="45719" numCol="1" anchor="ctr">
                    <a:noAutofit/>
                  </a:bodyPr>
                  <a:lstStyle/>
                  <a:p>
                    <a:pPr defTabSz="914400">
                      <a:defRPr sz="1800">
                        <a:solidFill>
                          <a:srgbClr val="000000"/>
                        </a:solidFill>
                      </a:defRPr>
                    </a:pPr>
                    <a:endParaRPr/>
                  </a:p>
                </p:txBody>
              </p:sp>
            </p:grpSp>
            <p:grpSp>
              <p:nvGrpSpPr>
                <p:cNvPr id="2254" name="Group"/>
                <p:cNvGrpSpPr/>
                <p:nvPr/>
              </p:nvGrpSpPr>
              <p:grpSpPr>
                <a:xfrm>
                  <a:off x="1018060" y="-1"/>
                  <a:ext cx="979346" cy="661883"/>
                  <a:chOff x="0" y="0"/>
                  <a:chExt cx="979345" cy="661881"/>
                </a:xfrm>
              </p:grpSpPr>
              <p:sp>
                <p:nvSpPr>
                  <p:cNvPr id="2241" name="Circle"/>
                  <p:cNvSpPr/>
                  <p:nvPr/>
                </p:nvSpPr>
                <p:spPr>
                  <a:xfrm>
                    <a:off x="0" y="473545"/>
                    <a:ext cx="188336" cy="188337"/>
                  </a:xfrm>
                  <a:prstGeom prst="ellipse">
                    <a:avLst/>
                  </a:prstGeom>
                  <a:solidFill>
                    <a:srgbClr val="525067"/>
                  </a:solidFill>
                  <a:ln w="12700" cap="flat">
                    <a:noFill/>
                    <a:miter lim="400000"/>
                  </a:ln>
                  <a:effectLst>
                    <a:outerShdw blurRad="101600" dist="50800" dir="5400000" rotWithShape="0">
                      <a:srgbClr val="000000">
                        <a:alpha val="25000"/>
                      </a:srgbClr>
                    </a:outerShdw>
                  </a:effectLst>
                </p:spPr>
                <p:txBody>
                  <a:bodyPr wrap="square" lIns="45719" tIns="45719" rIns="45719" bIns="45719" numCol="1" anchor="ctr">
                    <a:noAutofit/>
                  </a:bodyPr>
                  <a:lstStyle/>
                  <a:p>
                    <a:pPr defTabSz="914400">
                      <a:defRPr sz="1800">
                        <a:solidFill>
                          <a:srgbClr val="000000"/>
                        </a:solidFill>
                      </a:defRPr>
                    </a:pPr>
                    <a:endParaRPr/>
                  </a:p>
                </p:txBody>
              </p:sp>
              <p:sp>
                <p:nvSpPr>
                  <p:cNvPr id="2242" name="Circle"/>
                  <p:cNvSpPr/>
                  <p:nvPr/>
                </p:nvSpPr>
                <p:spPr>
                  <a:xfrm>
                    <a:off x="263669" y="473545"/>
                    <a:ext cx="188337" cy="188337"/>
                  </a:xfrm>
                  <a:prstGeom prst="ellipse">
                    <a:avLst/>
                  </a:prstGeom>
                  <a:solidFill>
                    <a:srgbClr val="525067"/>
                  </a:solidFill>
                  <a:ln w="12700" cap="flat">
                    <a:noFill/>
                    <a:miter lim="400000"/>
                  </a:ln>
                  <a:effectLst>
                    <a:outerShdw blurRad="101600" dist="50800" dir="5400000" rotWithShape="0">
                      <a:srgbClr val="000000">
                        <a:alpha val="25000"/>
                      </a:srgbClr>
                    </a:outerShdw>
                  </a:effectLst>
                </p:spPr>
                <p:txBody>
                  <a:bodyPr wrap="square" lIns="45719" tIns="45719" rIns="45719" bIns="45719" numCol="1" anchor="ctr">
                    <a:noAutofit/>
                  </a:bodyPr>
                  <a:lstStyle/>
                  <a:p>
                    <a:pPr defTabSz="914400">
                      <a:defRPr sz="1800">
                        <a:solidFill>
                          <a:srgbClr val="000000"/>
                        </a:solidFill>
                      </a:defRPr>
                    </a:pPr>
                    <a:endParaRPr/>
                  </a:p>
                </p:txBody>
              </p:sp>
              <p:sp>
                <p:nvSpPr>
                  <p:cNvPr id="2243" name="Circle"/>
                  <p:cNvSpPr/>
                  <p:nvPr/>
                </p:nvSpPr>
                <p:spPr>
                  <a:xfrm>
                    <a:off x="527339" y="473545"/>
                    <a:ext cx="188337" cy="188337"/>
                  </a:xfrm>
                  <a:prstGeom prst="ellipse">
                    <a:avLst/>
                  </a:prstGeom>
                  <a:solidFill>
                    <a:srgbClr val="525067"/>
                  </a:solidFill>
                  <a:ln w="12700" cap="flat">
                    <a:noFill/>
                    <a:miter lim="400000"/>
                  </a:ln>
                  <a:effectLst>
                    <a:outerShdw blurRad="101600" dist="50800" dir="5400000" rotWithShape="0">
                      <a:srgbClr val="000000">
                        <a:alpha val="25000"/>
                      </a:srgbClr>
                    </a:outerShdw>
                  </a:effectLst>
                </p:spPr>
                <p:txBody>
                  <a:bodyPr wrap="square" lIns="45719" tIns="45719" rIns="45719" bIns="45719" numCol="1" anchor="ctr">
                    <a:noAutofit/>
                  </a:bodyPr>
                  <a:lstStyle/>
                  <a:p>
                    <a:pPr defTabSz="914400">
                      <a:defRPr sz="1800">
                        <a:solidFill>
                          <a:srgbClr val="000000"/>
                        </a:solidFill>
                      </a:defRPr>
                    </a:pPr>
                    <a:endParaRPr/>
                  </a:p>
                </p:txBody>
              </p:sp>
              <p:sp>
                <p:nvSpPr>
                  <p:cNvPr id="2244" name="Circle"/>
                  <p:cNvSpPr/>
                  <p:nvPr/>
                </p:nvSpPr>
                <p:spPr>
                  <a:xfrm>
                    <a:off x="131835" y="209875"/>
                    <a:ext cx="188336" cy="188337"/>
                  </a:xfrm>
                  <a:prstGeom prst="ellipse">
                    <a:avLst/>
                  </a:prstGeom>
                  <a:solidFill>
                    <a:srgbClr val="525067"/>
                  </a:solidFill>
                  <a:ln w="12700" cap="flat">
                    <a:noFill/>
                    <a:miter lim="400000"/>
                  </a:ln>
                  <a:effectLst>
                    <a:outerShdw blurRad="101600" dist="50800" dir="5400000" rotWithShape="0">
                      <a:srgbClr val="000000">
                        <a:alpha val="25000"/>
                      </a:srgbClr>
                    </a:outerShdw>
                  </a:effectLst>
                </p:spPr>
                <p:txBody>
                  <a:bodyPr wrap="square" lIns="45719" tIns="45719" rIns="45719" bIns="45719" numCol="1" anchor="ctr">
                    <a:noAutofit/>
                  </a:bodyPr>
                  <a:lstStyle/>
                  <a:p>
                    <a:pPr defTabSz="914400">
                      <a:defRPr sz="1800">
                        <a:solidFill>
                          <a:srgbClr val="000000"/>
                        </a:solidFill>
                      </a:defRPr>
                    </a:pPr>
                    <a:endParaRPr/>
                  </a:p>
                </p:txBody>
              </p:sp>
              <p:sp>
                <p:nvSpPr>
                  <p:cNvPr id="2245" name="Line"/>
                  <p:cNvSpPr/>
                  <p:nvPr/>
                </p:nvSpPr>
                <p:spPr>
                  <a:xfrm flipV="1">
                    <a:off x="280803" y="95458"/>
                    <a:ext cx="175019" cy="175020"/>
                  </a:xfrm>
                  <a:prstGeom prst="line">
                    <a:avLst/>
                  </a:prstGeom>
                  <a:noFill/>
                  <a:ln w="25400" cap="flat">
                    <a:solidFill>
                      <a:srgbClr val="525067"/>
                    </a:solidFill>
                    <a:prstDash val="solid"/>
                    <a:miter lim="800000"/>
                  </a:ln>
                  <a:effectLst>
                    <a:outerShdw blurRad="101600" dist="50800" dir="5400000" rotWithShape="0">
                      <a:srgbClr val="000000">
                        <a:alpha val="25000"/>
                      </a:srgbClr>
                    </a:outerShdw>
                  </a:effectLst>
                </p:spPr>
                <p:txBody>
                  <a:bodyPr wrap="square" lIns="45719" tIns="45719" rIns="45719" bIns="45719" numCol="1" anchor="t">
                    <a:noAutofit/>
                  </a:bodyPr>
                  <a:lstStyle/>
                  <a:p>
                    <a:pPr defTabSz="914400">
                      <a:defRPr sz="1800">
                        <a:solidFill>
                          <a:srgbClr val="000000"/>
                        </a:solidFill>
                      </a:defRPr>
                    </a:pPr>
                    <a:endParaRPr/>
                  </a:p>
                </p:txBody>
              </p:sp>
              <p:sp>
                <p:nvSpPr>
                  <p:cNvPr id="2246" name="Line"/>
                  <p:cNvSpPr/>
                  <p:nvPr/>
                </p:nvSpPr>
                <p:spPr>
                  <a:xfrm flipH="1" flipV="1">
                    <a:off x="747965" y="323556"/>
                    <a:ext cx="123758" cy="214354"/>
                  </a:xfrm>
                  <a:prstGeom prst="line">
                    <a:avLst/>
                  </a:prstGeom>
                  <a:noFill/>
                  <a:ln w="25400" cap="flat">
                    <a:solidFill>
                      <a:srgbClr val="82A8BF"/>
                    </a:solidFill>
                    <a:prstDash val="solid"/>
                    <a:miter lim="800000"/>
                  </a:ln>
                  <a:effectLst>
                    <a:outerShdw blurRad="101600" dist="50800" dir="5400000" rotWithShape="0">
                      <a:srgbClr val="000000">
                        <a:alpha val="25000"/>
                      </a:srgbClr>
                    </a:outerShdw>
                  </a:effectLst>
                </p:spPr>
                <p:txBody>
                  <a:bodyPr wrap="square" lIns="45719" tIns="45719" rIns="45719" bIns="45719" numCol="1" anchor="t">
                    <a:noAutofit/>
                  </a:bodyPr>
                  <a:lstStyle/>
                  <a:p>
                    <a:pPr defTabSz="914400">
                      <a:defRPr sz="1800">
                        <a:solidFill>
                          <a:srgbClr val="000000"/>
                        </a:solidFill>
                      </a:defRPr>
                    </a:pPr>
                    <a:endParaRPr/>
                  </a:p>
                </p:txBody>
              </p:sp>
              <p:sp>
                <p:nvSpPr>
                  <p:cNvPr id="2247" name="Line"/>
                  <p:cNvSpPr/>
                  <p:nvPr/>
                </p:nvSpPr>
                <p:spPr>
                  <a:xfrm flipV="1">
                    <a:off x="94090" y="323556"/>
                    <a:ext cx="123758" cy="214354"/>
                  </a:xfrm>
                  <a:prstGeom prst="line">
                    <a:avLst/>
                  </a:prstGeom>
                  <a:noFill/>
                  <a:ln w="25400" cap="flat">
                    <a:solidFill>
                      <a:srgbClr val="525067"/>
                    </a:solidFill>
                    <a:prstDash val="solid"/>
                    <a:miter lim="800000"/>
                  </a:ln>
                  <a:effectLst>
                    <a:outerShdw blurRad="101600" dist="50800" dir="5400000" rotWithShape="0">
                      <a:srgbClr val="000000">
                        <a:alpha val="25000"/>
                      </a:srgbClr>
                    </a:outerShdw>
                  </a:effectLst>
                </p:spPr>
                <p:txBody>
                  <a:bodyPr wrap="square" lIns="45719" tIns="45719" rIns="45719" bIns="45719" numCol="1" anchor="t">
                    <a:noAutofit/>
                  </a:bodyPr>
                  <a:lstStyle/>
                  <a:p>
                    <a:pPr defTabSz="914400">
                      <a:defRPr sz="1800">
                        <a:solidFill>
                          <a:srgbClr val="000000"/>
                        </a:solidFill>
                      </a:defRPr>
                    </a:pPr>
                    <a:endParaRPr/>
                  </a:p>
                </p:txBody>
              </p:sp>
              <p:sp>
                <p:nvSpPr>
                  <p:cNvPr id="2248" name="Line"/>
                  <p:cNvSpPr/>
                  <p:nvPr/>
                </p:nvSpPr>
                <p:spPr>
                  <a:xfrm flipV="1">
                    <a:off x="621430" y="323556"/>
                    <a:ext cx="123758" cy="214354"/>
                  </a:xfrm>
                  <a:prstGeom prst="line">
                    <a:avLst/>
                  </a:prstGeom>
                  <a:noFill/>
                  <a:ln w="25400" cap="flat">
                    <a:solidFill>
                      <a:srgbClr val="525067"/>
                    </a:solidFill>
                    <a:prstDash val="solid"/>
                    <a:miter lim="800000"/>
                  </a:ln>
                  <a:effectLst>
                    <a:outerShdw blurRad="101600" dist="50800" dir="5400000" rotWithShape="0">
                      <a:srgbClr val="000000">
                        <a:alpha val="25000"/>
                      </a:srgbClr>
                    </a:outerShdw>
                  </a:effectLst>
                </p:spPr>
                <p:txBody>
                  <a:bodyPr wrap="square" lIns="45719" tIns="45719" rIns="45719" bIns="45719" numCol="1" anchor="t">
                    <a:noAutofit/>
                  </a:bodyPr>
                  <a:lstStyle/>
                  <a:p>
                    <a:pPr defTabSz="914400">
                      <a:defRPr sz="1800">
                        <a:solidFill>
                          <a:srgbClr val="000000"/>
                        </a:solidFill>
                      </a:defRPr>
                    </a:pPr>
                    <a:endParaRPr/>
                  </a:p>
                </p:txBody>
              </p:sp>
              <p:sp>
                <p:nvSpPr>
                  <p:cNvPr id="2249" name="Line"/>
                  <p:cNvSpPr/>
                  <p:nvPr/>
                </p:nvSpPr>
                <p:spPr>
                  <a:xfrm flipH="1" flipV="1">
                    <a:off x="222432" y="323556"/>
                    <a:ext cx="123758" cy="214354"/>
                  </a:xfrm>
                  <a:prstGeom prst="line">
                    <a:avLst/>
                  </a:prstGeom>
                  <a:noFill/>
                  <a:ln w="25400" cap="flat">
                    <a:solidFill>
                      <a:srgbClr val="525067"/>
                    </a:solidFill>
                    <a:prstDash val="solid"/>
                    <a:miter lim="800000"/>
                  </a:ln>
                  <a:effectLst>
                    <a:outerShdw blurRad="101600" dist="50800" dir="5400000" rotWithShape="0">
                      <a:srgbClr val="000000">
                        <a:alpha val="25000"/>
                      </a:srgbClr>
                    </a:outerShdw>
                  </a:effectLst>
                </p:spPr>
                <p:txBody>
                  <a:bodyPr wrap="square" lIns="45719" tIns="45719" rIns="45719" bIns="45719" numCol="1" anchor="t">
                    <a:noAutofit/>
                  </a:bodyPr>
                  <a:lstStyle/>
                  <a:p>
                    <a:pPr defTabSz="914400">
                      <a:defRPr sz="1800">
                        <a:solidFill>
                          <a:srgbClr val="000000"/>
                        </a:solidFill>
                      </a:defRPr>
                    </a:pPr>
                    <a:endParaRPr/>
                  </a:p>
                </p:txBody>
              </p:sp>
              <p:sp>
                <p:nvSpPr>
                  <p:cNvPr id="2250" name="Line"/>
                  <p:cNvSpPr/>
                  <p:nvPr/>
                </p:nvSpPr>
                <p:spPr>
                  <a:xfrm flipH="1" flipV="1">
                    <a:off x="525330" y="95459"/>
                    <a:ext cx="192355" cy="155766"/>
                  </a:xfrm>
                  <a:prstGeom prst="line">
                    <a:avLst/>
                  </a:prstGeom>
                  <a:noFill/>
                  <a:ln w="25400" cap="flat">
                    <a:solidFill>
                      <a:srgbClr val="82A8BF"/>
                    </a:solidFill>
                    <a:prstDash val="solid"/>
                    <a:miter lim="800000"/>
                  </a:ln>
                  <a:effectLst>
                    <a:outerShdw blurRad="101600" dist="50800" dir="5400000" rotWithShape="0">
                      <a:srgbClr val="000000">
                        <a:alpha val="25000"/>
                      </a:srgbClr>
                    </a:outerShdw>
                  </a:effectLst>
                </p:spPr>
                <p:txBody>
                  <a:bodyPr wrap="square" lIns="45719" tIns="45719" rIns="45719" bIns="45719" numCol="1" anchor="t">
                    <a:noAutofit/>
                  </a:bodyPr>
                  <a:lstStyle/>
                  <a:p>
                    <a:pPr defTabSz="914400">
                      <a:defRPr sz="1800">
                        <a:solidFill>
                          <a:srgbClr val="000000"/>
                        </a:solidFill>
                      </a:defRPr>
                    </a:pPr>
                    <a:endParaRPr/>
                  </a:p>
                </p:txBody>
              </p:sp>
              <p:sp>
                <p:nvSpPr>
                  <p:cNvPr id="2251" name="Circle"/>
                  <p:cNvSpPr/>
                  <p:nvPr/>
                </p:nvSpPr>
                <p:spPr>
                  <a:xfrm>
                    <a:off x="394764" y="0"/>
                    <a:ext cx="188336" cy="188336"/>
                  </a:xfrm>
                  <a:prstGeom prst="ellipse">
                    <a:avLst/>
                  </a:prstGeom>
                  <a:solidFill>
                    <a:srgbClr val="82A8BF"/>
                  </a:solidFill>
                  <a:ln w="12700" cap="flat">
                    <a:noFill/>
                    <a:miter lim="400000"/>
                  </a:ln>
                  <a:effectLst>
                    <a:outerShdw blurRad="101600" dist="50800" dir="5400000" rotWithShape="0">
                      <a:srgbClr val="000000">
                        <a:alpha val="25000"/>
                      </a:srgbClr>
                    </a:outerShdw>
                  </a:effectLst>
                </p:spPr>
                <p:txBody>
                  <a:bodyPr wrap="square" lIns="45719" tIns="45719" rIns="45719" bIns="45719" numCol="1" anchor="ctr">
                    <a:noAutofit/>
                  </a:bodyPr>
                  <a:lstStyle/>
                  <a:p>
                    <a:pPr defTabSz="914400">
                      <a:defRPr sz="1800">
                        <a:solidFill>
                          <a:srgbClr val="000000"/>
                        </a:solidFill>
                      </a:defRPr>
                    </a:pPr>
                    <a:endParaRPr/>
                  </a:p>
                </p:txBody>
              </p:sp>
              <p:sp>
                <p:nvSpPr>
                  <p:cNvPr id="2252" name="Circle"/>
                  <p:cNvSpPr/>
                  <p:nvPr/>
                </p:nvSpPr>
                <p:spPr>
                  <a:xfrm>
                    <a:off x="646618" y="209875"/>
                    <a:ext cx="188337" cy="188337"/>
                  </a:xfrm>
                  <a:prstGeom prst="ellipse">
                    <a:avLst/>
                  </a:prstGeom>
                  <a:solidFill>
                    <a:srgbClr val="82A8BF"/>
                  </a:solidFill>
                  <a:ln w="12700" cap="flat">
                    <a:noFill/>
                    <a:miter lim="400000"/>
                  </a:ln>
                  <a:effectLst>
                    <a:outerShdw blurRad="101600" dist="50800" dir="5400000" rotWithShape="0">
                      <a:srgbClr val="000000">
                        <a:alpha val="25000"/>
                      </a:srgbClr>
                    </a:outerShdw>
                  </a:effectLst>
                </p:spPr>
                <p:txBody>
                  <a:bodyPr wrap="square" lIns="45719" tIns="45719" rIns="45719" bIns="45719" numCol="1" anchor="ctr">
                    <a:noAutofit/>
                  </a:bodyPr>
                  <a:lstStyle/>
                  <a:p>
                    <a:pPr defTabSz="914400">
                      <a:defRPr sz="1800">
                        <a:solidFill>
                          <a:srgbClr val="000000"/>
                        </a:solidFill>
                      </a:defRPr>
                    </a:pPr>
                    <a:endParaRPr/>
                  </a:p>
                </p:txBody>
              </p:sp>
              <p:sp>
                <p:nvSpPr>
                  <p:cNvPr id="2253" name="Circle"/>
                  <p:cNvSpPr/>
                  <p:nvPr/>
                </p:nvSpPr>
                <p:spPr>
                  <a:xfrm>
                    <a:off x="791009" y="473545"/>
                    <a:ext cx="188337" cy="188337"/>
                  </a:xfrm>
                  <a:prstGeom prst="ellipse">
                    <a:avLst/>
                  </a:prstGeom>
                  <a:solidFill>
                    <a:srgbClr val="82A8BF"/>
                  </a:solidFill>
                  <a:ln w="12700" cap="flat">
                    <a:noFill/>
                    <a:miter lim="400000"/>
                  </a:ln>
                  <a:effectLst>
                    <a:outerShdw blurRad="101600" dist="50800" dir="5400000" rotWithShape="0">
                      <a:srgbClr val="000000">
                        <a:alpha val="25000"/>
                      </a:srgbClr>
                    </a:outerShdw>
                  </a:effectLst>
                </p:spPr>
                <p:txBody>
                  <a:bodyPr wrap="square" lIns="45719" tIns="45719" rIns="45719" bIns="45719" numCol="1" anchor="ctr">
                    <a:noAutofit/>
                  </a:bodyPr>
                  <a:lstStyle/>
                  <a:p>
                    <a:pPr defTabSz="914400">
                      <a:defRPr sz="1800">
                        <a:solidFill>
                          <a:srgbClr val="000000"/>
                        </a:solidFill>
                      </a:defRPr>
                    </a:pPr>
                    <a:endParaRPr/>
                  </a:p>
                </p:txBody>
              </p:sp>
            </p:grpSp>
            <p:grpSp>
              <p:nvGrpSpPr>
                <p:cNvPr id="2268" name="Group"/>
                <p:cNvGrpSpPr/>
                <p:nvPr/>
              </p:nvGrpSpPr>
              <p:grpSpPr>
                <a:xfrm>
                  <a:off x="513197" y="231537"/>
                  <a:ext cx="979347" cy="661882"/>
                  <a:chOff x="0" y="0"/>
                  <a:chExt cx="979345" cy="661881"/>
                </a:xfrm>
              </p:grpSpPr>
              <p:sp>
                <p:nvSpPr>
                  <p:cNvPr id="2255" name="Circle"/>
                  <p:cNvSpPr/>
                  <p:nvPr/>
                </p:nvSpPr>
                <p:spPr>
                  <a:xfrm>
                    <a:off x="0" y="473545"/>
                    <a:ext cx="188336" cy="188337"/>
                  </a:xfrm>
                  <a:prstGeom prst="ellipse">
                    <a:avLst/>
                  </a:prstGeom>
                  <a:solidFill>
                    <a:srgbClr val="525067"/>
                  </a:solidFill>
                  <a:ln w="12700" cap="flat">
                    <a:noFill/>
                    <a:miter lim="400000"/>
                  </a:ln>
                  <a:effectLst>
                    <a:outerShdw blurRad="101600" dist="50800" dir="5400000" rotWithShape="0">
                      <a:srgbClr val="000000">
                        <a:alpha val="25000"/>
                      </a:srgbClr>
                    </a:outerShdw>
                  </a:effectLst>
                </p:spPr>
                <p:txBody>
                  <a:bodyPr wrap="square" lIns="45719" tIns="45719" rIns="45719" bIns="45719" numCol="1" anchor="ctr">
                    <a:noAutofit/>
                  </a:bodyPr>
                  <a:lstStyle/>
                  <a:p>
                    <a:pPr defTabSz="914400">
                      <a:defRPr sz="1800">
                        <a:solidFill>
                          <a:srgbClr val="000000"/>
                        </a:solidFill>
                      </a:defRPr>
                    </a:pPr>
                    <a:endParaRPr/>
                  </a:p>
                </p:txBody>
              </p:sp>
              <p:sp>
                <p:nvSpPr>
                  <p:cNvPr id="2256" name="Circle"/>
                  <p:cNvSpPr/>
                  <p:nvPr/>
                </p:nvSpPr>
                <p:spPr>
                  <a:xfrm>
                    <a:off x="263669" y="473545"/>
                    <a:ext cx="188337" cy="188337"/>
                  </a:xfrm>
                  <a:prstGeom prst="ellipse">
                    <a:avLst/>
                  </a:prstGeom>
                  <a:solidFill>
                    <a:srgbClr val="525067"/>
                  </a:solidFill>
                  <a:ln w="12700" cap="flat">
                    <a:noFill/>
                    <a:miter lim="400000"/>
                  </a:ln>
                  <a:effectLst>
                    <a:outerShdw blurRad="101600" dist="50800" dir="5400000" rotWithShape="0">
                      <a:srgbClr val="000000">
                        <a:alpha val="25000"/>
                      </a:srgbClr>
                    </a:outerShdw>
                  </a:effectLst>
                </p:spPr>
                <p:txBody>
                  <a:bodyPr wrap="square" lIns="45719" tIns="45719" rIns="45719" bIns="45719" numCol="1" anchor="ctr">
                    <a:noAutofit/>
                  </a:bodyPr>
                  <a:lstStyle/>
                  <a:p>
                    <a:pPr defTabSz="914400">
                      <a:defRPr sz="1800">
                        <a:solidFill>
                          <a:srgbClr val="000000"/>
                        </a:solidFill>
                      </a:defRPr>
                    </a:pPr>
                    <a:endParaRPr/>
                  </a:p>
                </p:txBody>
              </p:sp>
              <p:sp>
                <p:nvSpPr>
                  <p:cNvPr id="2257" name="Circle"/>
                  <p:cNvSpPr/>
                  <p:nvPr/>
                </p:nvSpPr>
                <p:spPr>
                  <a:xfrm>
                    <a:off x="791009" y="473545"/>
                    <a:ext cx="188337" cy="188337"/>
                  </a:xfrm>
                  <a:prstGeom prst="ellipse">
                    <a:avLst/>
                  </a:prstGeom>
                  <a:solidFill>
                    <a:srgbClr val="525067"/>
                  </a:solidFill>
                  <a:ln w="12700" cap="flat">
                    <a:noFill/>
                    <a:miter lim="400000"/>
                  </a:ln>
                  <a:effectLst>
                    <a:outerShdw blurRad="101600" dist="50800" dir="5400000" rotWithShape="0">
                      <a:srgbClr val="000000">
                        <a:alpha val="25000"/>
                      </a:srgbClr>
                    </a:outerShdw>
                  </a:effectLst>
                </p:spPr>
                <p:txBody>
                  <a:bodyPr wrap="square" lIns="45719" tIns="45719" rIns="45719" bIns="45719" numCol="1" anchor="ctr">
                    <a:noAutofit/>
                  </a:bodyPr>
                  <a:lstStyle/>
                  <a:p>
                    <a:pPr defTabSz="914400">
                      <a:defRPr sz="1800">
                        <a:solidFill>
                          <a:srgbClr val="000000"/>
                        </a:solidFill>
                      </a:defRPr>
                    </a:pPr>
                    <a:endParaRPr/>
                  </a:p>
                </p:txBody>
              </p:sp>
              <p:sp>
                <p:nvSpPr>
                  <p:cNvPr id="2258" name="Circle"/>
                  <p:cNvSpPr/>
                  <p:nvPr/>
                </p:nvSpPr>
                <p:spPr>
                  <a:xfrm>
                    <a:off x="131835" y="209875"/>
                    <a:ext cx="188336" cy="188337"/>
                  </a:xfrm>
                  <a:prstGeom prst="ellipse">
                    <a:avLst/>
                  </a:prstGeom>
                  <a:solidFill>
                    <a:srgbClr val="525067"/>
                  </a:solidFill>
                  <a:ln w="12700" cap="flat">
                    <a:noFill/>
                    <a:miter lim="400000"/>
                  </a:ln>
                  <a:effectLst>
                    <a:outerShdw blurRad="101600" dist="50800" dir="5400000" rotWithShape="0">
                      <a:srgbClr val="000000">
                        <a:alpha val="25000"/>
                      </a:srgbClr>
                    </a:outerShdw>
                  </a:effectLst>
                </p:spPr>
                <p:txBody>
                  <a:bodyPr wrap="square" lIns="45719" tIns="45719" rIns="45719" bIns="45719" numCol="1" anchor="ctr">
                    <a:noAutofit/>
                  </a:bodyPr>
                  <a:lstStyle/>
                  <a:p>
                    <a:pPr defTabSz="914400">
                      <a:defRPr sz="1800">
                        <a:solidFill>
                          <a:srgbClr val="000000"/>
                        </a:solidFill>
                      </a:defRPr>
                    </a:pPr>
                    <a:endParaRPr/>
                  </a:p>
                </p:txBody>
              </p:sp>
              <p:sp>
                <p:nvSpPr>
                  <p:cNvPr id="2259" name="Line"/>
                  <p:cNvSpPr/>
                  <p:nvPr/>
                </p:nvSpPr>
                <p:spPr>
                  <a:xfrm flipV="1">
                    <a:off x="263468" y="95458"/>
                    <a:ext cx="192354" cy="155766"/>
                  </a:xfrm>
                  <a:prstGeom prst="line">
                    <a:avLst/>
                  </a:prstGeom>
                  <a:noFill/>
                  <a:ln w="25400" cap="flat">
                    <a:solidFill>
                      <a:srgbClr val="525067"/>
                    </a:solidFill>
                    <a:prstDash val="solid"/>
                    <a:miter lim="800000"/>
                  </a:ln>
                  <a:effectLst>
                    <a:outerShdw blurRad="101600" dist="50800" dir="5400000" rotWithShape="0">
                      <a:srgbClr val="000000">
                        <a:alpha val="25000"/>
                      </a:srgbClr>
                    </a:outerShdw>
                  </a:effectLst>
                </p:spPr>
                <p:txBody>
                  <a:bodyPr wrap="square" lIns="45719" tIns="45719" rIns="45719" bIns="45719" numCol="1" anchor="t">
                    <a:noAutofit/>
                  </a:bodyPr>
                  <a:lstStyle/>
                  <a:p>
                    <a:pPr defTabSz="914400">
                      <a:defRPr sz="1800">
                        <a:solidFill>
                          <a:srgbClr val="000000"/>
                        </a:solidFill>
                      </a:defRPr>
                    </a:pPr>
                    <a:endParaRPr/>
                  </a:p>
                </p:txBody>
              </p:sp>
              <p:sp>
                <p:nvSpPr>
                  <p:cNvPr id="2260" name="Line"/>
                  <p:cNvSpPr/>
                  <p:nvPr/>
                </p:nvSpPr>
                <p:spPr>
                  <a:xfrm flipH="1" flipV="1">
                    <a:off x="747965" y="323556"/>
                    <a:ext cx="123758" cy="214354"/>
                  </a:xfrm>
                  <a:prstGeom prst="line">
                    <a:avLst/>
                  </a:prstGeom>
                  <a:noFill/>
                  <a:ln w="25400" cap="flat">
                    <a:solidFill>
                      <a:srgbClr val="525067"/>
                    </a:solidFill>
                    <a:prstDash val="solid"/>
                    <a:miter lim="800000"/>
                  </a:ln>
                  <a:effectLst>
                    <a:outerShdw blurRad="101600" dist="50800" dir="5400000" rotWithShape="0">
                      <a:srgbClr val="000000">
                        <a:alpha val="25000"/>
                      </a:srgbClr>
                    </a:outerShdw>
                  </a:effectLst>
                </p:spPr>
                <p:txBody>
                  <a:bodyPr wrap="square" lIns="45719" tIns="45719" rIns="45719" bIns="45719" numCol="1" anchor="t">
                    <a:noAutofit/>
                  </a:bodyPr>
                  <a:lstStyle/>
                  <a:p>
                    <a:pPr defTabSz="914400">
                      <a:defRPr sz="1800">
                        <a:solidFill>
                          <a:srgbClr val="000000"/>
                        </a:solidFill>
                      </a:defRPr>
                    </a:pPr>
                    <a:endParaRPr/>
                  </a:p>
                </p:txBody>
              </p:sp>
              <p:sp>
                <p:nvSpPr>
                  <p:cNvPr id="2261" name="Line"/>
                  <p:cNvSpPr/>
                  <p:nvPr/>
                </p:nvSpPr>
                <p:spPr>
                  <a:xfrm flipV="1">
                    <a:off x="94090" y="323556"/>
                    <a:ext cx="123758" cy="214354"/>
                  </a:xfrm>
                  <a:prstGeom prst="line">
                    <a:avLst/>
                  </a:prstGeom>
                  <a:noFill/>
                  <a:ln w="25400" cap="flat">
                    <a:solidFill>
                      <a:srgbClr val="525067"/>
                    </a:solidFill>
                    <a:prstDash val="solid"/>
                    <a:miter lim="800000"/>
                  </a:ln>
                  <a:effectLst>
                    <a:outerShdw blurRad="101600" dist="50800" dir="5400000" rotWithShape="0">
                      <a:srgbClr val="000000">
                        <a:alpha val="25000"/>
                      </a:srgbClr>
                    </a:outerShdw>
                  </a:effectLst>
                </p:spPr>
                <p:txBody>
                  <a:bodyPr wrap="square" lIns="45719" tIns="45719" rIns="45719" bIns="45719" numCol="1" anchor="t">
                    <a:noAutofit/>
                  </a:bodyPr>
                  <a:lstStyle/>
                  <a:p>
                    <a:pPr defTabSz="914400">
                      <a:defRPr sz="1800">
                        <a:solidFill>
                          <a:srgbClr val="000000"/>
                        </a:solidFill>
                      </a:defRPr>
                    </a:pPr>
                    <a:endParaRPr/>
                  </a:p>
                </p:txBody>
              </p:sp>
              <p:sp>
                <p:nvSpPr>
                  <p:cNvPr id="2262" name="Line"/>
                  <p:cNvSpPr/>
                  <p:nvPr/>
                </p:nvSpPr>
                <p:spPr>
                  <a:xfrm flipV="1">
                    <a:off x="621430" y="323556"/>
                    <a:ext cx="123758" cy="214354"/>
                  </a:xfrm>
                  <a:prstGeom prst="line">
                    <a:avLst/>
                  </a:prstGeom>
                  <a:noFill/>
                  <a:ln w="25400" cap="flat">
                    <a:solidFill>
                      <a:srgbClr val="82A8BF"/>
                    </a:solidFill>
                    <a:prstDash val="solid"/>
                    <a:miter lim="800000"/>
                  </a:ln>
                  <a:effectLst>
                    <a:outerShdw blurRad="101600" dist="50800" dir="5400000" rotWithShape="0">
                      <a:srgbClr val="000000">
                        <a:alpha val="25000"/>
                      </a:srgbClr>
                    </a:outerShdw>
                  </a:effectLst>
                </p:spPr>
                <p:txBody>
                  <a:bodyPr wrap="square" lIns="45719" tIns="45719" rIns="45719" bIns="45719" numCol="1" anchor="t">
                    <a:noAutofit/>
                  </a:bodyPr>
                  <a:lstStyle/>
                  <a:p>
                    <a:pPr defTabSz="914400">
                      <a:defRPr sz="1800">
                        <a:solidFill>
                          <a:srgbClr val="000000"/>
                        </a:solidFill>
                      </a:defRPr>
                    </a:pPr>
                    <a:endParaRPr/>
                  </a:p>
                </p:txBody>
              </p:sp>
              <p:sp>
                <p:nvSpPr>
                  <p:cNvPr id="2263" name="Line"/>
                  <p:cNvSpPr/>
                  <p:nvPr/>
                </p:nvSpPr>
                <p:spPr>
                  <a:xfrm flipH="1" flipV="1">
                    <a:off x="222432" y="323556"/>
                    <a:ext cx="123757" cy="214354"/>
                  </a:xfrm>
                  <a:prstGeom prst="line">
                    <a:avLst/>
                  </a:prstGeom>
                  <a:noFill/>
                  <a:ln w="25400" cap="flat">
                    <a:solidFill>
                      <a:srgbClr val="525067"/>
                    </a:solidFill>
                    <a:prstDash val="solid"/>
                    <a:miter lim="800000"/>
                  </a:ln>
                  <a:effectLst>
                    <a:outerShdw blurRad="101600" dist="50800" dir="5400000" rotWithShape="0">
                      <a:srgbClr val="000000">
                        <a:alpha val="25000"/>
                      </a:srgbClr>
                    </a:outerShdw>
                  </a:effectLst>
                </p:spPr>
                <p:txBody>
                  <a:bodyPr wrap="square" lIns="45719" tIns="45719" rIns="45719" bIns="45719" numCol="1" anchor="t">
                    <a:noAutofit/>
                  </a:bodyPr>
                  <a:lstStyle/>
                  <a:p>
                    <a:pPr defTabSz="914400">
                      <a:defRPr sz="1800">
                        <a:solidFill>
                          <a:srgbClr val="000000"/>
                        </a:solidFill>
                      </a:defRPr>
                    </a:pPr>
                    <a:endParaRPr/>
                  </a:p>
                </p:txBody>
              </p:sp>
              <p:sp>
                <p:nvSpPr>
                  <p:cNvPr id="2264" name="Line"/>
                  <p:cNvSpPr/>
                  <p:nvPr/>
                </p:nvSpPr>
                <p:spPr>
                  <a:xfrm flipH="1" flipV="1">
                    <a:off x="525330" y="95458"/>
                    <a:ext cx="192355" cy="155766"/>
                  </a:xfrm>
                  <a:prstGeom prst="line">
                    <a:avLst/>
                  </a:prstGeom>
                  <a:noFill/>
                  <a:ln w="25400" cap="flat">
                    <a:solidFill>
                      <a:srgbClr val="82A8BF"/>
                    </a:solidFill>
                    <a:prstDash val="solid"/>
                    <a:miter lim="800000"/>
                  </a:ln>
                  <a:effectLst>
                    <a:outerShdw blurRad="101600" dist="50800" dir="5400000" rotWithShape="0">
                      <a:srgbClr val="000000">
                        <a:alpha val="25000"/>
                      </a:srgbClr>
                    </a:outerShdw>
                  </a:effectLst>
                </p:spPr>
                <p:txBody>
                  <a:bodyPr wrap="square" lIns="45719" tIns="45719" rIns="45719" bIns="45719" numCol="1" anchor="t">
                    <a:noAutofit/>
                  </a:bodyPr>
                  <a:lstStyle/>
                  <a:p>
                    <a:pPr defTabSz="914400">
                      <a:defRPr sz="1800">
                        <a:solidFill>
                          <a:srgbClr val="000000"/>
                        </a:solidFill>
                      </a:defRPr>
                    </a:pPr>
                    <a:endParaRPr/>
                  </a:p>
                </p:txBody>
              </p:sp>
              <p:sp>
                <p:nvSpPr>
                  <p:cNvPr id="2265" name="Circle"/>
                  <p:cNvSpPr/>
                  <p:nvPr/>
                </p:nvSpPr>
                <p:spPr>
                  <a:xfrm>
                    <a:off x="394764" y="0"/>
                    <a:ext cx="188337" cy="188336"/>
                  </a:xfrm>
                  <a:prstGeom prst="ellipse">
                    <a:avLst/>
                  </a:prstGeom>
                  <a:solidFill>
                    <a:srgbClr val="82A8BF"/>
                  </a:solidFill>
                  <a:ln w="12700" cap="flat">
                    <a:noFill/>
                    <a:miter lim="400000"/>
                  </a:ln>
                  <a:effectLst>
                    <a:outerShdw blurRad="101600" dist="50800" dir="5400000" rotWithShape="0">
                      <a:srgbClr val="000000">
                        <a:alpha val="25000"/>
                      </a:srgbClr>
                    </a:outerShdw>
                  </a:effectLst>
                </p:spPr>
                <p:txBody>
                  <a:bodyPr wrap="square" lIns="45719" tIns="45719" rIns="45719" bIns="45719" numCol="1" anchor="ctr">
                    <a:noAutofit/>
                  </a:bodyPr>
                  <a:lstStyle/>
                  <a:p>
                    <a:pPr defTabSz="914400">
                      <a:defRPr sz="1800">
                        <a:solidFill>
                          <a:srgbClr val="000000"/>
                        </a:solidFill>
                      </a:defRPr>
                    </a:pPr>
                    <a:endParaRPr/>
                  </a:p>
                </p:txBody>
              </p:sp>
              <p:sp>
                <p:nvSpPr>
                  <p:cNvPr id="2266" name="Circle"/>
                  <p:cNvSpPr/>
                  <p:nvPr/>
                </p:nvSpPr>
                <p:spPr>
                  <a:xfrm>
                    <a:off x="646618" y="209875"/>
                    <a:ext cx="188337" cy="188337"/>
                  </a:xfrm>
                  <a:prstGeom prst="ellipse">
                    <a:avLst/>
                  </a:prstGeom>
                  <a:solidFill>
                    <a:srgbClr val="82A8BF"/>
                  </a:solidFill>
                  <a:ln w="12700" cap="flat">
                    <a:noFill/>
                    <a:miter lim="400000"/>
                  </a:ln>
                  <a:effectLst>
                    <a:outerShdw blurRad="101600" dist="50800" dir="5400000" rotWithShape="0">
                      <a:srgbClr val="000000">
                        <a:alpha val="25000"/>
                      </a:srgbClr>
                    </a:outerShdw>
                  </a:effectLst>
                </p:spPr>
                <p:txBody>
                  <a:bodyPr wrap="square" lIns="45719" tIns="45719" rIns="45719" bIns="45719" numCol="1" anchor="ctr">
                    <a:noAutofit/>
                  </a:bodyPr>
                  <a:lstStyle/>
                  <a:p>
                    <a:pPr defTabSz="914400">
                      <a:defRPr sz="1800">
                        <a:solidFill>
                          <a:srgbClr val="000000"/>
                        </a:solidFill>
                      </a:defRPr>
                    </a:pPr>
                    <a:endParaRPr/>
                  </a:p>
                </p:txBody>
              </p:sp>
              <p:sp>
                <p:nvSpPr>
                  <p:cNvPr id="2267" name="Circle"/>
                  <p:cNvSpPr/>
                  <p:nvPr/>
                </p:nvSpPr>
                <p:spPr>
                  <a:xfrm>
                    <a:off x="527339" y="473545"/>
                    <a:ext cx="188337" cy="188337"/>
                  </a:xfrm>
                  <a:prstGeom prst="ellipse">
                    <a:avLst/>
                  </a:prstGeom>
                  <a:solidFill>
                    <a:srgbClr val="82A8BF"/>
                  </a:solidFill>
                  <a:ln w="12700" cap="flat">
                    <a:noFill/>
                    <a:miter lim="400000"/>
                  </a:ln>
                  <a:effectLst>
                    <a:outerShdw blurRad="101600" dist="50800" dir="5400000" rotWithShape="0">
                      <a:srgbClr val="000000">
                        <a:alpha val="25000"/>
                      </a:srgbClr>
                    </a:outerShdw>
                  </a:effectLst>
                </p:spPr>
                <p:txBody>
                  <a:bodyPr wrap="square" lIns="45719" tIns="45719" rIns="45719" bIns="45719" numCol="1" anchor="ctr">
                    <a:noAutofit/>
                  </a:bodyPr>
                  <a:lstStyle/>
                  <a:p>
                    <a:pPr defTabSz="914400">
                      <a:defRPr sz="1800">
                        <a:solidFill>
                          <a:srgbClr val="000000"/>
                        </a:solidFill>
                      </a:defRPr>
                    </a:pPr>
                    <a:endParaRPr/>
                  </a:p>
                </p:txBody>
              </p:sp>
            </p:grpSp>
            <p:grpSp>
              <p:nvGrpSpPr>
                <p:cNvPr id="2282" name="Group"/>
                <p:cNvGrpSpPr/>
                <p:nvPr/>
              </p:nvGrpSpPr>
              <p:grpSpPr>
                <a:xfrm>
                  <a:off x="0" y="475243"/>
                  <a:ext cx="979346" cy="661882"/>
                  <a:chOff x="0" y="0"/>
                  <a:chExt cx="979345" cy="661881"/>
                </a:xfrm>
              </p:grpSpPr>
              <p:sp>
                <p:nvSpPr>
                  <p:cNvPr id="2269" name="Circle"/>
                  <p:cNvSpPr/>
                  <p:nvPr/>
                </p:nvSpPr>
                <p:spPr>
                  <a:xfrm>
                    <a:off x="0" y="473545"/>
                    <a:ext cx="188336" cy="188337"/>
                  </a:xfrm>
                  <a:prstGeom prst="ellipse">
                    <a:avLst/>
                  </a:prstGeom>
                  <a:solidFill>
                    <a:srgbClr val="525067"/>
                  </a:solidFill>
                  <a:ln w="12700" cap="flat">
                    <a:noFill/>
                    <a:miter lim="400000"/>
                  </a:ln>
                  <a:effectLst>
                    <a:outerShdw blurRad="101600" dist="50800" dir="5400000" rotWithShape="0">
                      <a:srgbClr val="000000">
                        <a:alpha val="25000"/>
                      </a:srgbClr>
                    </a:outerShdw>
                  </a:effectLst>
                </p:spPr>
                <p:txBody>
                  <a:bodyPr wrap="square" lIns="45719" tIns="45719" rIns="45719" bIns="45719" numCol="1" anchor="ctr">
                    <a:noAutofit/>
                  </a:bodyPr>
                  <a:lstStyle/>
                  <a:p>
                    <a:pPr defTabSz="914400">
                      <a:defRPr sz="1800">
                        <a:solidFill>
                          <a:srgbClr val="000000"/>
                        </a:solidFill>
                      </a:defRPr>
                    </a:pPr>
                    <a:endParaRPr/>
                  </a:p>
                </p:txBody>
              </p:sp>
              <p:sp>
                <p:nvSpPr>
                  <p:cNvPr id="2270" name="Circle"/>
                  <p:cNvSpPr/>
                  <p:nvPr/>
                </p:nvSpPr>
                <p:spPr>
                  <a:xfrm>
                    <a:off x="527339" y="473545"/>
                    <a:ext cx="188337" cy="188337"/>
                  </a:xfrm>
                  <a:prstGeom prst="ellipse">
                    <a:avLst/>
                  </a:prstGeom>
                  <a:solidFill>
                    <a:srgbClr val="525067"/>
                  </a:solidFill>
                  <a:ln w="12700" cap="flat">
                    <a:noFill/>
                    <a:miter lim="400000"/>
                  </a:ln>
                  <a:effectLst>
                    <a:outerShdw blurRad="101600" dist="50800" dir="5400000" rotWithShape="0">
                      <a:srgbClr val="000000">
                        <a:alpha val="25000"/>
                      </a:srgbClr>
                    </a:outerShdw>
                  </a:effectLst>
                </p:spPr>
                <p:txBody>
                  <a:bodyPr wrap="square" lIns="45719" tIns="45719" rIns="45719" bIns="45719" numCol="1" anchor="ctr">
                    <a:noAutofit/>
                  </a:bodyPr>
                  <a:lstStyle/>
                  <a:p>
                    <a:pPr defTabSz="914400">
                      <a:defRPr sz="1800">
                        <a:solidFill>
                          <a:srgbClr val="000000"/>
                        </a:solidFill>
                      </a:defRPr>
                    </a:pPr>
                    <a:endParaRPr/>
                  </a:p>
                </p:txBody>
              </p:sp>
              <p:sp>
                <p:nvSpPr>
                  <p:cNvPr id="2271" name="Line"/>
                  <p:cNvSpPr/>
                  <p:nvPr/>
                </p:nvSpPr>
                <p:spPr>
                  <a:xfrm flipV="1">
                    <a:off x="280803" y="95458"/>
                    <a:ext cx="175019" cy="175020"/>
                  </a:xfrm>
                  <a:prstGeom prst="line">
                    <a:avLst/>
                  </a:prstGeom>
                  <a:noFill/>
                  <a:ln w="25400" cap="flat">
                    <a:solidFill>
                      <a:srgbClr val="82A8BF"/>
                    </a:solidFill>
                    <a:prstDash val="solid"/>
                    <a:miter lim="800000"/>
                  </a:ln>
                  <a:effectLst>
                    <a:outerShdw blurRad="101600" dist="50800" dir="5400000" rotWithShape="0">
                      <a:srgbClr val="000000">
                        <a:alpha val="25000"/>
                      </a:srgbClr>
                    </a:outerShdw>
                  </a:effectLst>
                </p:spPr>
                <p:txBody>
                  <a:bodyPr wrap="square" lIns="45719" tIns="45719" rIns="45719" bIns="45719" numCol="1" anchor="t">
                    <a:noAutofit/>
                  </a:bodyPr>
                  <a:lstStyle/>
                  <a:p>
                    <a:pPr defTabSz="914400">
                      <a:defRPr sz="1800">
                        <a:solidFill>
                          <a:srgbClr val="000000"/>
                        </a:solidFill>
                      </a:defRPr>
                    </a:pPr>
                    <a:endParaRPr/>
                  </a:p>
                </p:txBody>
              </p:sp>
              <p:sp>
                <p:nvSpPr>
                  <p:cNvPr id="2272" name="Line"/>
                  <p:cNvSpPr/>
                  <p:nvPr/>
                </p:nvSpPr>
                <p:spPr>
                  <a:xfrm flipH="1" flipV="1">
                    <a:off x="747965" y="323557"/>
                    <a:ext cx="123758" cy="214353"/>
                  </a:xfrm>
                  <a:prstGeom prst="line">
                    <a:avLst/>
                  </a:prstGeom>
                  <a:noFill/>
                  <a:ln w="25400" cap="flat">
                    <a:solidFill>
                      <a:srgbClr val="525067"/>
                    </a:solidFill>
                    <a:prstDash val="solid"/>
                    <a:miter lim="800000"/>
                  </a:ln>
                  <a:effectLst>
                    <a:outerShdw blurRad="101600" dist="50800" dir="5400000" rotWithShape="0">
                      <a:srgbClr val="000000">
                        <a:alpha val="25000"/>
                      </a:srgbClr>
                    </a:outerShdw>
                  </a:effectLst>
                </p:spPr>
                <p:txBody>
                  <a:bodyPr wrap="square" lIns="45719" tIns="45719" rIns="45719" bIns="45719" numCol="1" anchor="t">
                    <a:noAutofit/>
                  </a:bodyPr>
                  <a:lstStyle/>
                  <a:p>
                    <a:pPr defTabSz="914400">
                      <a:defRPr sz="1800">
                        <a:solidFill>
                          <a:srgbClr val="000000"/>
                        </a:solidFill>
                      </a:defRPr>
                    </a:pPr>
                    <a:endParaRPr/>
                  </a:p>
                </p:txBody>
              </p:sp>
              <p:sp>
                <p:nvSpPr>
                  <p:cNvPr id="2273" name="Line"/>
                  <p:cNvSpPr/>
                  <p:nvPr/>
                </p:nvSpPr>
                <p:spPr>
                  <a:xfrm flipV="1">
                    <a:off x="94090" y="323557"/>
                    <a:ext cx="123758" cy="214353"/>
                  </a:xfrm>
                  <a:prstGeom prst="line">
                    <a:avLst/>
                  </a:prstGeom>
                  <a:noFill/>
                  <a:ln w="25400" cap="flat">
                    <a:solidFill>
                      <a:srgbClr val="525067"/>
                    </a:solidFill>
                    <a:prstDash val="solid"/>
                    <a:miter lim="800000"/>
                  </a:ln>
                  <a:effectLst>
                    <a:outerShdw blurRad="101600" dist="50800" dir="5400000" rotWithShape="0">
                      <a:srgbClr val="000000">
                        <a:alpha val="25000"/>
                      </a:srgbClr>
                    </a:outerShdw>
                  </a:effectLst>
                </p:spPr>
                <p:txBody>
                  <a:bodyPr wrap="square" lIns="45719" tIns="45719" rIns="45719" bIns="45719" numCol="1" anchor="t">
                    <a:noAutofit/>
                  </a:bodyPr>
                  <a:lstStyle/>
                  <a:p>
                    <a:pPr defTabSz="914400">
                      <a:defRPr sz="1800">
                        <a:solidFill>
                          <a:srgbClr val="000000"/>
                        </a:solidFill>
                      </a:defRPr>
                    </a:pPr>
                    <a:endParaRPr/>
                  </a:p>
                </p:txBody>
              </p:sp>
              <p:sp>
                <p:nvSpPr>
                  <p:cNvPr id="2274" name="Line"/>
                  <p:cNvSpPr/>
                  <p:nvPr/>
                </p:nvSpPr>
                <p:spPr>
                  <a:xfrm flipV="1">
                    <a:off x="621430" y="323557"/>
                    <a:ext cx="123758" cy="214353"/>
                  </a:xfrm>
                  <a:prstGeom prst="line">
                    <a:avLst/>
                  </a:prstGeom>
                  <a:noFill/>
                  <a:ln w="25400" cap="flat">
                    <a:solidFill>
                      <a:srgbClr val="525067"/>
                    </a:solidFill>
                    <a:prstDash val="solid"/>
                    <a:miter lim="800000"/>
                  </a:ln>
                  <a:effectLst>
                    <a:outerShdw blurRad="101600" dist="50800" dir="5400000" rotWithShape="0">
                      <a:srgbClr val="000000">
                        <a:alpha val="25000"/>
                      </a:srgbClr>
                    </a:outerShdw>
                  </a:effectLst>
                </p:spPr>
                <p:txBody>
                  <a:bodyPr wrap="square" lIns="45719" tIns="45719" rIns="45719" bIns="45719" numCol="1" anchor="t">
                    <a:noAutofit/>
                  </a:bodyPr>
                  <a:lstStyle/>
                  <a:p>
                    <a:pPr defTabSz="914400">
                      <a:defRPr sz="1800">
                        <a:solidFill>
                          <a:srgbClr val="000000"/>
                        </a:solidFill>
                      </a:defRPr>
                    </a:pPr>
                    <a:endParaRPr/>
                  </a:p>
                </p:txBody>
              </p:sp>
              <p:sp>
                <p:nvSpPr>
                  <p:cNvPr id="2275" name="Line"/>
                  <p:cNvSpPr/>
                  <p:nvPr/>
                </p:nvSpPr>
                <p:spPr>
                  <a:xfrm flipH="1" flipV="1">
                    <a:off x="222432" y="323557"/>
                    <a:ext cx="123758" cy="214353"/>
                  </a:xfrm>
                  <a:prstGeom prst="line">
                    <a:avLst/>
                  </a:prstGeom>
                  <a:noFill/>
                  <a:ln w="25400" cap="flat">
                    <a:solidFill>
                      <a:srgbClr val="82A8BF"/>
                    </a:solidFill>
                    <a:prstDash val="solid"/>
                    <a:miter lim="800000"/>
                  </a:ln>
                  <a:effectLst>
                    <a:outerShdw blurRad="101600" dist="50800" dir="5400000" rotWithShape="0">
                      <a:srgbClr val="000000">
                        <a:alpha val="25000"/>
                      </a:srgbClr>
                    </a:outerShdw>
                  </a:effectLst>
                </p:spPr>
                <p:txBody>
                  <a:bodyPr wrap="square" lIns="45719" tIns="45719" rIns="45719" bIns="45719" numCol="1" anchor="t">
                    <a:noAutofit/>
                  </a:bodyPr>
                  <a:lstStyle/>
                  <a:p>
                    <a:pPr defTabSz="914400">
                      <a:defRPr sz="1800">
                        <a:solidFill>
                          <a:srgbClr val="000000"/>
                        </a:solidFill>
                      </a:defRPr>
                    </a:pPr>
                    <a:endParaRPr/>
                  </a:p>
                </p:txBody>
              </p:sp>
              <p:sp>
                <p:nvSpPr>
                  <p:cNvPr id="2276" name="Line"/>
                  <p:cNvSpPr/>
                  <p:nvPr/>
                </p:nvSpPr>
                <p:spPr>
                  <a:xfrm flipH="1" flipV="1">
                    <a:off x="525330" y="95459"/>
                    <a:ext cx="192355" cy="155766"/>
                  </a:xfrm>
                  <a:prstGeom prst="line">
                    <a:avLst/>
                  </a:prstGeom>
                  <a:noFill/>
                  <a:ln w="25400" cap="flat">
                    <a:solidFill>
                      <a:srgbClr val="525067"/>
                    </a:solidFill>
                    <a:prstDash val="solid"/>
                    <a:miter lim="800000"/>
                  </a:ln>
                  <a:effectLst>
                    <a:outerShdw blurRad="101600" dist="50800" dir="5400000" rotWithShape="0">
                      <a:srgbClr val="000000">
                        <a:alpha val="25000"/>
                      </a:srgbClr>
                    </a:outerShdw>
                  </a:effectLst>
                </p:spPr>
                <p:txBody>
                  <a:bodyPr wrap="square" lIns="45719" tIns="45719" rIns="45719" bIns="45719" numCol="1" anchor="t">
                    <a:noAutofit/>
                  </a:bodyPr>
                  <a:lstStyle/>
                  <a:p>
                    <a:pPr defTabSz="914400">
                      <a:defRPr sz="1800">
                        <a:solidFill>
                          <a:srgbClr val="000000"/>
                        </a:solidFill>
                      </a:defRPr>
                    </a:pPr>
                    <a:endParaRPr/>
                  </a:p>
                </p:txBody>
              </p:sp>
              <p:sp>
                <p:nvSpPr>
                  <p:cNvPr id="2277" name="Circle"/>
                  <p:cNvSpPr/>
                  <p:nvPr/>
                </p:nvSpPr>
                <p:spPr>
                  <a:xfrm>
                    <a:off x="394764" y="0"/>
                    <a:ext cx="188336" cy="188336"/>
                  </a:xfrm>
                  <a:prstGeom prst="ellipse">
                    <a:avLst/>
                  </a:prstGeom>
                  <a:solidFill>
                    <a:srgbClr val="82A8BF"/>
                  </a:solidFill>
                  <a:ln w="12700" cap="flat">
                    <a:noFill/>
                    <a:miter lim="400000"/>
                  </a:ln>
                  <a:effectLst>
                    <a:outerShdw blurRad="101600" dist="50800" dir="5400000" rotWithShape="0">
                      <a:srgbClr val="000000">
                        <a:alpha val="25000"/>
                      </a:srgbClr>
                    </a:outerShdw>
                  </a:effectLst>
                </p:spPr>
                <p:txBody>
                  <a:bodyPr wrap="square" lIns="45719" tIns="45719" rIns="45719" bIns="45719" numCol="1" anchor="ctr">
                    <a:noAutofit/>
                  </a:bodyPr>
                  <a:lstStyle/>
                  <a:p>
                    <a:pPr defTabSz="914400">
                      <a:defRPr sz="1800">
                        <a:solidFill>
                          <a:srgbClr val="000000"/>
                        </a:solidFill>
                      </a:defRPr>
                    </a:pPr>
                    <a:endParaRPr/>
                  </a:p>
                </p:txBody>
              </p:sp>
              <p:sp>
                <p:nvSpPr>
                  <p:cNvPr id="2278" name="Circle"/>
                  <p:cNvSpPr/>
                  <p:nvPr/>
                </p:nvSpPr>
                <p:spPr>
                  <a:xfrm>
                    <a:off x="646618" y="209875"/>
                    <a:ext cx="188337" cy="188337"/>
                  </a:xfrm>
                  <a:prstGeom prst="ellipse">
                    <a:avLst/>
                  </a:prstGeom>
                  <a:solidFill>
                    <a:srgbClr val="525067"/>
                  </a:solidFill>
                  <a:ln w="12700" cap="flat">
                    <a:noFill/>
                    <a:miter lim="400000"/>
                  </a:ln>
                  <a:effectLst>
                    <a:outerShdw blurRad="101600" dist="50800" dir="5400000" rotWithShape="0">
                      <a:srgbClr val="000000">
                        <a:alpha val="25000"/>
                      </a:srgbClr>
                    </a:outerShdw>
                  </a:effectLst>
                </p:spPr>
                <p:txBody>
                  <a:bodyPr wrap="square" lIns="45719" tIns="45719" rIns="45719" bIns="45719" numCol="1" anchor="ctr">
                    <a:noAutofit/>
                  </a:bodyPr>
                  <a:lstStyle/>
                  <a:p>
                    <a:pPr defTabSz="914400">
                      <a:defRPr sz="1800">
                        <a:solidFill>
                          <a:srgbClr val="000000"/>
                        </a:solidFill>
                      </a:defRPr>
                    </a:pPr>
                    <a:endParaRPr/>
                  </a:p>
                </p:txBody>
              </p:sp>
              <p:sp>
                <p:nvSpPr>
                  <p:cNvPr id="2279" name="Circle"/>
                  <p:cNvSpPr/>
                  <p:nvPr/>
                </p:nvSpPr>
                <p:spPr>
                  <a:xfrm>
                    <a:off x="791009" y="473545"/>
                    <a:ext cx="188337" cy="188337"/>
                  </a:xfrm>
                  <a:prstGeom prst="ellipse">
                    <a:avLst/>
                  </a:prstGeom>
                  <a:solidFill>
                    <a:srgbClr val="525067"/>
                  </a:solidFill>
                  <a:ln w="12700" cap="flat">
                    <a:noFill/>
                    <a:miter lim="400000"/>
                  </a:ln>
                  <a:effectLst>
                    <a:outerShdw blurRad="101600" dist="50800" dir="5400000" rotWithShape="0">
                      <a:srgbClr val="000000">
                        <a:alpha val="25000"/>
                      </a:srgbClr>
                    </a:outerShdw>
                  </a:effectLst>
                </p:spPr>
                <p:txBody>
                  <a:bodyPr wrap="square" lIns="45719" tIns="45719" rIns="45719" bIns="45719" numCol="1" anchor="ctr">
                    <a:noAutofit/>
                  </a:bodyPr>
                  <a:lstStyle/>
                  <a:p>
                    <a:pPr defTabSz="914400">
                      <a:defRPr sz="1800">
                        <a:solidFill>
                          <a:srgbClr val="000000"/>
                        </a:solidFill>
                      </a:defRPr>
                    </a:pPr>
                    <a:endParaRPr/>
                  </a:p>
                </p:txBody>
              </p:sp>
              <p:sp>
                <p:nvSpPr>
                  <p:cNvPr id="2280" name="Circle"/>
                  <p:cNvSpPr/>
                  <p:nvPr/>
                </p:nvSpPr>
                <p:spPr>
                  <a:xfrm>
                    <a:off x="131835" y="209875"/>
                    <a:ext cx="188336" cy="188337"/>
                  </a:xfrm>
                  <a:prstGeom prst="ellipse">
                    <a:avLst/>
                  </a:prstGeom>
                  <a:solidFill>
                    <a:srgbClr val="82A8BF"/>
                  </a:solidFill>
                  <a:ln w="12700" cap="flat">
                    <a:noFill/>
                    <a:miter lim="400000"/>
                  </a:ln>
                  <a:effectLst>
                    <a:outerShdw blurRad="101600" dist="50800" dir="5400000" rotWithShape="0">
                      <a:srgbClr val="000000">
                        <a:alpha val="25000"/>
                      </a:srgbClr>
                    </a:outerShdw>
                  </a:effectLst>
                </p:spPr>
                <p:txBody>
                  <a:bodyPr wrap="square" lIns="45719" tIns="45719" rIns="45719" bIns="45719" numCol="1" anchor="ctr">
                    <a:noAutofit/>
                  </a:bodyPr>
                  <a:lstStyle/>
                  <a:p>
                    <a:pPr defTabSz="914400">
                      <a:defRPr sz="1800">
                        <a:solidFill>
                          <a:srgbClr val="000000"/>
                        </a:solidFill>
                      </a:defRPr>
                    </a:pPr>
                    <a:endParaRPr/>
                  </a:p>
                </p:txBody>
              </p:sp>
              <p:sp>
                <p:nvSpPr>
                  <p:cNvPr id="2281" name="Circle"/>
                  <p:cNvSpPr/>
                  <p:nvPr/>
                </p:nvSpPr>
                <p:spPr>
                  <a:xfrm>
                    <a:off x="263669" y="473545"/>
                    <a:ext cx="188337" cy="188337"/>
                  </a:xfrm>
                  <a:prstGeom prst="ellipse">
                    <a:avLst/>
                  </a:prstGeom>
                  <a:solidFill>
                    <a:srgbClr val="82A8BF"/>
                  </a:solidFill>
                  <a:ln w="12700" cap="flat">
                    <a:noFill/>
                    <a:miter lim="400000"/>
                  </a:ln>
                  <a:effectLst>
                    <a:outerShdw blurRad="101600" dist="50800" dir="5400000" rotWithShape="0">
                      <a:srgbClr val="000000">
                        <a:alpha val="25000"/>
                      </a:srgbClr>
                    </a:outerShdw>
                  </a:effectLst>
                </p:spPr>
                <p:txBody>
                  <a:bodyPr wrap="square" lIns="45719" tIns="45719" rIns="45719" bIns="45719" numCol="1" anchor="ctr">
                    <a:noAutofit/>
                  </a:bodyPr>
                  <a:lstStyle/>
                  <a:p>
                    <a:pPr defTabSz="914400">
                      <a:defRPr sz="1800">
                        <a:solidFill>
                          <a:srgbClr val="000000"/>
                        </a:solidFill>
                      </a:defRPr>
                    </a:pPr>
                    <a:endParaRPr/>
                  </a:p>
                </p:txBody>
              </p:sp>
            </p:grpSp>
          </p:grpSp>
          <p:pic>
            <p:nvPicPr>
              <p:cNvPr id="2284" name="005-visualizing-dendrograms-cutree-1.png" descr="005-visualizing-dendrograms-cutree-1.png"/>
              <p:cNvPicPr>
                <a:picLocks noChangeAspect="1"/>
              </p:cNvPicPr>
              <p:nvPr/>
            </p:nvPicPr>
            <p:blipFill>
              <a:blip r:embed="rId5"/>
              <a:srcRect l="10919" t="9574" r="21851" b="17640"/>
              <a:stretch>
                <a:fillRect/>
              </a:stretch>
            </p:blipFill>
            <p:spPr>
              <a:xfrm>
                <a:off x="6023284" y="1297702"/>
                <a:ext cx="2190611" cy="1625372"/>
              </a:xfrm>
              <a:prstGeom prst="rect">
                <a:avLst/>
              </a:prstGeom>
              <a:ln w="12700" cap="flat">
                <a:noFill/>
                <a:miter lim="400000"/>
              </a:ln>
              <a:effectLst/>
            </p:spPr>
          </p:pic>
          <p:sp>
            <p:nvSpPr>
              <p:cNvPr id="2285" name="NETWORK ANALYSIS"/>
              <p:cNvSpPr txBox="1"/>
              <p:nvPr/>
            </p:nvSpPr>
            <p:spPr>
              <a:xfrm>
                <a:off x="8001861" y="4029680"/>
                <a:ext cx="3312634" cy="47957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sz="2400" b="1">
                    <a:solidFill>
                      <a:srgbClr val="374556"/>
                    </a:solidFill>
                    <a:latin typeface="Helvetica"/>
                    <a:ea typeface="Helvetica"/>
                    <a:cs typeface="Helvetica"/>
                    <a:sym typeface="Helvetica"/>
                  </a:defRPr>
                </a:lvl1pPr>
              </a:lstStyle>
              <a:p>
                <a:r>
                  <a:t>NETWORK ANALYSIS</a:t>
                </a:r>
              </a:p>
            </p:txBody>
          </p:sp>
          <p:sp>
            <p:nvSpPr>
              <p:cNvPr id="2286" name="Circle"/>
              <p:cNvSpPr/>
              <p:nvPr/>
            </p:nvSpPr>
            <p:spPr>
              <a:xfrm>
                <a:off x="5748982" y="858537"/>
                <a:ext cx="2786314" cy="2786314"/>
              </a:xfrm>
              <a:prstGeom prst="ellipse">
                <a:avLst/>
              </a:prstGeom>
              <a:noFill/>
              <a:ln w="127000" cap="flat">
                <a:solidFill>
                  <a:srgbClr val="374556"/>
                </a:solidFill>
                <a:prstDash val="solid"/>
                <a:miter lim="400000"/>
              </a:ln>
              <a:effectLst/>
            </p:spPr>
            <p:txBody>
              <a:bodyPr wrap="square" lIns="45719" tIns="45719" rIns="45719" bIns="45719" numCol="1" anchor="ctr">
                <a:noAutofit/>
              </a:bodyPr>
              <a:lstStyle/>
              <a:p>
                <a:endParaRPr/>
              </a:p>
            </p:txBody>
          </p:sp>
          <p:sp>
            <p:nvSpPr>
              <p:cNvPr id="2287" name="MACHINE LEARNING"/>
              <p:cNvSpPr txBox="1"/>
              <p:nvPr/>
            </p:nvSpPr>
            <p:spPr>
              <a:xfrm>
                <a:off x="3142429" y="3998757"/>
                <a:ext cx="3205177" cy="54141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sz="2400" b="1">
                    <a:solidFill>
                      <a:srgbClr val="374556"/>
                    </a:solidFill>
                    <a:latin typeface="Helvetica"/>
                    <a:ea typeface="Helvetica"/>
                    <a:cs typeface="Helvetica"/>
                    <a:sym typeface="Helvetica"/>
                  </a:defRPr>
                </a:lvl1pPr>
              </a:lstStyle>
              <a:p>
                <a:r>
                  <a:t>MACHINE LEARNING</a:t>
                </a:r>
              </a:p>
            </p:txBody>
          </p:sp>
          <p:sp>
            <p:nvSpPr>
              <p:cNvPr id="2288" name="Circle"/>
              <p:cNvSpPr/>
              <p:nvPr/>
            </p:nvSpPr>
            <p:spPr>
              <a:xfrm>
                <a:off x="950977" y="858404"/>
                <a:ext cx="2786315" cy="2786314"/>
              </a:xfrm>
              <a:prstGeom prst="ellipse">
                <a:avLst/>
              </a:prstGeom>
              <a:noFill/>
              <a:ln w="127000" cap="flat">
                <a:solidFill>
                  <a:srgbClr val="374556"/>
                </a:solidFill>
                <a:prstDash val="solid"/>
                <a:miter lim="400000"/>
              </a:ln>
              <a:effectLst/>
            </p:spPr>
            <p:txBody>
              <a:bodyPr wrap="square" lIns="45719" tIns="45719" rIns="45719" bIns="45719" numCol="1" anchor="ctr">
                <a:noAutofit/>
              </a:bodyPr>
              <a:lstStyle/>
              <a:p>
                <a:endParaRPr/>
              </a:p>
            </p:txBody>
          </p:sp>
          <p:sp>
            <p:nvSpPr>
              <p:cNvPr id="2289" name="Circle"/>
              <p:cNvSpPr/>
              <p:nvPr/>
            </p:nvSpPr>
            <p:spPr>
              <a:xfrm>
                <a:off x="3351860" y="4727116"/>
                <a:ext cx="2786314" cy="2786315"/>
              </a:xfrm>
              <a:prstGeom prst="ellipse">
                <a:avLst/>
              </a:prstGeom>
              <a:noFill/>
              <a:ln w="127000" cap="flat">
                <a:solidFill>
                  <a:srgbClr val="374556"/>
                </a:solidFill>
                <a:prstDash val="solid"/>
                <a:miter lim="400000"/>
              </a:ln>
              <a:effectLst/>
            </p:spPr>
            <p:txBody>
              <a:bodyPr wrap="square" lIns="45719" tIns="45719" rIns="45719" bIns="45719" numCol="1" anchor="ctr">
                <a:noAutofit/>
              </a:bodyPr>
              <a:lstStyle/>
              <a:p>
                <a:endParaRPr/>
              </a:p>
            </p:txBody>
          </p:sp>
          <p:sp>
            <p:nvSpPr>
              <p:cNvPr id="2290" name="Circle"/>
              <p:cNvSpPr/>
              <p:nvPr/>
            </p:nvSpPr>
            <p:spPr>
              <a:xfrm>
                <a:off x="8265021" y="4727116"/>
                <a:ext cx="2786314" cy="2786315"/>
              </a:xfrm>
              <a:prstGeom prst="ellipse">
                <a:avLst/>
              </a:prstGeom>
              <a:noFill/>
              <a:ln w="127000" cap="flat">
                <a:solidFill>
                  <a:srgbClr val="374556"/>
                </a:solidFill>
                <a:prstDash val="solid"/>
                <a:miter lim="400000"/>
              </a:ln>
              <a:effectLst/>
            </p:spPr>
            <p:txBody>
              <a:bodyPr wrap="square" lIns="45719" tIns="45719" rIns="45719" bIns="45719" numCol="1" anchor="ctr">
                <a:noAutofit/>
              </a:bodyPr>
              <a:lstStyle/>
              <a:p>
                <a:endParaRPr/>
              </a:p>
            </p:txBody>
          </p:sp>
        </p:grpSp>
      </p:grpSp>
      <p:sp>
        <p:nvSpPr>
          <p:cNvPr id="2293" name="Rounded Rectangle"/>
          <p:cNvSpPr/>
          <p:nvPr/>
        </p:nvSpPr>
        <p:spPr>
          <a:xfrm>
            <a:off x="1467607" y="4579240"/>
            <a:ext cx="7989119" cy="812260"/>
          </a:xfrm>
          <a:prstGeom prst="roundRect">
            <a:avLst>
              <a:gd name="adj" fmla="val 23453"/>
            </a:avLst>
          </a:prstGeom>
          <a:solidFill>
            <a:srgbClr val="374556"/>
          </a:solidFill>
          <a:ln w="12700">
            <a:miter lim="400000"/>
          </a:ln>
        </p:spPr>
        <p:txBody>
          <a:bodyPr lIns="45719" rIns="45719" anchor="ctr"/>
          <a:lstStyle/>
          <a:p>
            <a:endParaRPr/>
          </a:p>
        </p:txBody>
      </p:sp>
      <p:sp>
        <p:nvSpPr>
          <p:cNvPr id="2294" name="HIGH THROUGHPUT DATA"/>
          <p:cNvSpPr txBox="1"/>
          <p:nvPr/>
        </p:nvSpPr>
        <p:spPr>
          <a:xfrm>
            <a:off x="3064250" y="4705970"/>
            <a:ext cx="4795832" cy="558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lstStyle>
            <a:lvl1pPr>
              <a:defRPr sz="2900" b="1">
                <a:solidFill>
                  <a:srgbClr val="FFFFFF"/>
                </a:solidFill>
                <a:latin typeface="Helvetica"/>
                <a:ea typeface="Helvetica"/>
                <a:cs typeface="Helvetica"/>
                <a:sym typeface="Helvetica"/>
              </a:defRPr>
            </a:lvl1pPr>
          </a:lstStyle>
          <a:p>
            <a:r>
              <a:t>HIGH THROUGHPUT DATA</a:t>
            </a:r>
          </a:p>
        </p:txBody>
      </p:sp>
      <p:sp>
        <p:nvSpPr>
          <p:cNvPr id="2295" name="36"/>
          <p:cNvSpPr txBox="1"/>
          <p:nvPr/>
        </p:nvSpPr>
        <p:spPr>
          <a:xfrm>
            <a:off x="374649" y="12998449"/>
            <a:ext cx="665164" cy="1409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defRPr sz="2600">
                <a:solidFill>
                  <a:srgbClr val="374556"/>
                </a:solidFill>
                <a:latin typeface="Helvetica"/>
                <a:ea typeface="Helvetica"/>
                <a:cs typeface="Helvetica"/>
                <a:sym typeface="Helvetica"/>
              </a:defRPr>
            </a:pPr>
            <a:r>
              <a:t>36</a:t>
            </a:r>
          </a:p>
          <a:p>
            <a:pPr lvl="1">
              <a:defRPr sz="3000">
                <a:solidFill>
                  <a:srgbClr val="EBEBEB"/>
                </a:solidFill>
                <a:latin typeface="Helvetica"/>
                <a:ea typeface="Helvetica"/>
                <a:cs typeface="Helvetica"/>
                <a:sym typeface="Helvetica"/>
              </a:defRPr>
            </a:pPr>
            <a:endParaRP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22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92" grpId="1" animBg="1" advAuto="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2" name="Google Shape;232;p3"/>
          <p:cNvSpPr txBox="1">
            <a:spLocks noGrp="1"/>
          </p:cNvSpPr>
          <p:nvPr>
            <p:ph type="title"/>
          </p:nvPr>
        </p:nvSpPr>
        <p:spPr>
          <a:xfrm>
            <a:off x="1523207" y="1526776"/>
            <a:ext cx="22523773" cy="3639663"/>
          </a:xfrm>
          <a:prstGeom prst="rect">
            <a:avLst/>
          </a:prstGeom>
          <a:noFill/>
          <a:ln>
            <a:noFill/>
          </a:ln>
        </p:spPr>
        <p:txBody>
          <a:bodyPr spcFirstLastPara="1" wrap="square" lIns="0" tIns="0" rIns="0" bIns="0" anchor="t" anchorCtr="0">
            <a:normAutofit/>
          </a:bodyPr>
          <a:lstStyle/>
          <a:p>
            <a:pPr>
              <a:buSzPts val="2800"/>
            </a:pPr>
            <a:r>
              <a:rPr lang="en-US" dirty="0"/>
              <a:t>Interactive HPC with </a:t>
            </a:r>
            <a:r>
              <a:rPr lang="en-US" dirty="0" err="1"/>
              <a:t>UCloud</a:t>
            </a:r>
            <a:endParaRPr dirty="0"/>
          </a:p>
        </p:txBody>
      </p:sp>
      <p:pic>
        <p:nvPicPr>
          <p:cNvPr id="6" name="Picture 5">
            <a:extLst>
              <a:ext uri="{FF2B5EF4-FFF2-40B4-BE49-F238E27FC236}">
                <a16:creationId xmlns:a16="http://schemas.microsoft.com/office/drawing/2014/main" id="{47FD6388-3D74-26C1-06B7-52A25C18DF57}"/>
              </a:ext>
            </a:extLst>
          </p:cNvPr>
          <p:cNvPicPr>
            <a:picLocks noChangeAspect="1"/>
          </p:cNvPicPr>
          <p:nvPr/>
        </p:nvPicPr>
        <p:blipFill>
          <a:blip r:embed="rId3"/>
          <a:stretch>
            <a:fillRect/>
          </a:stretch>
        </p:blipFill>
        <p:spPr>
          <a:xfrm>
            <a:off x="12117387" y="2451160"/>
            <a:ext cx="11929593" cy="11245236"/>
          </a:xfrm>
          <a:prstGeom prst="rect">
            <a:avLst/>
          </a:prstGeom>
        </p:spPr>
      </p:pic>
      <p:pic>
        <p:nvPicPr>
          <p:cNvPr id="7" name="Picture 6">
            <a:extLst>
              <a:ext uri="{FF2B5EF4-FFF2-40B4-BE49-F238E27FC236}">
                <a16:creationId xmlns:a16="http://schemas.microsoft.com/office/drawing/2014/main" id="{D5CAE4F0-B9B8-0C08-A659-C23232AB9F91}"/>
              </a:ext>
            </a:extLst>
          </p:cNvPr>
          <p:cNvPicPr>
            <a:picLocks noChangeAspect="1"/>
          </p:cNvPicPr>
          <p:nvPr/>
        </p:nvPicPr>
        <p:blipFill>
          <a:blip r:embed="rId4"/>
          <a:stretch>
            <a:fillRect/>
          </a:stretch>
        </p:blipFill>
        <p:spPr>
          <a:xfrm>
            <a:off x="922763" y="3354620"/>
            <a:ext cx="10604222" cy="5750030"/>
          </a:xfrm>
          <a:prstGeom prst="rect">
            <a:avLst/>
          </a:prstGeom>
          <a:ln>
            <a:solidFill>
              <a:schemeClr val="tx1"/>
            </a:solidFill>
          </a:ln>
        </p:spPr>
      </p:pic>
      <p:sp>
        <p:nvSpPr>
          <p:cNvPr id="10" name="Freeform 9">
            <a:extLst>
              <a:ext uri="{FF2B5EF4-FFF2-40B4-BE49-F238E27FC236}">
                <a16:creationId xmlns:a16="http://schemas.microsoft.com/office/drawing/2014/main" id="{430883F9-1E97-9761-EAF8-DD063E359DEC}"/>
              </a:ext>
            </a:extLst>
          </p:cNvPr>
          <p:cNvSpPr/>
          <p:nvPr/>
        </p:nvSpPr>
        <p:spPr bwMode="auto">
          <a:xfrm rot="1509338" flipH="1">
            <a:off x="9361098" y="6137837"/>
            <a:ext cx="6966442" cy="1440323"/>
          </a:xfrm>
          <a:custGeom>
            <a:avLst/>
            <a:gdLst>
              <a:gd name="connsiteX0" fmla="*/ 0 w 2382981"/>
              <a:gd name="connsiteY0" fmla="*/ 318755 h 720537"/>
              <a:gd name="connsiteX1" fmla="*/ 1288472 w 2382981"/>
              <a:gd name="connsiteY1" fmla="*/ 13955 h 720537"/>
              <a:gd name="connsiteX2" fmla="*/ 2382981 w 2382981"/>
              <a:gd name="connsiteY2" fmla="*/ 720537 h 720537"/>
            </a:gdLst>
            <a:ahLst/>
            <a:cxnLst>
              <a:cxn ang="0">
                <a:pos x="connsiteX0" y="connsiteY0"/>
              </a:cxn>
              <a:cxn ang="0">
                <a:pos x="connsiteX1" y="connsiteY1"/>
              </a:cxn>
              <a:cxn ang="0">
                <a:pos x="connsiteX2" y="connsiteY2"/>
              </a:cxn>
            </a:cxnLst>
            <a:rect l="l" t="t" r="r" b="b"/>
            <a:pathLst>
              <a:path w="2382981" h="720537">
                <a:moveTo>
                  <a:pt x="0" y="318755"/>
                </a:moveTo>
                <a:cubicBezTo>
                  <a:pt x="445654" y="132873"/>
                  <a:pt x="891309" y="-53009"/>
                  <a:pt x="1288472" y="13955"/>
                </a:cubicBezTo>
                <a:cubicBezTo>
                  <a:pt x="1685635" y="80919"/>
                  <a:pt x="2034308" y="400728"/>
                  <a:pt x="2382981" y="720537"/>
                </a:cubicBezTo>
              </a:path>
            </a:pathLst>
          </a:custGeom>
          <a:noFill/>
          <a:ln w="38100">
            <a:solidFill>
              <a:schemeClr val="accent4"/>
            </a:solidFill>
            <a:headEnd type="none" w="med" len="med"/>
            <a:tailEnd type="triangle" w="med" len="med"/>
          </a:ln>
        </p:spPr>
        <p:style>
          <a:lnRef idx="3">
            <a:schemeClr val="lt1"/>
          </a:lnRef>
          <a:fillRef idx="1">
            <a:schemeClr val="accent1"/>
          </a:fillRef>
          <a:effectRef idx="1">
            <a:schemeClr val="accent1"/>
          </a:effectRef>
          <a:fontRef idx="minor">
            <a:schemeClr val="lt1"/>
          </a:fontRef>
        </p:style>
        <p:txBody>
          <a:bodyPr vert="horz" wrap="square" lIns="182785" tIns="91392" rIns="182785" bIns="91392" numCol="1" rtlCol="0" anchor="t" anchorCtr="0" compatLnSpc="1">
            <a:prstTxWarp prst="textNoShape">
              <a:avLst/>
            </a:prstTxWarp>
          </a:bodyPr>
          <a:lstStyle/>
          <a:p>
            <a:pPr defTabSz="1726336" fontAlgn="base" hangingPunct="1">
              <a:spcBef>
                <a:spcPct val="0"/>
              </a:spcBef>
              <a:spcAft>
                <a:spcPct val="0"/>
              </a:spcAft>
            </a:pPr>
            <a:endParaRPr lang="en-DK" sz="4598" kern="1200">
              <a:solidFill>
                <a:srgbClr val="000000"/>
              </a:solidFill>
              <a:latin typeface="Times New Roman" charset="0"/>
            </a:endParaRPr>
          </a:p>
        </p:txBody>
      </p:sp>
      <p:sp>
        <p:nvSpPr>
          <p:cNvPr id="11" name="TextBox 10">
            <a:extLst>
              <a:ext uri="{FF2B5EF4-FFF2-40B4-BE49-F238E27FC236}">
                <a16:creationId xmlns:a16="http://schemas.microsoft.com/office/drawing/2014/main" id="{20AB51C5-B7D4-D8B4-A68B-B4A575F1F848}"/>
              </a:ext>
            </a:extLst>
          </p:cNvPr>
          <p:cNvSpPr txBox="1"/>
          <p:nvPr/>
        </p:nvSpPr>
        <p:spPr>
          <a:xfrm>
            <a:off x="6135218" y="4725496"/>
            <a:ext cx="3250116" cy="1938031"/>
          </a:xfrm>
          <a:prstGeom prst="rect">
            <a:avLst/>
          </a:prstGeom>
          <a:noFill/>
        </p:spPr>
        <p:txBody>
          <a:bodyPr wrap="square">
            <a:spAutoFit/>
          </a:bodyPr>
          <a:lstStyle/>
          <a:p>
            <a:pPr algn="ctr" defTabSz="1827886" eaLnBrk="0" fontAlgn="base">
              <a:spcBef>
                <a:spcPct val="0"/>
              </a:spcBef>
              <a:spcAft>
                <a:spcPct val="0"/>
              </a:spcAft>
            </a:pPr>
            <a:r>
              <a:rPr lang="en-US" sz="3998" kern="1200" dirty="0">
                <a:solidFill>
                  <a:srgbClr val="902327"/>
                </a:solidFill>
                <a:latin typeface="Trebuchet MS" panose="020B0703020202090204" pitchFamily="34" charset="0"/>
              </a:rPr>
              <a:t>1. Search &amp; then click on link</a:t>
            </a:r>
            <a:endParaRPr lang="en-DK" sz="4598" kern="1200" dirty="0">
              <a:solidFill>
                <a:srgbClr val="902327"/>
              </a:solidFill>
              <a:latin typeface="Times New Roman" panose="02020603050405020304" pitchFamily="18" charset="0"/>
            </a:endParaRPr>
          </a:p>
        </p:txBody>
      </p:sp>
      <p:sp>
        <p:nvSpPr>
          <p:cNvPr id="12" name="Freeform 11">
            <a:extLst>
              <a:ext uri="{FF2B5EF4-FFF2-40B4-BE49-F238E27FC236}">
                <a16:creationId xmlns:a16="http://schemas.microsoft.com/office/drawing/2014/main" id="{C2006925-86E7-D4EB-C087-9A89C48621AA}"/>
              </a:ext>
            </a:extLst>
          </p:cNvPr>
          <p:cNvSpPr/>
          <p:nvPr/>
        </p:nvSpPr>
        <p:spPr bwMode="auto">
          <a:xfrm>
            <a:off x="7394477" y="7730382"/>
            <a:ext cx="941617" cy="3489528"/>
          </a:xfrm>
          <a:custGeom>
            <a:avLst/>
            <a:gdLst>
              <a:gd name="connsiteX0" fmla="*/ 360218 w 758027"/>
              <a:gd name="connsiteY0" fmla="*/ 0 h 1745673"/>
              <a:gd name="connsiteX1" fmla="*/ 748145 w 758027"/>
              <a:gd name="connsiteY1" fmla="*/ 858982 h 1745673"/>
              <a:gd name="connsiteX2" fmla="*/ 0 w 758027"/>
              <a:gd name="connsiteY2" fmla="*/ 1745673 h 1745673"/>
            </a:gdLst>
            <a:ahLst/>
            <a:cxnLst>
              <a:cxn ang="0">
                <a:pos x="connsiteX0" y="connsiteY0"/>
              </a:cxn>
              <a:cxn ang="0">
                <a:pos x="connsiteX1" y="connsiteY1"/>
              </a:cxn>
              <a:cxn ang="0">
                <a:pos x="connsiteX2" y="connsiteY2"/>
              </a:cxn>
            </a:cxnLst>
            <a:rect l="l" t="t" r="r" b="b"/>
            <a:pathLst>
              <a:path w="758027" h="1745673">
                <a:moveTo>
                  <a:pt x="360218" y="0"/>
                </a:moveTo>
                <a:cubicBezTo>
                  <a:pt x="584199" y="284018"/>
                  <a:pt x="808181" y="568037"/>
                  <a:pt x="748145" y="858982"/>
                </a:cubicBezTo>
                <a:cubicBezTo>
                  <a:pt x="688109" y="1149927"/>
                  <a:pt x="344054" y="1447800"/>
                  <a:pt x="0" y="1745673"/>
                </a:cubicBezTo>
              </a:path>
            </a:pathLst>
          </a:custGeom>
          <a:noFill/>
          <a:ln w="38100">
            <a:solidFill>
              <a:schemeClr val="accent4"/>
            </a:solidFill>
            <a:headEnd type="none" w="med" len="med"/>
            <a:tailEnd type="triangle" w="med" len="med"/>
          </a:ln>
        </p:spPr>
        <p:style>
          <a:lnRef idx="3">
            <a:schemeClr val="lt1"/>
          </a:lnRef>
          <a:fillRef idx="1">
            <a:schemeClr val="accent1"/>
          </a:fillRef>
          <a:effectRef idx="1">
            <a:schemeClr val="accent1"/>
          </a:effectRef>
          <a:fontRef idx="minor">
            <a:schemeClr val="lt1"/>
          </a:fontRef>
        </p:style>
        <p:txBody>
          <a:bodyPr vert="horz" wrap="square" lIns="182785" tIns="91392" rIns="182785" bIns="91392" numCol="1" rtlCol="0" anchor="t" anchorCtr="0" compatLnSpc="1">
            <a:prstTxWarp prst="textNoShape">
              <a:avLst/>
            </a:prstTxWarp>
          </a:bodyPr>
          <a:lstStyle/>
          <a:p>
            <a:pPr defTabSz="1726336" fontAlgn="base" hangingPunct="1">
              <a:spcBef>
                <a:spcPct val="0"/>
              </a:spcBef>
              <a:spcAft>
                <a:spcPct val="0"/>
              </a:spcAft>
            </a:pPr>
            <a:endParaRPr lang="en-DK" sz="4598" kern="1200">
              <a:solidFill>
                <a:srgbClr val="000000"/>
              </a:solidFill>
              <a:latin typeface="Times New Roman" charset="0"/>
            </a:endParaRPr>
          </a:p>
        </p:txBody>
      </p:sp>
      <p:sp>
        <p:nvSpPr>
          <p:cNvPr id="13" name="TextBox 12">
            <a:extLst>
              <a:ext uri="{FF2B5EF4-FFF2-40B4-BE49-F238E27FC236}">
                <a16:creationId xmlns:a16="http://schemas.microsoft.com/office/drawing/2014/main" id="{B80F6F1D-C994-BF5D-B13E-3B2BB264B4CD}"/>
              </a:ext>
            </a:extLst>
          </p:cNvPr>
          <p:cNvSpPr txBox="1"/>
          <p:nvPr/>
        </p:nvSpPr>
        <p:spPr>
          <a:xfrm>
            <a:off x="3613186" y="10694478"/>
            <a:ext cx="3705203" cy="1322798"/>
          </a:xfrm>
          <a:prstGeom prst="rect">
            <a:avLst/>
          </a:prstGeom>
          <a:noFill/>
        </p:spPr>
        <p:txBody>
          <a:bodyPr wrap="square">
            <a:spAutoFit/>
          </a:bodyPr>
          <a:lstStyle/>
          <a:p>
            <a:pPr algn="ctr" defTabSz="1827886" eaLnBrk="0" fontAlgn="base">
              <a:spcBef>
                <a:spcPct val="0"/>
              </a:spcBef>
              <a:spcAft>
                <a:spcPct val="0"/>
              </a:spcAft>
            </a:pPr>
            <a:r>
              <a:rPr lang="en-US" sz="3998" kern="1200" dirty="0">
                <a:solidFill>
                  <a:srgbClr val="902327"/>
                </a:solidFill>
                <a:latin typeface="Trebuchet MS" panose="020B0703020202090204" pitchFamily="34" charset="0"/>
              </a:rPr>
              <a:t>2. Sign-in via KU portal</a:t>
            </a:r>
            <a:endParaRPr lang="en-DK" sz="4598" kern="1200" dirty="0">
              <a:solidFill>
                <a:srgbClr val="902327"/>
              </a:solidFill>
              <a:latin typeface="Times New Roman" panose="02020603050405020304" pitchFamily="18" charset="0"/>
            </a:endParaRPr>
          </a:p>
        </p:txBody>
      </p:sp>
      <p:pic>
        <p:nvPicPr>
          <p:cNvPr id="14" name="Graphic 13" descr="Cursor with solid fill">
            <a:extLst>
              <a:ext uri="{FF2B5EF4-FFF2-40B4-BE49-F238E27FC236}">
                <a16:creationId xmlns:a16="http://schemas.microsoft.com/office/drawing/2014/main" id="{48CA86BB-1105-AD4E-AC06-FB9DC4A8C45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9337101" y="9436992"/>
            <a:ext cx="1827848" cy="1827848"/>
          </a:xfrm>
          <a:prstGeom prst="rect">
            <a:avLst/>
          </a:prstGeom>
        </p:spPr>
      </p:pic>
      <p:pic>
        <p:nvPicPr>
          <p:cNvPr id="15" name="Graphic 14" descr="Cursor with solid fill">
            <a:extLst>
              <a:ext uri="{FF2B5EF4-FFF2-40B4-BE49-F238E27FC236}">
                <a16:creationId xmlns:a16="http://schemas.microsoft.com/office/drawing/2014/main" id="{18A1739C-678F-650C-A0DC-07D23FA9B12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551862" y="5623391"/>
            <a:ext cx="1827848" cy="1827848"/>
          </a:xfrm>
          <a:prstGeom prst="rect">
            <a:avLst/>
          </a:prstGeom>
        </p:spPr>
      </p:pic>
    </p:spTree>
    <p:extLst>
      <p:ext uri="{BB962C8B-B14F-4D97-AF65-F5344CB8AC3E}">
        <p14:creationId xmlns:p14="http://schemas.microsoft.com/office/powerpoint/2010/main" val="212272347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38" name="bioinformatics_illustration_web.jpg" descr="bioinformatics_illustration_web.jpg"/>
          <p:cNvPicPr>
            <a:picLocks noChangeAspect="1"/>
          </p:cNvPicPr>
          <p:nvPr/>
        </p:nvPicPr>
        <p:blipFill>
          <a:blip r:embed="rId2">
            <a:alphaModFix amt="50148"/>
          </a:blip>
          <a:srcRect t="105" b="954"/>
          <a:stretch>
            <a:fillRect/>
          </a:stretch>
        </p:blipFill>
        <p:spPr>
          <a:xfrm rot="5400000">
            <a:off x="7152755" y="4469455"/>
            <a:ext cx="13733239" cy="4777262"/>
          </a:xfrm>
          <a:prstGeom prst="rect">
            <a:avLst/>
          </a:prstGeom>
          <a:ln w="12700">
            <a:miter lim="400000"/>
          </a:ln>
        </p:spPr>
      </p:pic>
      <p:sp>
        <p:nvSpPr>
          <p:cNvPr id="2339" name="Rectangle"/>
          <p:cNvSpPr/>
          <p:nvPr/>
        </p:nvSpPr>
        <p:spPr>
          <a:xfrm>
            <a:off x="15954173" y="-181273"/>
            <a:ext cx="8454415" cy="13924923"/>
          </a:xfrm>
          <a:prstGeom prst="rect">
            <a:avLst/>
          </a:prstGeom>
          <a:solidFill>
            <a:srgbClr val="374556"/>
          </a:solidFill>
          <a:ln w="12700">
            <a:miter lim="400000"/>
          </a:ln>
        </p:spPr>
        <p:txBody>
          <a:bodyPr lIns="45719" rIns="45719" anchor="ctr"/>
          <a:lstStyle/>
          <a:p>
            <a:endParaRPr/>
          </a:p>
        </p:txBody>
      </p:sp>
      <p:grpSp>
        <p:nvGrpSpPr>
          <p:cNvPr id="2343" name="Group"/>
          <p:cNvGrpSpPr/>
          <p:nvPr/>
        </p:nvGrpSpPr>
        <p:grpSpPr>
          <a:xfrm>
            <a:off x="1394494" y="1524000"/>
            <a:ext cx="9486170" cy="3475977"/>
            <a:chOff x="0" y="0"/>
            <a:chExt cx="9486169" cy="3475976"/>
          </a:xfrm>
        </p:grpSpPr>
        <p:sp>
          <p:nvSpPr>
            <p:cNvPr id="2340" name="WANT MO-R-E?"/>
            <p:cNvSpPr txBox="1"/>
            <p:nvPr/>
          </p:nvSpPr>
          <p:spPr>
            <a:xfrm>
              <a:off x="0" y="720813"/>
              <a:ext cx="9486170" cy="275516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noAutofit/>
            </a:bodyPr>
            <a:lstStyle>
              <a:lvl1pPr>
                <a:defRPr sz="5000">
                  <a:solidFill>
                    <a:srgbClr val="374556"/>
                  </a:solidFill>
                  <a:latin typeface="Helvetica"/>
                  <a:ea typeface="Helvetica"/>
                  <a:cs typeface="Helvetica"/>
                  <a:sym typeface="Helvetica"/>
                </a:defRPr>
              </a:lvl1pPr>
            </a:lstStyle>
            <a:p>
              <a:r>
                <a:t>WANT MO-R-E?</a:t>
              </a:r>
            </a:p>
          </p:txBody>
        </p:sp>
        <p:sp>
          <p:nvSpPr>
            <p:cNvPr id="2341" name="FROM EXCEL TO R"/>
            <p:cNvSpPr txBox="1"/>
            <p:nvPr/>
          </p:nvSpPr>
          <p:spPr>
            <a:xfrm>
              <a:off x="2127580" y="0"/>
              <a:ext cx="6471696" cy="43695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noAutofit/>
            </a:bodyPr>
            <a:lstStyle>
              <a:lvl1pPr>
                <a:defRPr sz="2200" spc="412">
                  <a:solidFill>
                    <a:srgbClr val="374556"/>
                  </a:solidFill>
                  <a:latin typeface="Helvetica"/>
                  <a:ea typeface="Helvetica"/>
                  <a:cs typeface="Helvetica"/>
                  <a:sym typeface="Helvetica"/>
                </a:defRPr>
              </a:lvl1pPr>
            </a:lstStyle>
            <a:p>
              <a:r>
                <a:t>FROM EXCEL TO R</a:t>
              </a:r>
            </a:p>
          </p:txBody>
        </p:sp>
        <p:sp>
          <p:nvSpPr>
            <p:cNvPr id="2342" name="Line"/>
            <p:cNvSpPr/>
            <p:nvPr/>
          </p:nvSpPr>
          <p:spPr>
            <a:xfrm>
              <a:off x="111502" y="218268"/>
              <a:ext cx="1705287" cy="1"/>
            </a:xfrm>
            <a:prstGeom prst="line">
              <a:avLst/>
            </a:prstGeom>
            <a:noFill/>
            <a:ln w="88900" cap="flat">
              <a:solidFill>
                <a:srgbClr val="374556"/>
              </a:solidFill>
              <a:prstDash val="solid"/>
              <a:miter lim="400000"/>
            </a:ln>
            <a:effectLst/>
          </p:spPr>
          <p:txBody>
            <a:bodyPr wrap="square" lIns="0" tIns="0" rIns="0" bIns="0" numCol="1" anchor="t">
              <a:noAutofit/>
            </a:bodyPr>
            <a:lstStyle/>
            <a:p>
              <a:pPr defTabSz="457200">
                <a:defRPr sz="1200">
                  <a:solidFill>
                    <a:srgbClr val="000000"/>
                  </a:solidFill>
                  <a:latin typeface="Helvetica"/>
                  <a:ea typeface="Helvetica"/>
                  <a:cs typeface="Helvetica"/>
                  <a:sym typeface="Helvetica"/>
                </a:defRPr>
              </a:pPr>
              <a:endParaRPr/>
            </a:p>
          </p:txBody>
        </p:sp>
      </p:grpSp>
      <p:sp>
        <p:nvSpPr>
          <p:cNvPr id="2344" name="Rectangle"/>
          <p:cNvSpPr/>
          <p:nvPr/>
        </p:nvSpPr>
        <p:spPr>
          <a:xfrm>
            <a:off x="1510893" y="4207301"/>
            <a:ext cx="21247914" cy="8625514"/>
          </a:xfrm>
          <a:prstGeom prst="rect">
            <a:avLst/>
          </a:prstGeom>
          <a:solidFill>
            <a:srgbClr val="FFFFFF"/>
          </a:solidFill>
          <a:ln w="50800">
            <a:solidFill>
              <a:srgbClr val="293441"/>
            </a:solidFill>
            <a:miter lim="400000"/>
          </a:ln>
        </p:spPr>
        <p:txBody>
          <a:bodyPr lIns="45719" rIns="45719" anchor="ctr"/>
          <a:lstStyle/>
          <a:p>
            <a:endParaRPr/>
          </a:p>
        </p:txBody>
      </p:sp>
      <p:sp>
        <p:nvSpPr>
          <p:cNvPr id="2345" name="The Section for Biostatistics offers a number statistics-oriented R courses:"/>
          <p:cNvSpPr txBox="1"/>
          <p:nvPr/>
        </p:nvSpPr>
        <p:spPr>
          <a:xfrm>
            <a:off x="2840057" y="4719566"/>
            <a:ext cx="7137575" cy="9550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defRPr sz="2800">
                <a:solidFill>
                  <a:srgbClr val="374556"/>
                </a:solidFill>
                <a:latin typeface="Helvetica"/>
                <a:ea typeface="Helvetica"/>
                <a:cs typeface="Helvetica"/>
                <a:sym typeface="Helvetica"/>
              </a:defRPr>
            </a:lvl1pPr>
          </a:lstStyle>
          <a:p>
            <a:r>
              <a:t>The Section for Biostatistics offers a number statistics-oriented R courses:</a:t>
            </a:r>
          </a:p>
        </p:txBody>
      </p:sp>
      <p:sp>
        <p:nvSpPr>
          <p:cNvPr id="2346" name="38"/>
          <p:cNvSpPr txBox="1"/>
          <p:nvPr/>
        </p:nvSpPr>
        <p:spPr>
          <a:xfrm>
            <a:off x="374649" y="12998449"/>
            <a:ext cx="597114" cy="1409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defRPr sz="2600">
                <a:solidFill>
                  <a:srgbClr val="374556"/>
                </a:solidFill>
                <a:latin typeface="Helvetica"/>
                <a:ea typeface="Helvetica"/>
                <a:cs typeface="Helvetica"/>
                <a:sym typeface="Helvetica"/>
              </a:defRPr>
            </a:pPr>
            <a:r>
              <a:t>38</a:t>
            </a:r>
          </a:p>
          <a:p>
            <a:pPr lvl="1">
              <a:defRPr sz="3000">
                <a:solidFill>
                  <a:srgbClr val="EBEBEB"/>
                </a:solidFill>
                <a:latin typeface="Helvetica"/>
                <a:ea typeface="Helvetica"/>
                <a:cs typeface="Helvetica"/>
                <a:sym typeface="Helvetica"/>
              </a:defRPr>
            </a:pPr>
            <a:endParaRPr/>
          </a:p>
        </p:txBody>
      </p:sp>
      <p:pic>
        <p:nvPicPr>
          <p:cNvPr id="2347" name="pasted-movie.png" descr="pasted-movie.png"/>
          <p:cNvPicPr>
            <a:picLocks noChangeAspect="1"/>
          </p:cNvPicPr>
          <p:nvPr/>
        </p:nvPicPr>
        <p:blipFill>
          <a:blip r:embed="rId3"/>
          <a:stretch>
            <a:fillRect/>
          </a:stretch>
        </p:blipFill>
        <p:spPr>
          <a:xfrm>
            <a:off x="2713288" y="6091203"/>
            <a:ext cx="8483601" cy="5257801"/>
          </a:xfrm>
          <a:prstGeom prst="rect">
            <a:avLst/>
          </a:prstGeom>
          <a:ln w="12700">
            <a:miter lim="400000"/>
          </a:ln>
        </p:spPr>
      </p:pic>
      <p:pic>
        <p:nvPicPr>
          <p:cNvPr id="2348" name="pasted-movie.png" descr="pasted-movie.png"/>
          <p:cNvPicPr>
            <a:picLocks noChangeAspect="1"/>
          </p:cNvPicPr>
          <p:nvPr/>
        </p:nvPicPr>
        <p:blipFill>
          <a:blip r:embed="rId4"/>
          <a:stretch>
            <a:fillRect/>
          </a:stretch>
        </p:blipFill>
        <p:spPr>
          <a:xfrm>
            <a:off x="12735704" y="6199153"/>
            <a:ext cx="8420101" cy="5041901"/>
          </a:xfrm>
          <a:prstGeom prst="rect">
            <a:avLst/>
          </a:prstGeom>
          <a:ln w="12700">
            <a:miter lim="400000"/>
          </a:ln>
        </p:spPr>
      </p:pic>
      <p:sp>
        <p:nvSpPr>
          <p:cNvPr id="2349" name="https://publichealth.ku.dk/about-the-department/biostat/"/>
          <p:cNvSpPr txBox="1"/>
          <p:nvPr/>
        </p:nvSpPr>
        <p:spPr>
          <a:xfrm>
            <a:off x="12659238" y="4530076"/>
            <a:ext cx="8891092" cy="1168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r">
              <a:defRPr sz="3000">
                <a:solidFill>
                  <a:srgbClr val="374556"/>
                </a:solidFill>
                <a:latin typeface="Helvetica"/>
                <a:ea typeface="Helvetica"/>
                <a:cs typeface="Helvetica"/>
                <a:sym typeface="Helvetica"/>
              </a:defRPr>
            </a:pPr>
            <a:endParaRPr/>
          </a:p>
          <a:p>
            <a:pPr algn="r">
              <a:defRPr sz="2800">
                <a:solidFill>
                  <a:srgbClr val="374556"/>
                </a:solidFill>
                <a:latin typeface="Helvetica"/>
                <a:ea typeface="Helvetica"/>
                <a:cs typeface="Helvetica"/>
                <a:sym typeface="Helvetica"/>
              </a:defRPr>
            </a:pPr>
            <a:r>
              <a:rPr u="sng">
                <a:hlinkClick r:id="rId5"/>
              </a:rPr>
              <a:t>https://publichealth.ku.dk/about-the-department/biostat/</a:t>
            </a:r>
            <a:r>
              <a:rPr>
                <a:solidFill>
                  <a:srgbClr val="999999"/>
                </a:solidFill>
              </a:rPr>
              <a:t> </a:t>
            </a:r>
            <a:endParaRPr sz="1200">
              <a:solidFill>
                <a:srgbClr val="000000"/>
              </a:solidFill>
            </a:endParaRPr>
          </a:p>
        </p:txBody>
      </p:sp>
      <p:sp>
        <p:nvSpPr>
          <p:cNvPr id="2350" name="* These are screenshots. Go to the website and scroll down to ‘Teaching’"/>
          <p:cNvSpPr txBox="1"/>
          <p:nvPr/>
        </p:nvSpPr>
        <p:spPr>
          <a:xfrm>
            <a:off x="2488690" y="11741730"/>
            <a:ext cx="12590919" cy="533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defRPr sz="2800">
                <a:solidFill>
                  <a:srgbClr val="374556"/>
                </a:solidFill>
                <a:latin typeface="Helvetica"/>
                <a:ea typeface="Helvetica"/>
                <a:cs typeface="Helvetica"/>
                <a:sym typeface="Helvetica"/>
              </a:defRPr>
            </a:pPr>
            <a:r>
              <a:t>* These are screenshots. Go to the website and scroll down to ‘Teaching’</a:t>
            </a:r>
            <a:r>
              <a:rPr>
                <a:solidFill>
                  <a:srgbClr val="000000"/>
                </a:solidFill>
              </a:rPr>
              <a:t> </a:t>
            </a:r>
            <a:r>
              <a:t> </a:t>
            </a:r>
          </a:p>
        </p:txBody>
      </p:sp>
    </p:spTree>
  </p:cSld>
  <p:clrMapOvr>
    <a:masterClrMapping/>
  </p:clrMapOvr>
  <p:transition spd="med"/>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2" name="Rounded Rectangle"/>
          <p:cNvSpPr/>
          <p:nvPr/>
        </p:nvSpPr>
        <p:spPr>
          <a:xfrm>
            <a:off x="8094655" y="3899749"/>
            <a:ext cx="4065241" cy="2695576"/>
          </a:xfrm>
          <a:prstGeom prst="roundRect">
            <a:avLst>
              <a:gd name="adj" fmla="val 16162"/>
            </a:avLst>
          </a:prstGeom>
          <a:solidFill>
            <a:srgbClr val="FFFFFF"/>
          </a:solidFill>
          <a:ln w="127000">
            <a:solidFill>
              <a:srgbClr val="374556"/>
            </a:solidFill>
            <a:miter lim="400000"/>
          </a:ln>
        </p:spPr>
        <p:txBody>
          <a:bodyPr lIns="45719" rIns="45719" anchor="ctr"/>
          <a:lstStyle/>
          <a:p>
            <a:endParaRPr/>
          </a:p>
        </p:txBody>
      </p:sp>
      <p:sp>
        <p:nvSpPr>
          <p:cNvPr id="2353" name="Rectangle"/>
          <p:cNvSpPr/>
          <p:nvPr/>
        </p:nvSpPr>
        <p:spPr>
          <a:xfrm>
            <a:off x="-3409" y="-26176"/>
            <a:ext cx="7308701" cy="13768352"/>
          </a:xfrm>
          <a:prstGeom prst="rect">
            <a:avLst/>
          </a:prstGeom>
          <a:solidFill>
            <a:srgbClr val="374556"/>
          </a:solidFill>
          <a:ln w="12700">
            <a:miter lim="400000"/>
          </a:ln>
        </p:spPr>
        <p:txBody>
          <a:bodyPr lIns="45719" rIns="45719" anchor="ctr"/>
          <a:lstStyle/>
          <a:p>
            <a:endParaRPr/>
          </a:p>
        </p:txBody>
      </p:sp>
      <p:sp>
        <p:nvSpPr>
          <p:cNvPr id="2354" name="21"/>
          <p:cNvSpPr txBox="1"/>
          <p:nvPr/>
        </p:nvSpPr>
        <p:spPr>
          <a:xfrm>
            <a:off x="374649" y="12966700"/>
            <a:ext cx="665164" cy="1473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defRPr sz="3000">
                <a:solidFill>
                  <a:srgbClr val="374556"/>
                </a:solidFill>
                <a:latin typeface="Helvetica"/>
                <a:ea typeface="Helvetica"/>
                <a:cs typeface="Helvetica"/>
                <a:sym typeface="Helvetica"/>
              </a:defRPr>
            </a:pPr>
            <a:r>
              <a:t>21</a:t>
            </a:r>
          </a:p>
          <a:p>
            <a:pPr lvl="1">
              <a:defRPr sz="3000">
                <a:solidFill>
                  <a:srgbClr val="EBEBEB"/>
                </a:solidFill>
                <a:latin typeface="Helvetica"/>
                <a:ea typeface="Helvetica"/>
                <a:cs typeface="Helvetica"/>
                <a:sym typeface="Helvetica"/>
              </a:defRPr>
            </a:pPr>
            <a:endParaRPr/>
          </a:p>
        </p:txBody>
      </p:sp>
      <p:sp>
        <p:nvSpPr>
          <p:cNvPr id="2355" name="lme4: https://cran.r-project.org/web/packages/lme4/vignettes/lmer.pdf…"/>
          <p:cNvSpPr txBox="1"/>
          <p:nvPr/>
        </p:nvSpPr>
        <p:spPr>
          <a:xfrm>
            <a:off x="12953723" y="4183891"/>
            <a:ext cx="5778501" cy="229833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p>
            <a:pPr>
              <a:spcBef>
                <a:spcPts val="1000"/>
              </a:spcBef>
              <a:defRPr sz="1800"/>
            </a:pPr>
            <a:r>
              <a:rPr b="1"/>
              <a:t>lme4: </a:t>
            </a:r>
            <a:r>
              <a:rPr u="sng">
                <a:hlinkClick r:id="rId2"/>
              </a:rPr>
              <a:t>https://cran.r-project.org/web/packages/lme4/vignettes/lmer.pdf</a:t>
            </a:r>
          </a:p>
          <a:p>
            <a:pPr>
              <a:spcBef>
                <a:spcPts val="1000"/>
              </a:spcBef>
              <a:defRPr sz="1800"/>
            </a:pPr>
            <a:r>
              <a:rPr u="sng">
                <a:hlinkClick r:id="rId3"/>
              </a:rPr>
              <a:t>https://cran.microsoft.com/snapshot/2017-08-01/web/packages/sjPlot/vignettes/sjplmer.html</a:t>
            </a:r>
          </a:p>
          <a:p>
            <a:pPr>
              <a:defRPr sz="1800"/>
            </a:pPr>
            <a:r>
              <a:rPr b="1"/>
              <a:t>glmmTMB</a:t>
            </a:r>
            <a:r>
              <a:t>: </a:t>
            </a:r>
            <a:r>
              <a:rPr u="sng">
                <a:hlinkClick r:id="rId4"/>
              </a:rPr>
              <a:t>https://cran.r-project.org/web/packages/glmmTMB/index.html</a:t>
            </a:r>
            <a:r>
              <a:t> </a:t>
            </a:r>
          </a:p>
        </p:txBody>
      </p:sp>
      <p:sp>
        <p:nvSpPr>
          <p:cNvPr id="2356" name="Rounded Rectangle"/>
          <p:cNvSpPr/>
          <p:nvPr/>
        </p:nvSpPr>
        <p:spPr>
          <a:xfrm>
            <a:off x="8094655" y="541241"/>
            <a:ext cx="4065241" cy="2695576"/>
          </a:xfrm>
          <a:prstGeom prst="roundRect">
            <a:avLst>
              <a:gd name="adj" fmla="val 16162"/>
            </a:avLst>
          </a:prstGeom>
          <a:solidFill>
            <a:srgbClr val="FFFFFF"/>
          </a:solidFill>
          <a:ln w="127000">
            <a:solidFill>
              <a:srgbClr val="374556"/>
            </a:solidFill>
            <a:miter lim="400000"/>
          </a:ln>
        </p:spPr>
        <p:txBody>
          <a:bodyPr lIns="45719" rIns="45719" anchor="ctr"/>
          <a:lstStyle/>
          <a:p>
            <a:endParaRPr/>
          </a:p>
        </p:txBody>
      </p:sp>
      <p:sp>
        <p:nvSpPr>
          <p:cNvPr id="2357" name="Rounded Rectangle"/>
          <p:cNvSpPr/>
          <p:nvPr/>
        </p:nvSpPr>
        <p:spPr>
          <a:xfrm>
            <a:off x="8094655" y="7258258"/>
            <a:ext cx="4065241" cy="2695576"/>
          </a:xfrm>
          <a:prstGeom prst="roundRect">
            <a:avLst>
              <a:gd name="adj" fmla="val 16162"/>
            </a:avLst>
          </a:prstGeom>
          <a:solidFill>
            <a:srgbClr val="FFFFFF"/>
          </a:solidFill>
          <a:ln w="127000">
            <a:solidFill>
              <a:srgbClr val="374556"/>
            </a:solidFill>
            <a:miter lim="400000"/>
          </a:ln>
        </p:spPr>
        <p:txBody>
          <a:bodyPr lIns="45719" rIns="45719" anchor="ctr"/>
          <a:lstStyle/>
          <a:p>
            <a:endParaRPr/>
          </a:p>
        </p:txBody>
      </p:sp>
      <p:sp>
        <p:nvSpPr>
          <p:cNvPr id="2358" name="Rounded Rectangle"/>
          <p:cNvSpPr/>
          <p:nvPr/>
        </p:nvSpPr>
        <p:spPr>
          <a:xfrm>
            <a:off x="8094655" y="10616766"/>
            <a:ext cx="4065241" cy="2695576"/>
          </a:xfrm>
          <a:prstGeom prst="roundRect">
            <a:avLst>
              <a:gd name="adj" fmla="val 16162"/>
            </a:avLst>
          </a:prstGeom>
          <a:solidFill>
            <a:srgbClr val="FFFFFF"/>
          </a:solidFill>
          <a:ln w="127000">
            <a:solidFill>
              <a:srgbClr val="374556"/>
            </a:solidFill>
            <a:miter lim="400000"/>
          </a:ln>
        </p:spPr>
        <p:txBody>
          <a:bodyPr lIns="45719" rIns="45719" anchor="ctr"/>
          <a:lstStyle/>
          <a:p>
            <a:endParaRPr/>
          </a:p>
        </p:txBody>
      </p:sp>
      <p:pic>
        <p:nvPicPr>
          <p:cNvPr id="2359" name="survival-analysis-basics-survival-curves-1.png" descr="survival-analysis-basics-survival-curves-1.png"/>
          <p:cNvPicPr>
            <a:picLocks noChangeAspect="1"/>
          </p:cNvPicPr>
          <p:nvPr/>
        </p:nvPicPr>
        <p:blipFill>
          <a:blip r:embed="rId5"/>
          <a:srcRect l="13247" t="9011" b="32234"/>
          <a:stretch>
            <a:fillRect/>
          </a:stretch>
        </p:blipFill>
        <p:spPr>
          <a:xfrm>
            <a:off x="8372889" y="700983"/>
            <a:ext cx="3508616" cy="2376240"/>
          </a:xfrm>
          <a:prstGeom prst="rect">
            <a:avLst/>
          </a:prstGeom>
          <a:ln w="12700">
            <a:miter lim="400000"/>
          </a:ln>
        </p:spPr>
      </p:pic>
      <p:sp>
        <p:nvSpPr>
          <p:cNvPr id="2360" name="Epidemiological Analysis"/>
          <p:cNvSpPr txBox="1"/>
          <p:nvPr/>
        </p:nvSpPr>
        <p:spPr>
          <a:xfrm>
            <a:off x="12955941" y="6831279"/>
            <a:ext cx="4802067" cy="5785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lnSpc>
                <a:spcPct val="140000"/>
              </a:lnSpc>
              <a:defRPr sz="2800" b="1">
                <a:solidFill>
                  <a:srgbClr val="374556"/>
                </a:solidFill>
                <a:latin typeface="Helvetica"/>
                <a:ea typeface="Helvetica"/>
                <a:cs typeface="Helvetica"/>
                <a:sym typeface="Helvetica"/>
              </a:defRPr>
            </a:lvl1pPr>
          </a:lstStyle>
          <a:p>
            <a:r>
              <a:t>Epidemiological Analysis</a:t>
            </a:r>
          </a:p>
        </p:txBody>
      </p:sp>
      <p:sp>
        <p:nvSpPr>
          <p:cNvPr id="2361" name="Mixed-Effects Models"/>
          <p:cNvSpPr txBox="1"/>
          <p:nvPr/>
        </p:nvSpPr>
        <p:spPr>
          <a:xfrm>
            <a:off x="12950887" y="3523029"/>
            <a:ext cx="5336839" cy="5785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lnSpc>
                <a:spcPct val="140000"/>
              </a:lnSpc>
              <a:defRPr sz="2800" b="1">
                <a:solidFill>
                  <a:srgbClr val="374556"/>
                </a:solidFill>
                <a:latin typeface="Helvetica"/>
                <a:ea typeface="Helvetica"/>
                <a:cs typeface="Helvetica"/>
                <a:sym typeface="Helvetica"/>
              </a:defRPr>
            </a:lvl1pPr>
          </a:lstStyle>
          <a:p>
            <a:r>
              <a:t>Mixed-Effects Models</a:t>
            </a:r>
          </a:p>
        </p:txBody>
      </p:sp>
      <p:sp>
        <p:nvSpPr>
          <p:cNvPr id="2362" name="Elastic-Net Regression (R"/>
          <p:cNvSpPr txBox="1"/>
          <p:nvPr/>
        </p:nvSpPr>
        <p:spPr>
          <a:xfrm>
            <a:off x="12950731" y="10439400"/>
            <a:ext cx="4192241" cy="57850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lnSpc>
                <a:spcPct val="140000"/>
              </a:lnSpc>
              <a:defRPr sz="2800" b="1">
                <a:solidFill>
                  <a:srgbClr val="374556"/>
                </a:solidFill>
                <a:latin typeface="Helvetica"/>
                <a:ea typeface="Helvetica"/>
                <a:cs typeface="Helvetica"/>
                <a:sym typeface="Helvetica"/>
              </a:defRPr>
            </a:lvl1pPr>
          </a:lstStyle>
          <a:p>
            <a:r>
              <a:t>Elastic-Net Regression (R</a:t>
            </a:r>
          </a:p>
        </p:txBody>
      </p:sp>
      <p:pic>
        <p:nvPicPr>
          <p:cNvPr id="2363" name="lass.png" descr="lass.png"/>
          <p:cNvPicPr>
            <a:picLocks/>
          </p:cNvPicPr>
          <p:nvPr/>
        </p:nvPicPr>
        <p:blipFill>
          <a:blip r:embed="rId6"/>
          <a:srcRect l="7245" t="76018" r="52956" b="12687"/>
          <a:stretch>
            <a:fillRect/>
          </a:stretch>
        </p:blipFill>
        <p:spPr>
          <a:xfrm>
            <a:off x="8330820" y="11973467"/>
            <a:ext cx="3592857" cy="1025466"/>
          </a:xfrm>
          <a:prstGeom prst="rect">
            <a:avLst/>
          </a:prstGeom>
          <a:ln w="12700">
            <a:miter lim="400000"/>
          </a:ln>
        </p:spPr>
      </p:pic>
      <p:pic>
        <p:nvPicPr>
          <p:cNvPr id="2364" name="lass.png" descr="lass.png"/>
          <p:cNvPicPr>
            <a:picLocks/>
          </p:cNvPicPr>
          <p:nvPr/>
        </p:nvPicPr>
        <p:blipFill>
          <a:blip r:embed="rId6"/>
          <a:srcRect l="56980" t="76456" r="3388" b="12588"/>
          <a:stretch>
            <a:fillRect/>
          </a:stretch>
        </p:blipFill>
        <p:spPr>
          <a:xfrm>
            <a:off x="8334832" y="10802610"/>
            <a:ext cx="3584720" cy="1025450"/>
          </a:xfrm>
          <a:prstGeom prst="rect">
            <a:avLst/>
          </a:prstGeom>
          <a:ln w="12700">
            <a:miter lim="400000"/>
          </a:ln>
        </p:spPr>
      </p:pic>
      <p:pic>
        <p:nvPicPr>
          <p:cNvPr id="2365" name="maxresdefault.jpg" descr="maxresdefault.jpg"/>
          <p:cNvPicPr>
            <a:picLocks noChangeAspect="1"/>
          </p:cNvPicPr>
          <p:nvPr/>
        </p:nvPicPr>
        <p:blipFill>
          <a:blip r:embed="rId7"/>
          <a:srcRect l="18656" r="16312" b="12905"/>
          <a:stretch>
            <a:fillRect/>
          </a:stretch>
        </p:blipFill>
        <p:spPr>
          <a:xfrm>
            <a:off x="8500683" y="4002590"/>
            <a:ext cx="3253082" cy="2450683"/>
          </a:xfrm>
          <a:prstGeom prst="rect">
            <a:avLst/>
          </a:prstGeom>
          <a:ln w="12700">
            <a:miter lim="400000"/>
          </a:ln>
        </p:spPr>
      </p:pic>
      <p:sp>
        <p:nvSpPr>
          <p:cNvPr id="2366" name="glmnet: https://cran.r-project.org/web/packages/glmnet/glmnet.pdf…"/>
          <p:cNvSpPr txBox="1"/>
          <p:nvPr/>
        </p:nvSpPr>
        <p:spPr>
          <a:xfrm>
            <a:off x="12953723" y="11068516"/>
            <a:ext cx="5778501" cy="229833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p>
            <a:pPr>
              <a:spcBef>
                <a:spcPts val="1000"/>
              </a:spcBef>
              <a:defRPr sz="1800"/>
            </a:pPr>
            <a:r>
              <a:rPr b="1"/>
              <a:t>glmnet:</a:t>
            </a:r>
            <a:r>
              <a:t> </a:t>
            </a:r>
            <a:r>
              <a:rPr u="sng">
                <a:hlinkClick r:id="rId8"/>
              </a:rPr>
              <a:t>https://cran.r-project.org/web/packages/glmnet/glmnet.pdf</a:t>
            </a:r>
          </a:p>
          <a:p>
            <a:pPr>
              <a:spcBef>
                <a:spcPts val="1000"/>
              </a:spcBef>
              <a:defRPr sz="1800"/>
            </a:pPr>
            <a:r>
              <a:rPr b="1"/>
              <a:t>elasticnet: </a:t>
            </a:r>
            <a:r>
              <a:rPr u="sng">
                <a:hlinkClick r:id="rId9"/>
              </a:rPr>
              <a:t>https://cran.r-project.org/web/packages/elasticnet/elasticnet.pdf</a:t>
            </a:r>
            <a:r>
              <a:t> </a:t>
            </a:r>
          </a:p>
          <a:p>
            <a:pPr>
              <a:spcBef>
                <a:spcPts val="1000"/>
              </a:spcBef>
              <a:defRPr sz="1800"/>
            </a:pPr>
            <a:r>
              <a:rPr u="sng">
                <a:hlinkClick r:id="rId10"/>
              </a:rPr>
              <a:t>https://www.datacamp.com/community/tutorials/tutorial-ridge-lasso-elastic-net</a:t>
            </a:r>
            <a:r>
              <a:t> </a:t>
            </a:r>
          </a:p>
        </p:txBody>
      </p:sp>
      <p:sp>
        <p:nvSpPr>
          <p:cNvPr id="2367" name="Rectangle"/>
          <p:cNvSpPr/>
          <p:nvPr/>
        </p:nvSpPr>
        <p:spPr>
          <a:xfrm>
            <a:off x="19597037" y="0"/>
            <a:ext cx="4802067" cy="13768351"/>
          </a:xfrm>
          <a:prstGeom prst="rect">
            <a:avLst/>
          </a:prstGeom>
          <a:solidFill>
            <a:srgbClr val="374556"/>
          </a:solidFill>
          <a:ln w="12700">
            <a:miter lim="400000"/>
          </a:ln>
        </p:spPr>
        <p:txBody>
          <a:bodyPr lIns="45719" rIns="45719" anchor="ctr"/>
          <a:lstStyle/>
          <a:p>
            <a:endParaRPr/>
          </a:p>
        </p:txBody>
      </p:sp>
      <p:sp>
        <p:nvSpPr>
          <p:cNvPr id="2368" name="survival: https://rviews.rstudio.com/2017/09/25/survival-analysis-with-r/…"/>
          <p:cNvSpPr txBox="1"/>
          <p:nvPr/>
        </p:nvSpPr>
        <p:spPr>
          <a:xfrm>
            <a:off x="12953723" y="1189846"/>
            <a:ext cx="5778501" cy="18462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p>
            <a:pPr>
              <a:spcBef>
                <a:spcPts val="1000"/>
              </a:spcBef>
              <a:defRPr sz="1800"/>
            </a:pPr>
            <a:r>
              <a:rPr b="1"/>
              <a:t>survival</a:t>
            </a:r>
            <a:r>
              <a:t>: </a:t>
            </a:r>
            <a:r>
              <a:rPr u="sng">
                <a:hlinkClick r:id="rId11"/>
              </a:rPr>
              <a:t>https://rviews.rstudio.com/2017/09/25/survival-analysis-with-r/</a:t>
            </a:r>
          </a:p>
          <a:p>
            <a:pPr>
              <a:defRPr sz="1800"/>
            </a:pPr>
            <a:r>
              <a:rPr b="1"/>
              <a:t>survminer:</a:t>
            </a:r>
            <a:r>
              <a:t> </a:t>
            </a:r>
            <a:r>
              <a:rPr u="sng">
                <a:hlinkClick r:id="rId12"/>
              </a:rPr>
              <a:t>https://cran.r-project.org/web/packages/survminer/survminer.pdf</a:t>
            </a:r>
          </a:p>
          <a:p>
            <a:pPr>
              <a:defRPr sz="1800"/>
            </a:pPr>
            <a:r>
              <a:t>(</a:t>
            </a:r>
            <a:r>
              <a:rPr u="sng">
                <a:hlinkClick r:id="rId13"/>
              </a:rPr>
              <a:t>https://rpkgs.datanovia.com/survminer/</a:t>
            </a:r>
            <a:r>
              <a:t> )</a:t>
            </a:r>
          </a:p>
        </p:txBody>
      </p:sp>
      <p:sp>
        <p:nvSpPr>
          <p:cNvPr id="2369" name="Survival Analysis"/>
          <p:cNvSpPr txBox="1"/>
          <p:nvPr/>
        </p:nvSpPr>
        <p:spPr>
          <a:xfrm>
            <a:off x="12960215" y="513210"/>
            <a:ext cx="3210296" cy="57850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lnSpc>
                <a:spcPct val="140000"/>
              </a:lnSpc>
              <a:defRPr sz="2800" b="1">
                <a:solidFill>
                  <a:srgbClr val="374556"/>
                </a:solidFill>
                <a:latin typeface="Helvetica"/>
                <a:ea typeface="Helvetica"/>
                <a:cs typeface="Helvetica"/>
                <a:sym typeface="Helvetica"/>
              </a:defRPr>
            </a:lvl1pPr>
          </a:lstStyle>
          <a:p>
            <a:r>
              <a:t>Survival Analysis</a:t>
            </a:r>
          </a:p>
        </p:txBody>
      </p:sp>
      <p:grpSp>
        <p:nvGrpSpPr>
          <p:cNvPr id="2372" name="Group"/>
          <p:cNvGrpSpPr/>
          <p:nvPr/>
        </p:nvGrpSpPr>
        <p:grpSpPr>
          <a:xfrm>
            <a:off x="8389715" y="7706252"/>
            <a:ext cx="3479153" cy="1799589"/>
            <a:chOff x="0" y="0"/>
            <a:chExt cx="3479152" cy="1799588"/>
          </a:xfrm>
        </p:grpSpPr>
        <p:pic>
          <p:nvPicPr>
            <p:cNvPr id="2370" name="3776ac41-dd15-4aad-bef6-0a49d55bee36_figure2.gif" descr="3776ac41-dd15-4aad-bef6-0a49d55bee36_figure2.gif"/>
            <p:cNvPicPr>
              <a:picLocks noChangeAspect="1"/>
            </p:cNvPicPr>
            <p:nvPr/>
          </p:nvPicPr>
          <p:blipFill>
            <a:blip r:embed="rId14"/>
            <a:srcRect l="16564" t="5753" r="3971" b="17615"/>
            <a:stretch>
              <a:fillRect/>
            </a:stretch>
          </p:blipFill>
          <p:spPr>
            <a:xfrm>
              <a:off x="0" y="0"/>
              <a:ext cx="3475121" cy="1799589"/>
            </a:xfrm>
            <a:prstGeom prst="rect">
              <a:avLst/>
            </a:prstGeom>
            <a:ln w="3175" cap="flat">
              <a:solidFill>
                <a:srgbClr val="374556"/>
              </a:solidFill>
              <a:prstDash val="solid"/>
              <a:miter lim="400000"/>
            </a:ln>
            <a:effectLst/>
          </p:spPr>
        </p:pic>
        <p:sp>
          <p:nvSpPr>
            <p:cNvPr id="2371" name="Rectangle"/>
            <p:cNvSpPr/>
            <p:nvPr/>
          </p:nvSpPr>
          <p:spPr>
            <a:xfrm>
              <a:off x="1967940" y="28658"/>
              <a:ext cx="1511213" cy="797867"/>
            </a:xfrm>
            <a:prstGeom prst="rect">
              <a:avLst/>
            </a:prstGeom>
            <a:solidFill>
              <a:srgbClr val="FFFFFF"/>
            </a:solidFill>
            <a:ln w="12700" cap="flat">
              <a:noFill/>
              <a:miter lim="400000"/>
            </a:ln>
            <a:effectLst/>
          </p:spPr>
          <p:txBody>
            <a:bodyPr wrap="square" lIns="45719" tIns="45719" rIns="45719" bIns="45719" numCol="1" anchor="ctr">
              <a:noAutofit/>
            </a:bodyPr>
            <a:lstStyle/>
            <a:p>
              <a:endParaRPr/>
            </a:p>
          </p:txBody>
        </p:sp>
      </p:grpSp>
      <p:sp>
        <p:nvSpPr>
          <p:cNvPr id="2373" name="Epi: https://cran.r-project.org/web/packages/Epi/index.html…"/>
          <p:cNvSpPr txBox="1"/>
          <p:nvPr/>
        </p:nvSpPr>
        <p:spPr>
          <a:xfrm>
            <a:off x="12956701" y="7452981"/>
            <a:ext cx="5772544" cy="28225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p>
            <a:pPr>
              <a:spcBef>
                <a:spcPts val="1000"/>
              </a:spcBef>
              <a:defRPr sz="1800"/>
            </a:pPr>
            <a:r>
              <a:rPr b="1"/>
              <a:t>Epi:</a:t>
            </a:r>
            <a:r>
              <a:t> </a:t>
            </a:r>
            <a:r>
              <a:rPr u="sng">
                <a:hlinkClick r:id="rId15"/>
              </a:rPr>
              <a:t>https://cran.r-project.org/web/packages/Epi/index.html</a:t>
            </a:r>
          </a:p>
          <a:p>
            <a:pPr>
              <a:spcBef>
                <a:spcPts val="1000"/>
              </a:spcBef>
              <a:defRPr sz="1800"/>
            </a:pPr>
            <a:r>
              <a:rPr b="1"/>
              <a:t>pubh: </a:t>
            </a:r>
            <a:r>
              <a:rPr u="sng">
                <a:hlinkClick r:id="rId16"/>
              </a:rPr>
              <a:t>https://rviews.rstudio.com/2020/03/05/covid-19-epidemiology-with-r/</a:t>
            </a:r>
            <a:r>
              <a:t> </a:t>
            </a:r>
          </a:p>
          <a:p>
            <a:pPr>
              <a:defRPr sz="1800"/>
            </a:pPr>
            <a:r>
              <a:rPr u="sng">
                <a:hlinkClick r:id="rId17"/>
              </a:rPr>
              <a:t>https://cran.r-project.org/web/packages/incidence/vignettes/customize_plot.html</a:t>
            </a:r>
            <a:r>
              <a:t> </a:t>
            </a:r>
          </a:p>
          <a:p>
            <a:pPr>
              <a:defRPr sz="1800"/>
            </a:pPr>
            <a:r>
              <a:rPr u="sng">
                <a:hlinkClick r:id="rId16"/>
              </a:rPr>
              <a:t>https://rviews.rstudio.com/2020/03/05/covid-19-epidemiology-with-r/</a:t>
            </a:r>
            <a:r>
              <a:t> </a:t>
            </a:r>
          </a:p>
        </p:txBody>
      </p:sp>
      <p:grpSp>
        <p:nvGrpSpPr>
          <p:cNvPr id="2377" name="Group"/>
          <p:cNvGrpSpPr/>
          <p:nvPr/>
        </p:nvGrpSpPr>
        <p:grpSpPr>
          <a:xfrm>
            <a:off x="-132525" y="6496572"/>
            <a:ext cx="7469087" cy="3333289"/>
            <a:chOff x="0" y="0"/>
            <a:chExt cx="7469085" cy="3333288"/>
          </a:xfrm>
        </p:grpSpPr>
        <p:sp>
          <p:nvSpPr>
            <p:cNvPr id="2374" name="STATISTICS in R"/>
            <p:cNvSpPr txBox="1"/>
            <p:nvPr/>
          </p:nvSpPr>
          <p:spPr>
            <a:xfrm>
              <a:off x="0" y="578124"/>
              <a:ext cx="7469086" cy="275516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noAutofit/>
            </a:bodyPr>
            <a:lstStyle/>
            <a:p>
              <a:pPr algn="ctr">
                <a:defRPr sz="5000">
                  <a:solidFill>
                    <a:srgbClr val="FFFFFF"/>
                  </a:solidFill>
                  <a:latin typeface="Helvetica"/>
                  <a:ea typeface="Helvetica"/>
                  <a:cs typeface="Helvetica"/>
                  <a:sym typeface="Helvetica"/>
                </a:defRPr>
              </a:pPr>
              <a:r>
                <a:t>STATISTICS in </a:t>
              </a:r>
              <a:r>
                <a:rPr b="1"/>
                <a:t>R</a:t>
              </a:r>
            </a:p>
          </p:txBody>
        </p:sp>
        <p:sp>
          <p:nvSpPr>
            <p:cNvPr id="2375" name="Line"/>
            <p:cNvSpPr/>
            <p:nvPr/>
          </p:nvSpPr>
          <p:spPr>
            <a:xfrm>
              <a:off x="1355907" y="217744"/>
              <a:ext cx="988298" cy="1"/>
            </a:xfrm>
            <a:prstGeom prst="line">
              <a:avLst/>
            </a:prstGeom>
            <a:noFill/>
            <a:ln w="88900" cap="flat">
              <a:solidFill>
                <a:srgbClr val="FFFFFF"/>
              </a:solidFill>
              <a:prstDash val="solid"/>
              <a:miter lim="400000"/>
            </a:ln>
            <a:effectLst/>
          </p:spPr>
          <p:txBody>
            <a:bodyPr wrap="square" lIns="0" tIns="0" rIns="0" bIns="0" numCol="1" anchor="t">
              <a:noAutofit/>
            </a:bodyPr>
            <a:lstStyle/>
            <a:p>
              <a:pPr defTabSz="457200">
                <a:defRPr sz="1200">
                  <a:solidFill>
                    <a:srgbClr val="000000"/>
                  </a:solidFill>
                  <a:latin typeface="Helvetica"/>
                  <a:ea typeface="Helvetica"/>
                  <a:cs typeface="Helvetica"/>
                  <a:sym typeface="Helvetica"/>
                </a:defRPr>
              </a:pPr>
              <a:endParaRPr/>
            </a:p>
          </p:txBody>
        </p:sp>
        <p:sp>
          <p:nvSpPr>
            <p:cNvPr id="2376" name="TEASER"/>
            <p:cNvSpPr txBox="1"/>
            <p:nvPr/>
          </p:nvSpPr>
          <p:spPr>
            <a:xfrm>
              <a:off x="2551016" y="0"/>
              <a:ext cx="1778155" cy="43549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noAutofit/>
            </a:bodyPr>
            <a:lstStyle>
              <a:lvl1pPr>
                <a:defRPr sz="2200" spc="412">
                  <a:solidFill>
                    <a:srgbClr val="FFFFFF"/>
                  </a:solidFill>
                  <a:latin typeface="Helvetica"/>
                  <a:ea typeface="Helvetica"/>
                  <a:cs typeface="Helvetica"/>
                  <a:sym typeface="Helvetica"/>
                </a:defRPr>
              </a:lvl1pPr>
            </a:lstStyle>
            <a:p>
              <a:r>
                <a:t>TEASER</a:t>
              </a:r>
            </a:p>
          </p:txBody>
        </p:sp>
      </p:grpSp>
      <p:sp>
        <p:nvSpPr>
          <p:cNvPr id="2378" name="39"/>
          <p:cNvSpPr txBox="1"/>
          <p:nvPr/>
        </p:nvSpPr>
        <p:spPr>
          <a:xfrm>
            <a:off x="374649" y="12998449"/>
            <a:ext cx="665164" cy="1409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defRPr sz="2600">
                <a:solidFill>
                  <a:srgbClr val="FFFFFF"/>
                </a:solidFill>
                <a:latin typeface="Helvetica"/>
                <a:ea typeface="Helvetica"/>
                <a:cs typeface="Helvetica"/>
                <a:sym typeface="Helvetica"/>
              </a:defRPr>
            </a:pPr>
            <a:r>
              <a:t>39</a:t>
            </a:r>
          </a:p>
          <a:p>
            <a:pPr lvl="1">
              <a:defRPr sz="3000">
                <a:solidFill>
                  <a:srgbClr val="EBEBEB"/>
                </a:solidFill>
                <a:latin typeface="Helvetica"/>
                <a:ea typeface="Helvetica"/>
                <a:cs typeface="Helvetica"/>
                <a:sym typeface="Helvetica"/>
              </a:defRPr>
            </a:pPr>
            <a:endParaRPr/>
          </a:p>
        </p:txBody>
      </p:sp>
    </p:spTree>
  </p:cSld>
  <p:clrMapOvr>
    <a:masterClrMapping/>
  </p:clrMapOvr>
  <p:transition spd="med"/>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0" name="Rounded Rectangle"/>
          <p:cNvSpPr/>
          <p:nvPr/>
        </p:nvSpPr>
        <p:spPr>
          <a:xfrm>
            <a:off x="18496878" y="2345357"/>
            <a:ext cx="4459098" cy="3245788"/>
          </a:xfrm>
          <a:prstGeom prst="roundRect">
            <a:avLst>
              <a:gd name="adj" fmla="val 14723"/>
            </a:avLst>
          </a:prstGeom>
          <a:solidFill>
            <a:srgbClr val="FFFFFF"/>
          </a:solidFill>
          <a:ln w="127000">
            <a:solidFill>
              <a:srgbClr val="374556"/>
            </a:solidFill>
            <a:miter lim="400000"/>
          </a:ln>
        </p:spPr>
        <p:txBody>
          <a:bodyPr lIns="45719" rIns="45719" anchor="ctr"/>
          <a:lstStyle/>
          <a:p>
            <a:endParaRPr/>
          </a:p>
        </p:txBody>
      </p:sp>
      <p:sp>
        <p:nvSpPr>
          <p:cNvPr id="2381" name="Rounded Rectangle"/>
          <p:cNvSpPr/>
          <p:nvPr/>
        </p:nvSpPr>
        <p:spPr>
          <a:xfrm>
            <a:off x="12814290" y="2345357"/>
            <a:ext cx="4459098" cy="3245788"/>
          </a:xfrm>
          <a:prstGeom prst="roundRect">
            <a:avLst>
              <a:gd name="adj" fmla="val 14723"/>
            </a:avLst>
          </a:prstGeom>
          <a:solidFill>
            <a:srgbClr val="FFFFFF"/>
          </a:solidFill>
          <a:ln w="127000">
            <a:solidFill>
              <a:srgbClr val="374556"/>
            </a:solidFill>
            <a:miter lim="400000"/>
          </a:ln>
        </p:spPr>
        <p:txBody>
          <a:bodyPr lIns="45719" rIns="45719" anchor="ctr"/>
          <a:lstStyle/>
          <a:p>
            <a:endParaRPr/>
          </a:p>
        </p:txBody>
      </p:sp>
      <p:sp>
        <p:nvSpPr>
          <p:cNvPr id="2382" name="Rounded Rectangle"/>
          <p:cNvSpPr/>
          <p:nvPr/>
        </p:nvSpPr>
        <p:spPr>
          <a:xfrm>
            <a:off x="7135860" y="8720757"/>
            <a:ext cx="4459097" cy="3245788"/>
          </a:xfrm>
          <a:prstGeom prst="roundRect">
            <a:avLst>
              <a:gd name="adj" fmla="val 14723"/>
            </a:avLst>
          </a:prstGeom>
          <a:solidFill>
            <a:srgbClr val="FFFFFF"/>
          </a:solidFill>
          <a:ln w="127000">
            <a:solidFill>
              <a:srgbClr val="374556"/>
            </a:solidFill>
            <a:miter lim="400000"/>
          </a:ln>
        </p:spPr>
        <p:txBody>
          <a:bodyPr lIns="45719" rIns="45719" anchor="ctr"/>
          <a:lstStyle/>
          <a:p>
            <a:endParaRPr/>
          </a:p>
        </p:txBody>
      </p:sp>
      <p:sp>
        <p:nvSpPr>
          <p:cNvPr id="2383" name="Rounded Rectangle"/>
          <p:cNvSpPr/>
          <p:nvPr/>
        </p:nvSpPr>
        <p:spPr>
          <a:xfrm>
            <a:off x="7141674" y="2345357"/>
            <a:ext cx="4459097" cy="3245788"/>
          </a:xfrm>
          <a:prstGeom prst="roundRect">
            <a:avLst>
              <a:gd name="adj" fmla="val 14723"/>
            </a:avLst>
          </a:prstGeom>
          <a:solidFill>
            <a:srgbClr val="FFFFFF"/>
          </a:solidFill>
          <a:ln w="127000">
            <a:solidFill>
              <a:srgbClr val="374556"/>
            </a:solidFill>
            <a:miter lim="400000"/>
          </a:ln>
        </p:spPr>
        <p:txBody>
          <a:bodyPr lIns="45719" rIns="45719" anchor="ctr"/>
          <a:lstStyle/>
          <a:p>
            <a:endParaRPr/>
          </a:p>
        </p:txBody>
      </p:sp>
      <p:sp>
        <p:nvSpPr>
          <p:cNvPr id="2384" name="Rounded Rectangle"/>
          <p:cNvSpPr/>
          <p:nvPr/>
        </p:nvSpPr>
        <p:spPr>
          <a:xfrm>
            <a:off x="12814290" y="8720757"/>
            <a:ext cx="4459098" cy="3245788"/>
          </a:xfrm>
          <a:prstGeom prst="roundRect">
            <a:avLst>
              <a:gd name="adj" fmla="val 14723"/>
            </a:avLst>
          </a:prstGeom>
          <a:solidFill>
            <a:srgbClr val="FFFFFF"/>
          </a:solidFill>
          <a:ln w="127000">
            <a:solidFill>
              <a:srgbClr val="374556"/>
            </a:solidFill>
            <a:miter lim="400000"/>
          </a:ln>
        </p:spPr>
        <p:txBody>
          <a:bodyPr lIns="45719" rIns="45719" anchor="ctr"/>
          <a:lstStyle/>
          <a:p>
            <a:endParaRPr/>
          </a:p>
        </p:txBody>
      </p:sp>
      <p:sp>
        <p:nvSpPr>
          <p:cNvPr id="2385" name="Rounded Rectangle"/>
          <p:cNvSpPr/>
          <p:nvPr/>
        </p:nvSpPr>
        <p:spPr>
          <a:xfrm>
            <a:off x="1462751" y="8720757"/>
            <a:ext cx="4459097" cy="3245788"/>
          </a:xfrm>
          <a:prstGeom prst="roundRect">
            <a:avLst>
              <a:gd name="adj" fmla="val 14723"/>
            </a:avLst>
          </a:prstGeom>
          <a:solidFill>
            <a:srgbClr val="FFFFFF"/>
          </a:solidFill>
          <a:ln w="127000">
            <a:solidFill>
              <a:srgbClr val="374556"/>
            </a:solidFill>
            <a:miter lim="400000"/>
          </a:ln>
        </p:spPr>
        <p:txBody>
          <a:bodyPr lIns="45719" rIns="45719" anchor="ctr"/>
          <a:lstStyle/>
          <a:p>
            <a:endParaRPr/>
          </a:p>
        </p:txBody>
      </p:sp>
      <p:sp>
        <p:nvSpPr>
          <p:cNvPr id="2386" name="Rounded Rectangle"/>
          <p:cNvSpPr/>
          <p:nvPr/>
        </p:nvSpPr>
        <p:spPr>
          <a:xfrm>
            <a:off x="18496878" y="8720757"/>
            <a:ext cx="4459098" cy="3245788"/>
          </a:xfrm>
          <a:prstGeom prst="roundRect">
            <a:avLst>
              <a:gd name="adj" fmla="val 14723"/>
            </a:avLst>
          </a:prstGeom>
          <a:solidFill>
            <a:srgbClr val="FFFFFF"/>
          </a:solidFill>
          <a:ln w="127000">
            <a:solidFill>
              <a:srgbClr val="374556"/>
            </a:solidFill>
            <a:miter lim="400000"/>
          </a:ln>
        </p:spPr>
        <p:txBody>
          <a:bodyPr lIns="45719" rIns="45719" anchor="ctr"/>
          <a:lstStyle/>
          <a:p>
            <a:endParaRPr/>
          </a:p>
        </p:txBody>
      </p:sp>
      <p:sp>
        <p:nvSpPr>
          <p:cNvPr id="2387" name="Rectangle"/>
          <p:cNvSpPr/>
          <p:nvPr/>
        </p:nvSpPr>
        <p:spPr>
          <a:xfrm>
            <a:off x="-53447" y="-14593"/>
            <a:ext cx="6116046" cy="6695681"/>
          </a:xfrm>
          <a:prstGeom prst="rect">
            <a:avLst/>
          </a:prstGeom>
          <a:solidFill>
            <a:srgbClr val="374556"/>
          </a:solidFill>
          <a:ln w="12700">
            <a:miter lim="400000"/>
          </a:ln>
        </p:spPr>
        <p:txBody>
          <a:bodyPr lIns="45719" rIns="45719" anchor="ctr"/>
          <a:lstStyle/>
          <a:p>
            <a:pPr algn="ctr">
              <a:defRPr>
                <a:solidFill>
                  <a:srgbClr val="81A489"/>
                </a:solidFill>
              </a:defRPr>
            </a:pPr>
            <a:endParaRPr/>
          </a:p>
        </p:txBody>
      </p:sp>
      <p:grpSp>
        <p:nvGrpSpPr>
          <p:cNvPr id="2391" name="Group"/>
          <p:cNvGrpSpPr/>
          <p:nvPr/>
        </p:nvGrpSpPr>
        <p:grpSpPr>
          <a:xfrm>
            <a:off x="404422" y="1981987"/>
            <a:ext cx="5391215" cy="1621830"/>
            <a:chOff x="0" y="0"/>
            <a:chExt cx="5391213" cy="1621828"/>
          </a:xfrm>
        </p:grpSpPr>
        <p:sp>
          <p:nvSpPr>
            <p:cNvPr id="2388" name="Machine Learning"/>
            <p:cNvSpPr txBox="1"/>
            <p:nvPr/>
          </p:nvSpPr>
          <p:spPr>
            <a:xfrm>
              <a:off x="0" y="414466"/>
              <a:ext cx="5391214" cy="120736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noAutofit/>
            </a:bodyPr>
            <a:lstStyle>
              <a:lvl1pPr>
                <a:defRPr sz="5000">
                  <a:solidFill>
                    <a:srgbClr val="FFFFFF"/>
                  </a:solidFill>
                  <a:latin typeface="Helvetica"/>
                  <a:ea typeface="Helvetica"/>
                  <a:cs typeface="Helvetica"/>
                  <a:sym typeface="Helvetica"/>
                </a:defRPr>
              </a:lvl1pPr>
            </a:lstStyle>
            <a:p>
              <a:r>
                <a:t>Machine Learning</a:t>
              </a:r>
            </a:p>
          </p:txBody>
        </p:sp>
        <p:sp>
          <p:nvSpPr>
            <p:cNvPr id="2389" name="TEASER"/>
            <p:cNvSpPr txBox="1"/>
            <p:nvPr/>
          </p:nvSpPr>
          <p:spPr>
            <a:xfrm>
              <a:off x="1194416" y="0"/>
              <a:ext cx="1778155" cy="43549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noAutofit/>
            </a:bodyPr>
            <a:lstStyle>
              <a:lvl1pPr>
                <a:defRPr sz="2200" spc="412">
                  <a:solidFill>
                    <a:srgbClr val="FFFFFF"/>
                  </a:solidFill>
                  <a:latin typeface="Helvetica"/>
                  <a:ea typeface="Helvetica"/>
                  <a:cs typeface="Helvetica"/>
                  <a:sym typeface="Helvetica"/>
                </a:defRPr>
              </a:lvl1pPr>
            </a:lstStyle>
            <a:p>
              <a:r>
                <a:t>TEASER</a:t>
              </a:r>
            </a:p>
          </p:txBody>
        </p:sp>
        <p:sp>
          <p:nvSpPr>
            <p:cNvPr id="2390" name="Line"/>
            <p:cNvSpPr/>
            <p:nvPr/>
          </p:nvSpPr>
          <p:spPr>
            <a:xfrm>
              <a:off x="92169" y="217744"/>
              <a:ext cx="887417" cy="1"/>
            </a:xfrm>
            <a:prstGeom prst="line">
              <a:avLst/>
            </a:prstGeom>
            <a:noFill/>
            <a:ln w="88900" cap="flat">
              <a:solidFill>
                <a:srgbClr val="FFFFFF"/>
              </a:solidFill>
              <a:prstDash val="solid"/>
              <a:miter lim="400000"/>
            </a:ln>
            <a:effectLst/>
          </p:spPr>
          <p:txBody>
            <a:bodyPr wrap="square" lIns="0" tIns="0" rIns="0" bIns="0" numCol="1" anchor="t">
              <a:noAutofit/>
            </a:bodyPr>
            <a:lstStyle/>
            <a:p>
              <a:pPr defTabSz="457200">
                <a:defRPr sz="1200">
                  <a:solidFill>
                    <a:srgbClr val="000000"/>
                  </a:solidFill>
                  <a:latin typeface="Helvetica"/>
                  <a:ea typeface="Helvetica"/>
                  <a:cs typeface="Helvetica"/>
                  <a:sym typeface="Helvetica"/>
                </a:defRPr>
              </a:pPr>
              <a:endParaRPr/>
            </a:p>
          </p:txBody>
        </p:sp>
      </p:grpSp>
      <p:sp>
        <p:nvSpPr>
          <p:cNvPr id="2392" name="Clustering"/>
          <p:cNvSpPr txBox="1"/>
          <p:nvPr/>
        </p:nvSpPr>
        <p:spPr>
          <a:xfrm>
            <a:off x="7775947" y="1507876"/>
            <a:ext cx="3210296" cy="5785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lgn="ctr">
              <a:lnSpc>
                <a:spcPct val="140000"/>
              </a:lnSpc>
              <a:defRPr sz="2800" b="1">
                <a:solidFill>
                  <a:srgbClr val="374556"/>
                </a:solidFill>
                <a:latin typeface="Helvetica"/>
                <a:ea typeface="Helvetica"/>
                <a:cs typeface="Helvetica"/>
                <a:sym typeface="Helvetica"/>
              </a:defRPr>
            </a:lvl1pPr>
          </a:lstStyle>
          <a:p>
            <a:r>
              <a:t>Clustering</a:t>
            </a:r>
          </a:p>
        </p:txBody>
      </p:sp>
      <p:sp>
        <p:nvSpPr>
          <p:cNvPr id="2393" name="https://statsandr.com/blog/clustering-analysis-k-means-and-hierarchical-clustering-by-hand-and-in-r/"/>
          <p:cNvSpPr txBox="1"/>
          <p:nvPr/>
        </p:nvSpPr>
        <p:spPr>
          <a:xfrm>
            <a:off x="7360852" y="5859174"/>
            <a:ext cx="4020741" cy="8995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p>
            <a:pPr>
              <a:defRPr sz="1800"/>
            </a:pPr>
            <a:r>
              <a:rPr u="sng">
                <a:hlinkClick r:id="rId2"/>
              </a:rPr>
              <a:t>https://statsandr.com/blog/clustering-analysis-k-means-and-hierarchical-clustering-by-hand-and-in-r/</a:t>
            </a:r>
            <a:r>
              <a:t>  </a:t>
            </a:r>
          </a:p>
        </p:txBody>
      </p:sp>
      <p:sp>
        <p:nvSpPr>
          <p:cNvPr id="2394" name="Feature Selection: PCA"/>
          <p:cNvSpPr txBox="1"/>
          <p:nvPr/>
        </p:nvSpPr>
        <p:spPr>
          <a:xfrm>
            <a:off x="12845722" y="1507876"/>
            <a:ext cx="4396234" cy="5785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lgn="ctr">
              <a:lnSpc>
                <a:spcPct val="140000"/>
              </a:lnSpc>
              <a:defRPr sz="2800" b="1">
                <a:solidFill>
                  <a:srgbClr val="374556"/>
                </a:solidFill>
                <a:latin typeface="Helvetica"/>
                <a:ea typeface="Helvetica"/>
                <a:cs typeface="Helvetica"/>
                <a:sym typeface="Helvetica"/>
              </a:defRPr>
            </a:lvl1pPr>
          </a:lstStyle>
          <a:p>
            <a:r>
              <a:t>Feature Selection: PCA</a:t>
            </a:r>
          </a:p>
        </p:txBody>
      </p:sp>
      <p:sp>
        <p:nvSpPr>
          <p:cNvPr id="2395" name="Missing Data"/>
          <p:cNvSpPr txBox="1"/>
          <p:nvPr/>
        </p:nvSpPr>
        <p:spPr>
          <a:xfrm>
            <a:off x="18419126" y="1507876"/>
            <a:ext cx="4586098" cy="5785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lgn="ctr">
              <a:lnSpc>
                <a:spcPct val="140000"/>
              </a:lnSpc>
              <a:defRPr sz="2800" b="1">
                <a:solidFill>
                  <a:srgbClr val="374556"/>
                </a:solidFill>
                <a:latin typeface="Helvetica"/>
                <a:ea typeface="Helvetica"/>
                <a:cs typeface="Helvetica"/>
                <a:sym typeface="Helvetica"/>
              </a:defRPr>
            </a:lvl1pPr>
          </a:lstStyle>
          <a:p>
            <a:r>
              <a:t>Missing Data</a:t>
            </a:r>
          </a:p>
        </p:txBody>
      </p:sp>
      <p:sp>
        <p:nvSpPr>
          <p:cNvPr id="2396" name="https://bioconductor.org/packages/release/bioc/vignettes/PCAtools/inst/doc/PCAtools.html"/>
          <p:cNvSpPr txBox="1"/>
          <p:nvPr/>
        </p:nvSpPr>
        <p:spPr>
          <a:xfrm>
            <a:off x="13057888" y="5850121"/>
            <a:ext cx="4020741" cy="9176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sz="1800"/>
            </a:lvl1pPr>
          </a:lstStyle>
          <a:p>
            <a:r>
              <a:t>https://bioconductor.org/packages/release/bioc/vignettes/PCAtools/inst/doc/PCAtools.html</a:t>
            </a:r>
          </a:p>
        </p:txBody>
      </p:sp>
      <p:sp>
        <p:nvSpPr>
          <p:cNvPr id="2397" name="Group"/>
          <p:cNvSpPr/>
          <p:nvPr/>
        </p:nvSpPr>
        <p:spPr>
          <a:xfrm>
            <a:off x="20558890" y="2915099"/>
            <a:ext cx="782936" cy="230328"/>
          </a:xfrm>
          <a:prstGeom prst="rect">
            <a:avLst/>
          </a:prstGeom>
          <a:solidFill>
            <a:srgbClr val="FFFFFF"/>
          </a:solidFill>
          <a:ln w="12700">
            <a:miter lim="400000"/>
          </a:ln>
        </p:spPr>
        <p:txBody>
          <a:bodyPr lIns="45719" rIns="45719" anchor="ctr"/>
          <a:lstStyle/>
          <a:p>
            <a:endParaRPr/>
          </a:p>
        </p:txBody>
      </p:sp>
      <p:sp>
        <p:nvSpPr>
          <p:cNvPr id="2398" name="https://amices.org/mice/…"/>
          <p:cNvSpPr txBox="1"/>
          <p:nvPr/>
        </p:nvSpPr>
        <p:spPr>
          <a:xfrm>
            <a:off x="18784321" y="5841069"/>
            <a:ext cx="4087092" cy="91764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p>
            <a:pPr>
              <a:defRPr sz="1800"/>
            </a:pPr>
            <a:r>
              <a:rPr u="sng">
                <a:hlinkClick r:id="rId3"/>
              </a:rPr>
              <a:t>https://amices.org/mice/</a:t>
            </a:r>
          </a:p>
          <a:p>
            <a:pPr>
              <a:defRPr sz="1800"/>
            </a:pPr>
            <a:r>
              <a:t>https://datascienceplus.com/imputing-missing-data-with-r-mice-package/</a:t>
            </a:r>
          </a:p>
        </p:txBody>
      </p:sp>
      <p:sp>
        <p:nvSpPr>
          <p:cNvPr id="2399" name="Random Forest"/>
          <p:cNvSpPr txBox="1"/>
          <p:nvPr/>
        </p:nvSpPr>
        <p:spPr>
          <a:xfrm>
            <a:off x="2087151" y="7815809"/>
            <a:ext cx="3210296" cy="57850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lgn="ctr">
              <a:lnSpc>
                <a:spcPct val="140000"/>
              </a:lnSpc>
              <a:defRPr sz="2800" b="1">
                <a:solidFill>
                  <a:srgbClr val="374556"/>
                </a:solidFill>
                <a:latin typeface="Helvetica"/>
                <a:ea typeface="Helvetica"/>
                <a:cs typeface="Helvetica"/>
                <a:sym typeface="Helvetica"/>
              </a:defRPr>
            </a:lvl1pPr>
          </a:lstStyle>
          <a:p>
            <a:r>
              <a:t>Random Forest</a:t>
            </a:r>
          </a:p>
        </p:txBody>
      </p:sp>
      <p:sp>
        <p:nvSpPr>
          <p:cNvPr id="2400" name="SVM"/>
          <p:cNvSpPr txBox="1"/>
          <p:nvPr/>
        </p:nvSpPr>
        <p:spPr>
          <a:xfrm>
            <a:off x="12790359" y="7815809"/>
            <a:ext cx="4586098" cy="57850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lgn="ctr">
              <a:lnSpc>
                <a:spcPct val="140000"/>
              </a:lnSpc>
              <a:defRPr sz="2800" b="1">
                <a:solidFill>
                  <a:srgbClr val="374556"/>
                </a:solidFill>
                <a:latin typeface="Helvetica"/>
                <a:ea typeface="Helvetica"/>
                <a:cs typeface="Helvetica"/>
                <a:sym typeface="Helvetica"/>
              </a:defRPr>
            </a:lvl1pPr>
          </a:lstStyle>
          <a:p>
            <a:r>
              <a:t>SVM</a:t>
            </a:r>
          </a:p>
        </p:txBody>
      </p:sp>
      <p:sp>
        <p:nvSpPr>
          <p:cNvPr id="2401" name="https://www.blopig.com/blog/2017/04/a-very-basic-introduction-to-random-forests-using-r/"/>
          <p:cNvSpPr txBox="1"/>
          <p:nvPr/>
        </p:nvSpPr>
        <p:spPr>
          <a:xfrm>
            <a:off x="1836891" y="12139923"/>
            <a:ext cx="3778712" cy="91764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p>
            <a:pPr>
              <a:defRPr sz="1800"/>
            </a:pPr>
            <a:r>
              <a:rPr u="sng">
                <a:hlinkClick r:id="rId4"/>
              </a:rPr>
              <a:t>https://www.blopig.com/blog/2017/04/a-very-basic-introduction-to-random-forests-using-r/</a:t>
            </a:r>
            <a:r>
              <a:t> </a:t>
            </a:r>
          </a:p>
        </p:txBody>
      </p:sp>
      <p:sp>
        <p:nvSpPr>
          <p:cNvPr id="2402" name="Group"/>
          <p:cNvSpPr/>
          <p:nvPr/>
        </p:nvSpPr>
        <p:spPr>
          <a:xfrm>
            <a:off x="14867923" y="9143302"/>
            <a:ext cx="782936" cy="230328"/>
          </a:xfrm>
          <a:prstGeom prst="rect">
            <a:avLst/>
          </a:prstGeom>
          <a:solidFill>
            <a:srgbClr val="FFFFFF"/>
          </a:solidFill>
          <a:ln w="12700">
            <a:miter lim="400000"/>
          </a:ln>
        </p:spPr>
        <p:txBody>
          <a:bodyPr lIns="45719" rIns="45719" anchor="ctr"/>
          <a:lstStyle/>
          <a:p>
            <a:endParaRPr/>
          </a:p>
        </p:txBody>
      </p:sp>
      <p:sp>
        <p:nvSpPr>
          <p:cNvPr id="2403" name="https://cran.r-project.org/web/packages/e1071/vignettes/svmdoc.pdf"/>
          <p:cNvSpPr txBox="1"/>
          <p:nvPr/>
        </p:nvSpPr>
        <p:spPr>
          <a:xfrm>
            <a:off x="13040979" y="12171153"/>
            <a:ext cx="4523657" cy="72818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sz="1800"/>
            </a:lvl1pPr>
          </a:lstStyle>
          <a:p>
            <a:r>
              <a:t>https://cran.r-project.org/web/packages/e1071/vignettes/svmdoc.pdf</a:t>
            </a:r>
          </a:p>
        </p:txBody>
      </p:sp>
      <p:sp>
        <p:nvSpPr>
          <p:cNvPr id="2404" name="kNN"/>
          <p:cNvSpPr txBox="1"/>
          <p:nvPr/>
        </p:nvSpPr>
        <p:spPr>
          <a:xfrm>
            <a:off x="7760261" y="7815809"/>
            <a:ext cx="3210296" cy="57850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lgn="ctr">
              <a:lnSpc>
                <a:spcPct val="140000"/>
              </a:lnSpc>
              <a:defRPr sz="2800" b="1">
                <a:solidFill>
                  <a:srgbClr val="374556"/>
                </a:solidFill>
                <a:latin typeface="Helvetica"/>
                <a:ea typeface="Helvetica"/>
                <a:cs typeface="Helvetica"/>
                <a:sym typeface="Helvetica"/>
              </a:defRPr>
            </a:lvl1pPr>
          </a:lstStyle>
          <a:p>
            <a:r>
              <a:t>kNN</a:t>
            </a:r>
          </a:p>
        </p:txBody>
      </p:sp>
      <p:sp>
        <p:nvSpPr>
          <p:cNvPr id="2405" name="Neural Networks"/>
          <p:cNvSpPr txBox="1"/>
          <p:nvPr/>
        </p:nvSpPr>
        <p:spPr>
          <a:xfrm>
            <a:off x="18433378" y="7815809"/>
            <a:ext cx="4586098" cy="57850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lgn="ctr">
              <a:lnSpc>
                <a:spcPct val="140000"/>
              </a:lnSpc>
              <a:defRPr sz="2800" b="1">
                <a:solidFill>
                  <a:srgbClr val="374556"/>
                </a:solidFill>
                <a:latin typeface="Helvetica"/>
                <a:ea typeface="Helvetica"/>
                <a:cs typeface="Helvetica"/>
                <a:sym typeface="Helvetica"/>
              </a:defRPr>
            </a:lvl1pPr>
          </a:lstStyle>
          <a:p>
            <a:r>
              <a:t>Neural Networks</a:t>
            </a:r>
          </a:p>
        </p:txBody>
      </p:sp>
      <p:sp>
        <p:nvSpPr>
          <p:cNvPr id="2406" name="https://www.edureka.co/blog/knn-algorithm-in-r/"/>
          <p:cNvSpPr txBox="1"/>
          <p:nvPr/>
        </p:nvSpPr>
        <p:spPr>
          <a:xfrm>
            <a:off x="7607052" y="12207846"/>
            <a:ext cx="4087092" cy="65480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p>
            <a:pPr>
              <a:defRPr sz="1800"/>
            </a:pPr>
            <a:r>
              <a:rPr u="sng">
                <a:hlinkClick r:id="rId4"/>
              </a:rPr>
              <a:t>https://www.edureka.co/blog/knn-algorithm-in-r/</a:t>
            </a:r>
            <a:r>
              <a:t> </a:t>
            </a:r>
          </a:p>
        </p:txBody>
      </p:sp>
      <p:sp>
        <p:nvSpPr>
          <p:cNvPr id="2407" name="Group"/>
          <p:cNvSpPr/>
          <p:nvPr/>
        </p:nvSpPr>
        <p:spPr>
          <a:xfrm>
            <a:off x="20543063" y="9143302"/>
            <a:ext cx="782936" cy="230328"/>
          </a:xfrm>
          <a:prstGeom prst="rect">
            <a:avLst/>
          </a:prstGeom>
          <a:solidFill>
            <a:srgbClr val="FFFFFF"/>
          </a:solidFill>
          <a:ln w="12700">
            <a:miter lim="400000"/>
          </a:ln>
        </p:spPr>
        <p:txBody>
          <a:bodyPr lIns="45719" rIns="45719" anchor="ctr"/>
          <a:lstStyle/>
          <a:p>
            <a:endParaRPr/>
          </a:p>
        </p:txBody>
      </p:sp>
      <p:sp>
        <p:nvSpPr>
          <p:cNvPr id="2408" name="https://keras.rstudio.com/…"/>
          <p:cNvSpPr txBox="1"/>
          <p:nvPr/>
        </p:nvSpPr>
        <p:spPr>
          <a:xfrm>
            <a:off x="18911470" y="12106629"/>
            <a:ext cx="3601409" cy="72818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p>
            <a:pPr>
              <a:defRPr sz="1800"/>
            </a:pPr>
            <a:r>
              <a:rPr u="sng">
                <a:hlinkClick r:id="rId5"/>
              </a:rPr>
              <a:t>https://keras.rstudio.com/</a:t>
            </a:r>
          </a:p>
          <a:p>
            <a:pPr>
              <a:defRPr sz="1800"/>
            </a:pPr>
            <a:r>
              <a:rPr u="sng">
                <a:hlinkClick r:id="rId6"/>
              </a:rPr>
              <a:t>https://tensorflow.rstudio.com/</a:t>
            </a:r>
            <a:r>
              <a:t>  </a:t>
            </a:r>
          </a:p>
        </p:txBody>
      </p:sp>
      <p:pic>
        <p:nvPicPr>
          <p:cNvPr id="2409" name="McMOhuQ.png" descr="McMOhuQ.png"/>
          <p:cNvPicPr>
            <a:picLocks noChangeAspect="1"/>
          </p:cNvPicPr>
          <p:nvPr/>
        </p:nvPicPr>
        <p:blipFill>
          <a:blip r:embed="rId7"/>
          <a:srcRect l="6664" t="6821" r="20504" b="14901"/>
          <a:stretch>
            <a:fillRect/>
          </a:stretch>
        </p:blipFill>
        <p:spPr>
          <a:xfrm>
            <a:off x="18817496" y="9644477"/>
            <a:ext cx="4020797" cy="2075448"/>
          </a:xfrm>
          <a:prstGeom prst="rect">
            <a:avLst/>
          </a:prstGeom>
          <a:ln w="12700">
            <a:miter lim="400000"/>
          </a:ln>
        </p:spPr>
      </p:pic>
      <p:sp>
        <p:nvSpPr>
          <p:cNvPr id="2410" name="https://lgatto.github.io/IntroMachineLearningWithR/an-introduction-to-machine-learning-with-r.html"/>
          <p:cNvSpPr txBox="1"/>
          <p:nvPr/>
        </p:nvSpPr>
        <p:spPr>
          <a:xfrm>
            <a:off x="454546" y="3604309"/>
            <a:ext cx="4884627" cy="1574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defRPr sz="2400">
                <a:solidFill>
                  <a:srgbClr val="FFFFFF"/>
                </a:solidFill>
                <a:latin typeface="Roboto-Medium"/>
                <a:ea typeface="Roboto-Medium"/>
                <a:cs typeface="Roboto-Medium"/>
                <a:sym typeface="Roboto-Medium"/>
              </a:defRPr>
            </a:pPr>
            <a:r>
              <a:rPr u="sng">
                <a:hlinkClick r:id="rId8"/>
              </a:rPr>
              <a:t>https://lgatto.github.io/IntroMachineLearningWithR/an-introduction-to-machine-learning-with-r.html</a:t>
            </a:r>
            <a:r>
              <a:t> </a:t>
            </a:r>
          </a:p>
        </p:txBody>
      </p:sp>
      <p:pic>
        <p:nvPicPr>
          <p:cNvPr id="2411" name="Image" descr="Image"/>
          <p:cNvPicPr>
            <a:picLocks noChangeAspect="1"/>
          </p:cNvPicPr>
          <p:nvPr/>
        </p:nvPicPr>
        <p:blipFill>
          <a:blip r:embed="rId9"/>
          <a:srcRect l="10985" t="8412"/>
          <a:stretch>
            <a:fillRect/>
          </a:stretch>
        </p:blipFill>
        <p:spPr>
          <a:xfrm>
            <a:off x="7427575" y="3508066"/>
            <a:ext cx="2685320" cy="1893524"/>
          </a:xfrm>
          <a:prstGeom prst="rect">
            <a:avLst/>
          </a:prstGeom>
          <a:ln w="12700">
            <a:miter lim="400000"/>
          </a:ln>
        </p:spPr>
      </p:pic>
      <p:pic>
        <p:nvPicPr>
          <p:cNvPr id="2412" name="Image" descr="Image"/>
          <p:cNvPicPr>
            <a:picLocks noChangeAspect="1"/>
          </p:cNvPicPr>
          <p:nvPr/>
        </p:nvPicPr>
        <p:blipFill>
          <a:blip r:embed="rId10"/>
          <a:srcRect l="5232" r="9680" b="8655"/>
          <a:stretch>
            <a:fillRect/>
          </a:stretch>
        </p:blipFill>
        <p:spPr>
          <a:xfrm>
            <a:off x="9358502" y="2662432"/>
            <a:ext cx="1888231" cy="1621680"/>
          </a:xfrm>
          <a:prstGeom prst="rect">
            <a:avLst/>
          </a:prstGeom>
          <a:ln w="12700">
            <a:miter lim="400000"/>
          </a:ln>
        </p:spPr>
      </p:pic>
      <p:pic>
        <p:nvPicPr>
          <p:cNvPr id="2413" name="Image" descr="Image"/>
          <p:cNvPicPr>
            <a:picLocks noChangeAspect="1"/>
          </p:cNvPicPr>
          <p:nvPr/>
        </p:nvPicPr>
        <p:blipFill>
          <a:blip r:embed="rId11"/>
          <a:srcRect t="8213"/>
          <a:stretch>
            <a:fillRect/>
          </a:stretch>
        </p:blipFill>
        <p:spPr>
          <a:xfrm>
            <a:off x="12969175" y="2687932"/>
            <a:ext cx="4149268" cy="2560625"/>
          </a:xfrm>
          <a:prstGeom prst="rect">
            <a:avLst/>
          </a:prstGeom>
          <a:ln w="12700">
            <a:miter lim="400000"/>
          </a:ln>
        </p:spPr>
      </p:pic>
      <p:pic>
        <p:nvPicPr>
          <p:cNvPr id="2414" name="Image" descr="Image"/>
          <p:cNvPicPr>
            <a:picLocks noChangeAspect="1"/>
          </p:cNvPicPr>
          <p:nvPr/>
        </p:nvPicPr>
        <p:blipFill>
          <a:blip r:embed="rId12"/>
          <a:stretch>
            <a:fillRect/>
          </a:stretch>
        </p:blipFill>
        <p:spPr>
          <a:xfrm>
            <a:off x="1760785" y="8977569"/>
            <a:ext cx="4020742" cy="2327073"/>
          </a:xfrm>
          <a:prstGeom prst="rect">
            <a:avLst/>
          </a:prstGeom>
          <a:ln w="12700">
            <a:miter lim="400000"/>
          </a:ln>
        </p:spPr>
      </p:pic>
      <p:pic>
        <p:nvPicPr>
          <p:cNvPr id="2415" name="Image" descr="Image"/>
          <p:cNvPicPr>
            <a:picLocks noChangeAspect="1"/>
          </p:cNvPicPr>
          <p:nvPr/>
        </p:nvPicPr>
        <p:blipFill>
          <a:blip r:embed="rId13"/>
          <a:srcRect b="25417"/>
          <a:stretch>
            <a:fillRect/>
          </a:stretch>
        </p:blipFill>
        <p:spPr>
          <a:xfrm>
            <a:off x="18854880" y="3703329"/>
            <a:ext cx="3697597" cy="1503045"/>
          </a:xfrm>
          <a:prstGeom prst="rect">
            <a:avLst/>
          </a:prstGeom>
          <a:ln w="12700">
            <a:miter lim="400000"/>
          </a:ln>
        </p:spPr>
      </p:pic>
      <p:pic>
        <p:nvPicPr>
          <p:cNvPr id="2416" name="Image" descr="Image"/>
          <p:cNvPicPr>
            <a:picLocks noChangeAspect="1"/>
          </p:cNvPicPr>
          <p:nvPr/>
        </p:nvPicPr>
        <p:blipFill>
          <a:blip r:embed="rId14"/>
          <a:stretch>
            <a:fillRect/>
          </a:stretch>
        </p:blipFill>
        <p:spPr>
          <a:xfrm>
            <a:off x="19752533" y="2668308"/>
            <a:ext cx="1055223" cy="1228280"/>
          </a:xfrm>
          <a:prstGeom prst="rect">
            <a:avLst/>
          </a:prstGeom>
          <a:ln w="12700">
            <a:miter lim="400000"/>
          </a:ln>
        </p:spPr>
      </p:pic>
      <p:pic>
        <p:nvPicPr>
          <p:cNvPr id="2417" name="Image" descr="Image"/>
          <p:cNvPicPr>
            <a:picLocks noChangeAspect="1"/>
          </p:cNvPicPr>
          <p:nvPr/>
        </p:nvPicPr>
        <p:blipFill>
          <a:blip r:embed="rId15"/>
          <a:stretch>
            <a:fillRect/>
          </a:stretch>
        </p:blipFill>
        <p:spPr>
          <a:xfrm>
            <a:off x="7337550" y="9377757"/>
            <a:ext cx="4087092" cy="1931789"/>
          </a:xfrm>
          <a:prstGeom prst="rect">
            <a:avLst/>
          </a:prstGeom>
          <a:ln w="12700">
            <a:miter lim="400000"/>
          </a:ln>
        </p:spPr>
      </p:pic>
      <p:pic>
        <p:nvPicPr>
          <p:cNvPr id="2418" name="Image" descr="Image"/>
          <p:cNvPicPr>
            <a:picLocks noChangeAspect="1"/>
          </p:cNvPicPr>
          <p:nvPr/>
        </p:nvPicPr>
        <p:blipFill>
          <a:blip r:embed="rId16"/>
          <a:srcRect l="12840" t="3444" b="13494"/>
          <a:stretch>
            <a:fillRect/>
          </a:stretch>
        </p:blipFill>
        <p:spPr>
          <a:xfrm>
            <a:off x="13639977" y="8878962"/>
            <a:ext cx="2685314" cy="2737253"/>
          </a:xfrm>
          <a:prstGeom prst="rect">
            <a:avLst/>
          </a:prstGeom>
          <a:ln w="12700">
            <a:miter lim="400000"/>
          </a:ln>
        </p:spPr>
      </p:pic>
      <p:pic>
        <p:nvPicPr>
          <p:cNvPr id="2419" name="1*dr3pZsLJg28gKwq0MXp1Mg.png" descr="1*dr3pZsLJg28gKwq0MXp1Mg.png"/>
          <p:cNvPicPr>
            <a:picLocks noChangeAspect="1"/>
          </p:cNvPicPr>
          <p:nvPr/>
        </p:nvPicPr>
        <p:blipFill>
          <a:blip r:embed="rId17"/>
          <a:srcRect l="13307" t="6511" r="13307" b="5458"/>
          <a:stretch>
            <a:fillRect/>
          </a:stretch>
        </p:blipFill>
        <p:spPr>
          <a:xfrm>
            <a:off x="21266700" y="8960521"/>
            <a:ext cx="1202903" cy="811663"/>
          </a:xfrm>
          <a:prstGeom prst="rect">
            <a:avLst/>
          </a:prstGeom>
          <a:ln w="12700">
            <a:miter lim="400000"/>
          </a:ln>
        </p:spPr>
      </p:pic>
      <p:pic>
        <p:nvPicPr>
          <p:cNvPr id="2420" name="keras-logo-2018-large-1200.png" descr="keras-logo-2018-large-1200.png"/>
          <p:cNvPicPr>
            <a:picLocks noChangeAspect="1"/>
          </p:cNvPicPr>
          <p:nvPr/>
        </p:nvPicPr>
        <p:blipFill>
          <a:blip r:embed="rId18"/>
          <a:stretch>
            <a:fillRect/>
          </a:stretch>
        </p:blipFill>
        <p:spPr>
          <a:xfrm>
            <a:off x="20231453" y="8968918"/>
            <a:ext cx="1345745" cy="390267"/>
          </a:xfrm>
          <a:prstGeom prst="rect">
            <a:avLst/>
          </a:prstGeom>
          <a:ln w="12700">
            <a:miter lim="400000"/>
          </a:ln>
        </p:spPr>
      </p:pic>
      <p:sp>
        <p:nvSpPr>
          <p:cNvPr id="2421" name="40"/>
          <p:cNvSpPr txBox="1"/>
          <p:nvPr/>
        </p:nvSpPr>
        <p:spPr>
          <a:xfrm>
            <a:off x="374649" y="12998449"/>
            <a:ext cx="665164" cy="1409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defRPr sz="2600">
                <a:solidFill>
                  <a:srgbClr val="374556"/>
                </a:solidFill>
                <a:latin typeface="Helvetica"/>
                <a:ea typeface="Helvetica"/>
                <a:cs typeface="Helvetica"/>
                <a:sym typeface="Helvetica"/>
              </a:defRPr>
            </a:pPr>
            <a:r>
              <a:t>40</a:t>
            </a:r>
          </a:p>
          <a:p>
            <a:pPr lvl="1">
              <a:defRPr sz="3000">
                <a:solidFill>
                  <a:srgbClr val="EBEBEB"/>
                </a:solidFill>
                <a:latin typeface="Helvetica"/>
                <a:ea typeface="Helvetica"/>
                <a:cs typeface="Helvetica"/>
                <a:sym typeface="Helvetica"/>
              </a:defRPr>
            </a:pPr>
            <a:endParaRPr/>
          </a:p>
        </p:txBody>
      </p:sp>
    </p:spTree>
  </p:cSld>
  <p:clrMapOvr>
    <a:masterClrMapping/>
  </p:clrMapOvr>
  <p:transition spd="med"/>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3" name="Rounded Rectangle"/>
          <p:cNvSpPr/>
          <p:nvPr/>
        </p:nvSpPr>
        <p:spPr>
          <a:xfrm>
            <a:off x="12641909" y="2544667"/>
            <a:ext cx="4459098" cy="3245788"/>
          </a:xfrm>
          <a:prstGeom prst="roundRect">
            <a:avLst>
              <a:gd name="adj" fmla="val 14723"/>
            </a:avLst>
          </a:prstGeom>
          <a:solidFill>
            <a:srgbClr val="FFFFFF"/>
          </a:solidFill>
          <a:ln w="127000">
            <a:solidFill>
              <a:srgbClr val="374556"/>
            </a:solidFill>
            <a:miter lim="400000"/>
          </a:ln>
        </p:spPr>
        <p:txBody>
          <a:bodyPr lIns="45719" rIns="45719" anchor="ctr"/>
          <a:lstStyle/>
          <a:p>
            <a:endParaRPr/>
          </a:p>
        </p:txBody>
      </p:sp>
      <p:sp>
        <p:nvSpPr>
          <p:cNvPr id="2424" name="Rounded Rectangle"/>
          <p:cNvSpPr/>
          <p:nvPr/>
        </p:nvSpPr>
        <p:spPr>
          <a:xfrm>
            <a:off x="6856025" y="2544667"/>
            <a:ext cx="4459098" cy="3245788"/>
          </a:xfrm>
          <a:prstGeom prst="roundRect">
            <a:avLst>
              <a:gd name="adj" fmla="val 14723"/>
            </a:avLst>
          </a:prstGeom>
          <a:solidFill>
            <a:srgbClr val="FFFFFF"/>
          </a:solidFill>
          <a:ln w="127000">
            <a:solidFill>
              <a:srgbClr val="374556"/>
            </a:solidFill>
            <a:miter lim="400000"/>
          </a:ln>
        </p:spPr>
        <p:txBody>
          <a:bodyPr lIns="45719" rIns="45719" anchor="ctr"/>
          <a:lstStyle/>
          <a:p>
            <a:endParaRPr/>
          </a:p>
        </p:txBody>
      </p:sp>
      <p:sp>
        <p:nvSpPr>
          <p:cNvPr id="2425" name="Rounded Rectangle"/>
          <p:cNvSpPr/>
          <p:nvPr/>
        </p:nvSpPr>
        <p:spPr>
          <a:xfrm>
            <a:off x="1078261" y="2544667"/>
            <a:ext cx="4459097" cy="3245788"/>
          </a:xfrm>
          <a:prstGeom prst="roundRect">
            <a:avLst>
              <a:gd name="adj" fmla="val 14723"/>
            </a:avLst>
          </a:prstGeom>
          <a:solidFill>
            <a:srgbClr val="FFFFFF"/>
          </a:solidFill>
          <a:ln w="127000">
            <a:solidFill>
              <a:srgbClr val="374556"/>
            </a:solidFill>
            <a:miter lim="400000"/>
          </a:ln>
        </p:spPr>
        <p:txBody>
          <a:bodyPr lIns="45719" rIns="45719" anchor="ctr"/>
          <a:lstStyle/>
          <a:p>
            <a:endParaRPr/>
          </a:p>
        </p:txBody>
      </p:sp>
      <p:sp>
        <p:nvSpPr>
          <p:cNvPr id="2426" name="Rounded Rectangle"/>
          <p:cNvSpPr/>
          <p:nvPr/>
        </p:nvSpPr>
        <p:spPr>
          <a:xfrm>
            <a:off x="12634138" y="8797102"/>
            <a:ext cx="4459097" cy="3245788"/>
          </a:xfrm>
          <a:prstGeom prst="roundRect">
            <a:avLst>
              <a:gd name="adj" fmla="val 14723"/>
            </a:avLst>
          </a:prstGeom>
          <a:solidFill>
            <a:srgbClr val="FFFFFF"/>
          </a:solidFill>
          <a:ln w="127000">
            <a:solidFill>
              <a:srgbClr val="374556"/>
            </a:solidFill>
            <a:miter lim="400000"/>
          </a:ln>
        </p:spPr>
        <p:txBody>
          <a:bodyPr lIns="45719" rIns="45719" anchor="ctr"/>
          <a:lstStyle/>
          <a:p>
            <a:endParaRPr/>
          </a:p>
        </p:txBody>
      </p:sp>
      <p:sp>
        <p:nvSpPr>
          <p:cNvPr id="2427" name="Rounded Rectangle"/>
          <p:cNvSpPr/>
          <p:nvPr/>
        </p:nvSpPr>
        <p:spPr>
          <a:xfrm>
            <a:off x="1083564" y="8797102"/>
            <a:ext cx="4459097" cy="3245788"/>
          </a:xfrm>
          <a:prstGeom prst="roundRect">
            <a:avLst>
              <a:gd name="adj" fmla="val 14723"/>
            </a:avLst>
          </a:prstGeom>
          <a:solidFill>
            <a:srgbClr val="FFFFFF"/>
          </a:solidFill>
          <a:ln w="127000">
            <a:solidFill>
              <a:srgbClr val="374556"/>
            </a:solidFill>
            <a:miter lim="400000"/>
          </a:ln>
        </p:spPr>
        <p:txBody>
          <a:bodyPr lIns="45719" rIns="45719" anchor="ctr"/>
          <a:lstStyle/>
          <a:p>
            <a:endParaRPr/>
          </a:p>
        </p:txBody>
      </p:sp>
      <p:sp>
        <p:nvSpPr>
          <p:cNvPr id="2428" name="Rectangle"/>
          <p:cNvSpPr/>
          <p:nvPr/>
        </p:nvSpPr>
        <p:spPr>
          <a:xfrm>
            <a:off x="18264351" y="-14093"/>
            <a:ext cx="6256461" cy="13845859"/>
          </a:xfrm>
          <a:prstGeom prst="rect">
            <a:avLst/>
          </a:prstGeom>
          <a:solidFill>
            <a:srgbClr val="374556"/>
          </a:solidFill>
          <a:ln w="12700">
            <a:miter lim="400000"/>
          </a:ln>
        </p:spPr>
        <p:txBody>
          <a:bodyPr lIns="45719" rIns="45719" anchor="ctr"/>
          <a:lstStyle/>
          <a:p>
            <a:pPr algn="ctr">
              <a:defRPr>
                <a:solidFill>
                  <a:srgbClr val="81A489"/>
                </a:solidFill>
              </a:defRPr>
            </a:pPr>
            <a:endParaRPr/>
          </a:p>
        </p:txBody>
      </p:sp>
      <p:grpSp>
        <p:nvGrpSpPr>
          <p:cNvPr id="2432" name="Group"/>
          <p:cNvGrpSpPr/>
          <p:nvPr/>
        </p:nvGrpSpPr>
        <p:grpSpPr>
          <a:xfrm>
            <a:off x="19487551" y="6096307"/>
            <a:ext cx="3553554" cy="1523386"/>
            <a:chOff x="0" y="0"/>
            <a:chExt cx="3553553" cy="1523384"/>
          </a:xfrm>
        </p:grpSpPr>
        <p:sp>
          <p:nvSpPr>
            <p:cNvPr id="2429" name="Omics Data"/>
            <p:cNvSpPr txBox="1"/>
            <p:nvPr/>
          </p:nvSpPr>
          <p:spPr>
            <a:xfrm>
              <a:off x="0" y="447913"/>
              <a:ext cx="3553554" cy="107547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noAutofit/>
            </a:bodyPr>
            <a:lstStyle>
              <a:lvl1pPr>
                <a:defRPr sz="5000">
                  <a:solidFill>
                    <a:srgbClr val="FFFFFF"/>
                  </a:solidFill>
                  <a:latin typeface="Helvetica"/>
                  <a:ea typeface="Helvetica"/>
                  <a:cs typeface="Helvetica"/>
                  <a:sym typeface="Helvetica"/>
                </a:defRPr>
              </a:lvl1pPr>
            </a:lstStyle>
            <a:p>
              <a:r>
                <a:t>Omics Data</a:t>
              </a:r>
            </a:p>
          </p:txBody>
        </p:sp>
        <p:sp>
          <p:nvSpPr>
            <p:cNvPr id="2430" name="TEASER"/>
            <p:cNvSpPr txBox="1"/>
            <p:nvPr/>
          </p:nvSpPr>
          <p:spPr>
            <a:xfrm>
              <a:off x="1244188" y="0"/>
              <a:ext cx="1583911" cy="38791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noAutofit/>
            </a:bodyPr>
            <a:lstStyle>
              <a:lvl1pPr>
                <a:defRPr sz="2200" spc="412">
                  <a:solidFill>
                    <a:srgbClr val="FFFFFF"/>
                  </a:solidFill>
                  <a:latin typeface="Helvetica"/>
                  <a:ea typeface="Helvetica"/>
                  <a:cs typeface="Helvetica"/>
                  <a:sym typeface="Helvetica"/>
                </a:defRPr>
              </a:lvl1pPr>
            </a:lstStyle>
            <a:p>
              <a:r>
                <a:t>TEASER</a:t>
              </a:r>
            </a:p>
          </p:txBody>
        </p:sp>
        <p:sp>
          <p:nvSpPr>
            <p:cNvPr id="2431" name="Line"/>
            <p:cNvSpPr/>
            <p:nvPr/>
          </p:nvSpPr>
          <p:spPr>
            <a:xfrm>
              <a:off x="119621" y="193958"/>
              <a:ext cx="842473" cy="1"/>
            </a:xfrm>
            <a:prstGeom prst="line">
              <a:avLst/>
            </a:prstGeom>
            <a:noFill/>
            <a:ln w="88900" cap="flat">
              <a:solidFill>
                <a:srgbClr val="FFFFFF"/>
              </a:solidFill>
              <a:prstDash val="solid"/>
              <a:miter lim="400000"/>
            </a:ln>
            <a:effectLst/>
          </p:spPr>
          <p:txBody>
            <a:bodyPr wrap="square" lIns="0" tIns="0" rIns="0" bIns="0" numCol="1" anchor="t">
              <a:noAutofit/>
            </a:bodyPr>
            <a:lstStyle/>
            <a:p>
              <a:pPr defTabSz="457200">
                <a:defRPr sz="1200">
                  <a:solidFill>
                    <a:srgbClr val="000000"/>
                  </a:solidFill>
                  <a:latin typeface="Helvetica"/>
                  <a:ea typeface="Helvetica"/>
                  <a:cs typeface="Helvetica"/>
                  <a:sym typeface="Helvetica"/>
                </a:defRPr>
              </a:pPr>
              <a:endParaRPr/>
            </a:p>
          </p:txBody>
        </p:sp>
      </p:grpSp>
      <p:sp>
        <p:nvSpPr>
          <p:cNvPr id="2433" name="GWAS - QC &amp;…"/>
          <p:cNvSpPr txBox="1"/>
          <p:nvPr/>
        </p:nvSpPr>
        <p:spPr>
          <a:xfrm>
            <a:off x="1295256" y="1204604"/>
            <a:ext cx="3923507" cy="122828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p>
            <a:pPr algn="ctr">
              <a:defRPr sz="2800" b="1">
                <a:solidFill>
                  <a:srgbClr val="374556"/>
                </a:solidFill>
                <a:latin typeface="Helvetica"/>
                <a:ea typeface="Helvetica"/>
                <a:cs typeface="Helvetica"/>
                <a:sym typeface="Helvetica"/>
              </a:defRPr>
            </a:pPr>
            <a:r>
              <a:t>GWAS - QC &amp; </a:t>
            </a:r>
          </a:p>
          <a:p>
            <a:pPr algn="ctr">
              <a:lnSpc>
                <a:spcPct val="140000"/>
              </a:lnSpc>
              <a:defRPr sz="2800" b="1">
                <a:solidFill>
                  <a:srgbClr val="374556"/>
                </a:solidFill>
                <a:latin typeface="Helvetica"/>
                <a:ea typeface="Helvetica"/>
                <a:cs typeface="Helvetica"/>
                <a:sym typeface="Helvetica"/>
              </a:defRPr>
            </a:pPr>
            <a:r>
              <a:t>Data Harmonization</a:t>
            </a:r>
            <a:endParaRPr sz="1200">
              <a:solidFill>
                <a:srgbClr val="000000"/>
              </a:solidFill>
            </a:endParaRPr>
          </a:p>
        </p:txBody>
      </p:sp>
      <p:sp>
        <p:nvSpPr>
          <p:cNvPr id="2434" name="EasyQC: https://www.uni-regensburg.de/medizin/epidemiologie-praeventivmedizin/genetische-epidemiologie/software/"/>
          <p:cNvSpPr txBox="1"/>
          <p:nvPr/>
        </p:nvSpPr>
        <p:spPr>
          <a:xfrm>
            <a:off x="1241564" y="6090764"/>
            <a:ext cx="4143097" cy="8995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p>
            <a:pPr>
              <a:defRPr sz="1800"/>
            </a:pPr>
            <a:r>
              <a:rPr b="1"/>
              <a:t>EasyQC</a:t>
            </a:r>
            <a:r>
              <a:t>: </a:t>
            </a:r>
            <a:r>
              <a:rPr u="sng">
                <a:hlinkClick r:id="rId2"/>
              </a:rPr>
              <a:t>https://www.uni-regensburg.de/medizin/epidemiologie-praeventivmedizin/genetische-epidemiologie/software/</a:t>
            </a:r>
            <a:r>
              <a:t> </a:t>
            </a:r>
            <a:endParaRPr sz="1200">
              <a:solidFill>
                <a:srgbClr val="000000"/>
              </a:solidFill>
            </a:endParaRPr>
          </a:p>
        </p:txBody>
      </p:sp>
      <p:sp>
        <p:nvSpPr>
          <p:cNvPr id="2435" name="GWAS Data Management &amp; Plots"/>
          <p:cNvSpPr txBox="1"/>
          <p:nvPr/>
        </p:nvSpPr>
        <p:spPr>
          <a:xfrm>
            <a:off x="7201810" y="1204604"/>
            <a:ext cx="3767527" cy="122828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lgn="ctr">
              <a:defRPr sz="2800" b="1">
                <a:solidFill>
                  <a:srgbClr val="374556"/>
                </a:solidFill>
                <a:latin typeface="Helvetica"/>
                <a:ea typeface="Helvetica"/>
                <a:cs typeface="Helvetica"/>
                <a:sym typeface="Helvetica"/>
              </a:defRPr>
            </a:lvl1pPr>
          </a:lstStyle>
          <a:p>
            <a:r>
              <a:t>GWAS Data Management &amp; Plots</a:t>
            </a:r>
            <a:endParaRPr sz="1200">
              <a:solidFill>
                <a:srgbClr val="000000"/>
              </a:solidFill>
            </a:endParaRPr>
          </a:p>
        </p:txBody>
      </p:sp>
      <p:sp>
        <p:nvSpPr>
          <p:cNvPr id="2436" name="More Plotting…"/>
          <p:cNvSpPr txBox="1"/>
          <p:nvPr/>
        </p:nvSpPr>
        <p:spPr>
          <a:xfrm>
            <a:off x="12793334" y="1529491"/>
            <a:ext cx="4586098" cy="57850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lgn="ctr">
              <a:lnSpc>
                <a:spcPct val="140000"/>
              </a:lnSpc>
              <a:defRPr sz="2800" b="1">
                <a:solidFill>
                  <a:srgbClr val="374556"/>
                </a:solidFill>
                <a:latin typeface="Helvetica"/>
                <a:ea typeface="Helvetica"/>
                <a:cs typeface="Helvetica"/>
                <a:sym typeface="Helvetica"/>
              </a:defRPr>
            </a:lvl1pPr>
          </a:lstStyle>
          <a:p>
            <a:r>
              <a:t>More Plotting…</a:t>
            </a:r>
          </a:p>
        </p:txBody>
      </p:sp>
      <p:sp>
        <p:nvSpPr>
          <p:cNvPr id="2437" name="EasyStrata: https://www.uni-regensburg.de/medizin/epidemiologie-praeventivmedizin/genetische-epidemiologie/software/"/>
          <p:cNvSpPr txBox="1"/>
          <p:nvPr/>
        </p:nvSpPr>
        <p:spPr>
          <a:xfrm>
            <a:off x="6970486" y="6030875"/>
            <a:ext cx="4335041" cy="9176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p>
            <a:pPr>
              <a:defRPr sz="1800"/>
            </a:pPr>
            <a:r>
              <a:rPr b="1"/>
              <a:t>EasyStrata</a:t>
            </a:r>
            <a:r>
              <a:t>: </a:t>
            </a:r>
            <a:r>
              <a:rPr u="sng">
                <a:hlinkClick r:id="rId2"/>
              </a:rPr>
              <a:t>https://www.uni-regensburg.de/medizin/epidemiologie-praeventivmedizin/genetische-epidemiologie/software/</a:t>
            </a:r>
            <a:r>
              <a:t> </a:t>
            </a:r>
            <a:endParaRPr sz="1200">
              <a:solidFill>
                <a:srgbClr val="000000"/>
              </a:solidFill>
            </a:endParaRPr>
          </a:p>
        </p:txBody>
      </p:sp>
      <p:sp>
        <p:nvSpPr>
          <p:cNvPr id="2438" name="Group"/>
          <p:cNvSpPr/>
          <p:nvPr/>
        </p:nvSpPr>
        <p:spPr>
          <a:xfrm>
            <a:off x="14413783" y="3021901"/>
            <a:ext cx="782936" cy="230328"/>
          </a:xfrm>
          <a:prstGeom prst="rect">
            <a:avLst/>
          </a:prstGeom>
          <a:solidFill>
            <a:srgbClr val="FFFFFF"/>
          </a:solidFill>
          <a:ln w="12700">
            <a:miter lim="400000"/>
          </a:ln>
        </p:spPr>
        <p:txBody>
          <a:bodyPr lIns="45719" rIns="45719" anchor="ctr"/>
          <a:lstStyle/>
          <a:p>
            <a:endParaRPr/>
          </a:p>
        </p:txBody>
      </p:sp>
      <p:sp>
        <p:nvSpPr>
          <p:cNvPr id="2439" name="Manhattan and QQ plots: https://cran.r-project.org/web/packages/qqman/vignettes/qqman.html"/>
          <p:cNvSpPr txBox="1"/>
          <p:nvPr/>
        </p:nvSpPr>
        <p:spPr>
          <a:xfrm>
            <a:off x="12963008" y="6030875"/>
            <a:ext cx="3767528" cy="9176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p>
            <a:pPr>
              <a:defRPr sz="1800"/>
            </a:pPr>
            <a:r>
              <a:rPr b="1"/>
              <a:t>Manhattan and QQ plots</a:t>
            </a:r>
            <a:r>
              <a:t>: https://cran.r-project.org/web/packages/qqman/vignettes/qqman.html</a:t>
            </a:r>
            <a:endParaRPr sz="1200">
              <a:solidFill>
                <a:srgbClr val="000000"/>
              </a:solidFill>
            </a:endParaRPr>
          </a:p>
        </p:txBody>
      </p:sp>
      <p:sp>
        <p:nvSpPr>
          <p:cNvPr id="2440" name="Gene Expression Analysis"/>
          <p:cNvSpPr txBox="1"/>
          <p:nvPr/>
        </p:nvSpPr>
        <p:spPr>
          <a:xfrm>
            <a:off x="576151" y="7956377"/>
            <a:ext cx="5361716" cy="5785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lgn="ctr">
              <a:lnSpc>
                <a:spcPct val="140000"/>
              </a:lnSpc>
              <a:defRPr sz="2800" b="1">
                <a:solidFill>
                  <a:srgbClr val="374556"/>
                </a:solidFill>
                <a:latin typeface="Helvetica"/>
                <a:ea typeface="Helvetica"/>
                <a:cs typeface="Helvetica"/>
                <a:sym typeface="Helvetica"/>
              </a:defRPr>
            </a:lvl1pPr>
          </a:lstStyle>
          <a:p>
            <a:r>
              <a:t>Gene Expression Analysis</a:t>
            </a:r>
            <a:endParaRPr sz="1200"/>
          </a:p>
        </p:txBody>
      </p:sp>
      <p:sp>
        <p:nvSpPr>
          <p:cNvPr id="2441" name="Single-Cell RNASeq"/>
          <p:cNvSpPr txBox="1"/>
          <p:nvPr/>
        </p:nvSpPr>
        <p:spPr>
          <a:xfrm>
            <a:off x="12578409" y="7956377"/>
            <a:ext cx="4586098" cy="5785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lgn="ctr">
              <a:lnSpc>
                <a:spcPct val="140000"/>
              </a:lnSpc>
              <a:defRPr sz="2800" b="1">
                <a:solidFill>
                  <a:srgbClr val="374556"/>
                </a:solidFill>
                <a:latin typeface="Helvetica"/>
                <a:ea typeface="Helvetica"/>
                <a:cs typeface="Helvetica"/>
                <a:sym typeface="Helvetica"/>
              </a:defRPr>
            </a:lvl1pPr>
          </a:lstStyle>
          <a:p>
            <a:r>
              <a:t>Single-Cell RNASeq </a:t>
            </a:r>
            <a:endParaRPr sz="1200"/>
          </a:p>
        </p:txBody>
      </p:sp>
      <p:sp>
        <p:nvSpPr>
          <p:cNvPr id="2442" name="DESeq2, limma, EdgeR, etc.: http://www.bioconductor.org/packages/release/BiocViews.html#___RNASeq"/>
          <p:cNvSpPr txBox="1"/>
          <p:nvPr/>
        </p:nvSpPr>
        <p:spPr>
          <a:xfrm>
            <a:off x="1367093" y="12305110"/>
            <a:ext cx="4011216" cy="91764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p>
            <a:pPr>
              <a:defRPr sz="1800"/>
            </a:pPr>
            <a:r>
              <a:rPr b="1"/>
              <a:t>DESeq2, limma, EdgeR, etc.: </a:t>
            </a:r>
            <a:r>
              <a:rPr u="sng">
                <a:hlinkClick r:id="rId3"/>
              </a:rPr>
              <a:t>http://www.bioconductor.org/packages/release/BiocViews.html#___RNASeq</a:t>
            </a:r>
            <a:r>
              <a:t> </a:t>
            </a:r>
          </a:p>
        </p:txBody>
      </p:sp>
      <p:sp>
        <p:nvSpPr>
          <p:cNvPr id="2443" name="Group"/>
          <p:cNvSpPr/>
          <p:nvPr/>
        </p:nvSpPr>
        <p:spPr>
          <a:xfrm>
            <a:off x="14410723" y="9371902"/>
            <a:ext cx="782936" cy="230328"/>
          </a:xfrm>
          <a:prstGeom prst="rect">
            <a:avLst/>
          </a:prstGeom>
          <a:solidFill>
            <a:srgbClr val="FFFFFF"/>
          </a:solidFill>
          <a:ln w="12700">
            <a:miter lim="400000"/>
          </a:ln>
        </p:spPr>
        <p:txBody>
          <a:bodyPr lIns="45719" rIns="45719" anchor="ctr"/>
          <a:lstStyle/>
          <a:p>
            <a:endParaRPr/>
          </a:p>
        </p:txBody>
      </p:sp>
      <p:sp>
        <p:nvSpPr>
          <p:cNvPr id="2444" name="https://cran.r-project.org/web/packages/e1071/vignettes/svmdoc.pdf"/>
          <p:cNvSpPr txBox="1"/>
          <p:nvPr/>
        </p:nvSpPr>
        <p:spPr>
          <a:xfrm>
            <a:off x="12887907" y="12399840"/>
            <a:ext cx="4011216" cy="72818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sz="1800"/>
            </a:lvl1pPr>
          </a:lstStyle>
          <a:p>
            <a:r>
              <a:t>https://cran.r-project.org/web/packages/e1071/vignettes/svmdoc.pdf</a:t>
            </a:r>
          </a:p>
        </p:txBody>
      </p:sp>
      <p:sp>
        <p:nvSpPr>
          <p:cNvPr id="2445" name="Proteomics Analysis"/>
          <p:cNvSpPr txBox="1"/>
          <p:nvPr/>
        </p:nvSpPr>
        <p:spPr>
          <a:xfrm>
            <a:off x="7126693" y="7956377"/>
            <a:ext cx="3917761" cy="5785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lgn="ctr">
              <a:lnSpc>
                <a:spcPct val="140000"/>
              </a:lnSpc>
              <a:defRPr sz="2800" b="1">
                <a:solidFill>
                  <a:srgbClr val="374556"/>
                </a:solidFill>
                <a:latin typeface="Helvetica"/>
                <a:ea typeface="Helvetica"/>
                <a:cs typeface="Helvetica"/>
                <a:sym typeface="Helvetica"/>
              </a:defRPr>
            </a:lvl1pPr>
          </a:lstStyle>
          <a:p>
            <a:r>
              <a:t>Proteomics Analysis</a:t>
            </a:r>
          </a:p>
        </p:txBody>
      </p:sp>
      <p:pic>
        <p:nvPicPr>
          <p:cNvPr id="2446" name="Image" descr="Image"/>
          <p:cNvPicPr>
            <a:picLocks noChangeAspect="1"/>
          </p:cNvPicPr>
          <p:nvPr/>
        </p:nvPicPr>
        <p:blipFill>
          <a:blip r:embed="rId4"/>
          <a:srcRect l="7006" b="6945"/>
          <a:stretch>
            <a:fillRect/>
          </a:stretch>
        </p:blipFill>
        <p:spPr>
          <a:xfrm>
            <a:off x="3243944" y="3866396"/>
            <a:ext cx="2066780" cy="1749052"/>
          </a:xfrm>
          <a:prstGeom prst="rect">
            <a:avLst/>
          </a:prstGeom>
          <a:ln w="12700">
            <a:miter lim="400000"/>
          </a:ln>
        </p:spPr>
      </p:pic>
      <p:pic>
        <p:nvPicPr>
          <p:cNvPr id="2447" name="Image" descr="Image"/>
          <p:cNvPicPr>
            <a:picLocks noChangeAspect="1"/>
          </p:cNvPicPr>
          <p:nvPr/>
        </p:nvPicPr>
        <p:blipFill>
          <a:blip r:embed="rId5"/>
          <a:srcRect l="4165" r="492" b="12928"/>
          <a:stretch>
            <a:fillRect/>
          </a:stretch>
        </p:blipFill>
        <p:spPr>
          <a:xfrm>
            <a:off x="7525132" y="4142545"/>
            <a:ext cx="3160292" cy="1470720"/>
          </a:xfrm>
          <a:prstGeom prst="rect">
            <a:avLst/>
          </a:prstGeom>
          <a:ln w="12700">
            <a:miter lim="400000"/>
          </a:ln>
        </p:spPr>
      </p:pic>
      <p:pic>
        <p:nvPicPr>
          <p:cNvPr id="2448" name="Image" descr="Image"/>
          <p:cNvPicPr>
            <a:picLocks noChangeAspect="1"/>
          </p:cNvPicPr>
          <p:nvPr/>
        </p:nvPicPr>
        <p:blipFill>
          <a:blip r:embed="rId6"/>
          <a:srcRect l="5978" r="2350" b="16499"/>
          <a:stretch>
            <a:fillRect/>
          </a:stretch>
        </p:blipFill>
        <p:spPr>
          <a:xfrm>
            <a:off x="7130836" y="2737526"/>
            <a:ext cx="3923433" cy="1378596"/>
          </a:xfrm>
          <a:prstGeom prst="rect">
            <a:avLst/>
          </a:prstGeom>
          <a:ln w="12700">
            <a:miter lim="400000"/>
          </a:ln>
        </p:spPr>
      </p:pic>
      <p:pic>
        <p:nvPicPr>
          <p:cNvPr id="2449" name="Image" descr="Image"/>
          <p:cNvPicPr>
            <a:picLocks noChangeAspect="1"/>
          </p:cNvPicPr>
          <p:nvPr/>
        </p:nvPicPr>
        <p:blipFill>
          <a:blip r:embed="rId7"/>
          <a:srcRect l="8434" t="3797" r="2217" b="11985"/>
          <a:stretch>
            <a:fillRect/>
          </a:stretch>
        </p:blipFill>
        <p:spPr>
          <a:xfrm>
            <a:off x="14536458" y="3979506"/>
            <a:ext cx="2246735" cy="1497385"/>
          </a:xfrm>
          <a:prstGeom prst="rect">
            <a:avLst/>
          </a:prstGeom>
          <a:ln w="3175">
            <a:solidFill>
              <a:srgbClr val="293441"/>
            </a:solidFill>
            <a:miter lim="400000"/>
          </a:ln>
        </p:spPr>
      </p:pic>
      <p:pic>
        <p:nvPicPr>
          <p:cNvPr id="2450" name="Image" descr="Image"/>
          <p:cNvPicPr>
            <a:picLocks noChangeAspect="1"/>
          </p:cNvPicPr>
          <p:nvPr/>
        </p:nvPicPr>
        <p:blipFill>
          <a:blip r:embed="rId8"/>
          <a:srcRect l="8898" r="1199" b="11903"/>
          <a:stretch>
            <a:fillRect/>
          </a:stretch>
        </p:blipFill>
        <p:spPr>
          <a:xfrm>
            <a:off x="12863198" y="2744816"/>
            <a:ext cx="2260675" cy="1499221"/>
          </a:xfrm>
          <a:prstGeom prst="rect">
            <a:avLst/>
          </a:prstGeom>
          <a:ln w="3175">
            <a:solidFill>
              <a:srgbClr val="293441"/>
            </a:solidFill>
            <a:miter lim="400000"/>
          </a:ln>
        </p:spPr>
      </p:pic>
      <p:pic>
        <p:nvPicPr>
          <p:cNvPr id="2451" name="Image" descr="Image"/>
          <p:cNvPicPr>
            <a:picLocks noChangeAspect="1"/>
          </p:cNvPicPr>
          <p:nvPr/>
        </p:nvPicPr>
        <p:blipFill>
          <a:blip r:embed="rId9"/>
          <a:srcRect b="17708"/>
          <a:stretch>
            <a:fillRect/>
          </a:stretch>
        </p:blipFill>
        <p:spPr>
          <a:xfrm>
            <a:off x="1671694" y="8941872"/>
            <a:ext cx="3402082" cy="2725396"/>
          </a:xfrm>
          <a:prstGeom prst="rect">
            <a:avLst/>
          </a:prstGeom>
          <a:ln w="12700">
            <a:miter lim="400000"/>
          </a:ln>
        </p:spPr>
      </p:pic>
      <p:pic>
        <p:nvPicPr>
          <p:cNvPr id="2452" name="Image" descr="Image"/>
          <p:cNvPicPr>
            <a:picLocks noChangeAspect="1"/>
          </p:cNvPicPr>
          <p:nvPr/>
        </p:nvPicPr>
        <p:blipFill>
          <a:blip r:embed="rId10"/>
          <a:srcRect b="7103"/>
          <a:stretch>
            <a:fillRect/>
          </a:stretch>
        </p:blipFill>
        <p:spPr>
          <a:xfrm>
            <a:off x="12839458" y="9057325"/>
            <a:ext cx="4064001" cy="2725302"/>
          </a:xfrm>
          <a:prstGeom prst="rect">
            <a:avLst/>
          </a:prstGeom>
          <a:ln w="12700">
            <a:miter lim="400000"/>
          </a:ln>
        </p:spPr>
      </p:pic>
      <p:pic>
        <p:nvPicPr>
          <p:cNvPr id="2453" name="Image" descr="Image"/>
          <p:cNvPicPr>
            <a:picLocks noChangeAspect="1"/>
          </p:cNvPicPr>
          <p:nvPr/>
        </p:nvPicPr>
        <p:blipFill>
          <a:blip r:embed="rId11"/>
          <a:srcRect l="7079" b="6267"/>
          <a:stretch>
            <a:fillRect/>
          </a:stretch>
        </p:blipFill>
        <p:spPr>
          <a:xfrm>
            <a:off x="1255209" y="2792476"/>
            <a:ext cx="1947144" cy="1714185"/>
          </a:xfrm>
          <a:prstGeom prst="rect">
            <a:avLst/>
          </a:prstGeom>
          <a:ln w="12700">
            <a:miter lim="400000"/>
          </a:ln>
        </p:spPr>
      </p:pic>
      <p:sp>
        <p:nvSpPr>
          <p:cNvPr id="2454" name="Rounded Rectangle"/>
          <p:cNvSpPr/>
          <p:nvPr/>
        </p:nvSpPr>
        <p:spPr>
          <a:xfrm>
            <a:off x="6863042" y="8797102"/>
            <a:ext cx="4459097" cy="3245788"/>
          </a:xfrm>
          <a:prstGeom prst="roundRect">
            <a:avLst>
              <a:gd name="adj" fmla="val 14723"/>
            </a:avLst>
          </a:prstGeom>
          <a:solidFill>
            <a:srgbClr val="FFFFFF"/>
          </a:solidFill>
          <a:ln w="127000">
            <a:solidFill>
              <a:srgbClr val="374556"/>
            </a:solidFill>
            <a:miter lim="400000"/>
          </a:ln>
        </p:spPr>
        <p:txBody>
          <a:bodyPr lIns="45719" rIns="45719" anchor="ctr"/>
          <a:lstStyle/>
          <a:p>
            <a:endParaRPr/>
          </a:p>
        </p:txBody>
      </p:sp>
      <p:sp>
        <p:nvSpPr>
          <p:cNvPr id="2455" name="RforProteomics: http://www.bioconductor.org/packages/release/BiocViews.html#___Proteomics…"/>
          <p:cNvSpPr txBox="1"/>
          <p:nvPr/>
        </p:nvSpPr>
        <p:spPr>
          <a:xfrm>
            <a:off x="7230284" y="12305109"/>
            <a:ext cx="4292395" cy="9176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p>
            <a:pPr>
              <a:defRPr sz="1800"/>
            </a:pPr>
            <a:r>
              <a:rPr b="1"/>
              <a:t>RforProteomics: </a:t>
            </a:r>
            <a:r>
              <a:t>http://www.bioconductor.org/packages/release/BiocViews.html#___Proteomics</a:t>
            </a:r>
          </a:p>
          <a:p>
            <a:pPr>
              <a:defRPr sz="1800"/>
            </a:pPr>
            <a:r>
              <a:t>RforProteomics.html</a:t>
            </a:r>
          </a:p>
        </p:txBody>
      </p:sp>
      <p:pic>
        <p:nvPicPr>
          <p:cNvPr id="2456" name="pmic8083-fig-0008-m.jpg" descr="pmic8083-fig-0008-m.jpg"/>
          <p:cNvPicPr>
            <a:picLocks noChangeAspect="1"/>
          </p:cNvPicPr>
          <p:nvPr/>
        </p:nvPicPr>
        <p:blipFill>
          <a:blip r:embed="rId12"/>
          <a:srcRect l="58455" t="4879" r="483" b="34764"/>
          <a:stretch>
            <a:fillRect/>
          </a:stretch>
        </p:blipFill>
        <p:spPr>
          <a:xfrm>
            <a:off x="8606077" y="10033991"/>
            <a:ext cx="2351472" cy="1713981"/>
          </a:xfrm>
          <a:prstGeom prst="rect">
            <a:avLst/>
          </a:prstGeom>
          <a:ln w="3175">
            <a:solidFill>
              <a:srgbClr val="000000"/>
            </a:solidFill>
            <a:miter lim="400000"/>
          </a:ln>
        </p:spPr>
      </p:pic>
      <p:pic>
        <p:nvPicPr>
          <p:cNvPr id="2457" name="pmic8083-fig-0008-m.jpg" descr="pmic8083-fig-0008-m.jpg"/>
          <p:cNvPicPr>
            <a:picLocks noChangeAspect="1"/>
          </p:cNvPicPr>
          <p:nvPr/>
        </p:nvPicPr>
        <p:blipFill>
          <a:blip r:embed="rId12"/>
          <a:srcRect l="3259" r="50052" b="6662"/>
          <a:stretch>
            <a:fillRect/>
          </a:stretch>
        </p:blipFill>
        <p:spPr>
          <a:xfrm>
            <a:off x="7130908" y="9099781"/>
            <a:ext cx="2066949" cy="2049089"/>
          </a:xfrm>
          <a:prstGeom prst="rect">
            <a:avLst/>
          </a:prstGeom>
          <a:ln w="12700">
            <a:miter lim="400000"/>
          </a:ln>
        </p:spPr>
      </p:pic>
      <p:sp>
        <p:nvSpPr>
          <p:cNvPr id="2458" name="http://www.bioconductor.org/packages/release/BiocViews.html"/>
          <p:cNvSpPr txBox="1"/>
          <p:nvPr/>
        </p:nvSpPr>
        <p:spPr>
          <a:xfrm>
            <a:off x="19547112" y="7642379"/>
            <a:ext cx="4149268" cy="12065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defRPr sz="2400">
                <a:solidFill>
                  <a:srgbClr val="FFFFFF"/>
                </a:solidFill>
                <a:latin typeface="Roboto-Medium"/>
                <a:ea typeface="Roboto-Medium"/>
                <a:cs typeface="Roboto-Medium"/>
                <a:sym typeface="Roboto-Medium"/>
              </a:defRPr>
            </a:pPr>
            <a:r>
              <a:rPr u="sng">
                <a:hlinkClick r:id="rId13"/>
              </a:rPr>
              <a:t>http://www.bioconductor.org/packages/release/BiocViews.html</a:t>
            </a:r>
            <a:r>
              <a:t> </a:t>
            </a:r>
          </a:p>
        </p:txBody>
      </p:sp>
      <p:sp>
        <p:nvSpPr>
          <p:cNvPr id="2459" name="41"/>
          <p:cNvSpPr txBox="1"/>
          <p:nvPr/>
        </p:nvSpPr>
        <p:spPr>
          <a:xfrm>
            <a:off x="374649" y="12998449"/>
            <a:ext cx="665164" cy="1409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defRPr sz="2600">
                <a:solidFill>
                  <a:srgbClr val="374556"/>
                </a:solidFill>
                <a:latin typeface="Helvetica"/>
                <a:ea typeface="Helvetica"/>
                <a:cs typeface="Helvetica"/>
                <a:sym typeface="Helvetica"/>
              </a:defRPr>
            </a:pPr>
            <a:r>
              <a:t>41</a:t>
            </a:r>
          </a:p>
          <a:p>
            <a:pPr lvl="1">
              <a:defRPr sz="3000">
                <a:solidFill>
                  <a:srgbClr val="EBEBEB"/>
                </a:solidFill>
                <a:latin typeface="Helvetica"/>
                <a:ea typeface="Helvetica"/>
                <a:cs typeface="Helvetica"/>
                <a:sym typeface="Helvetica"/>
              </a:defRPr>
            </a:pPr>
            <a:endParaRPr/>
          </a:p>
        </p:txBody>
      </p:sp>
    </p:spTree>
  </p:cSld>
  <p:clrMapOvr>
    <a:masterClrMapping/>
  </p:clrMapOvr>
  <p:transition spd="med"/>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1" name="Rectangle"/>
          <p:cNvSpPr/>
          <p:nvPr/>
        </p:nvSpPr>
        <p:spPr>
          <a:xfrm>
            <a:off x="-56280" y="-1"/>
            <a:ext cx="7490725" cy="13716001"/>
          </a:xfrm>
          <a:prstGeom prst="rect">
            <a:avLst/>
          </a:prstGeom>
          <a:gradFill>
            <a:gsLst>
              <a:gs pos="0">
                <a:srgbClr val="89C2EA"/>
              </a:gs>
              <a:gs pos="100000">
                <a:srgbClr val="293441"/>
              </a:gs>
            </a:gsLst>
            <a:lin ang="10442512"/>
          </a:gradFill>
          <a:ln w="12700">
            <a:miter lim="400000"/>
          </a:ln>
        </p:spPr>
        <p:txBody>
          <a:bodyPr lIns="45719" rIns="45719" anchor="ctr"/>
          <a:lstStyle/>
          <a:p>
            <a:pPr algn="ctr">
              <a:defRPr>
                <a:solidFill>
                  <a:srgbClr val="FFFFFF"/>
                </a:solidFill>
              </a:defRPr>
            </a:pPr>
            <a:endParaRPr/>
          </a:p>
        </p:txBody>
      </p:sp>
      <p:grpSp>
        <p:nvGrpSpPr>
          <p:cNvPr id="2465" name="Group"/>
          <p:cNvGrpSpPr/>
          <p:nvPr/>
        </p:nvGrpSpPr>
        <p:grpSpPr>
          <a:xfrm>
            <a:off x="883938" y="5953005"/>
            <a:ext cx="5724585" cy="3481789"/>
            <a:chOff x="0" y="0"/>
            <a:chExt cx="5724583" cy="3481787"/>
          </a:xfrm>
        </p:grpSpPr>
        <p:sp>
          <p:nvSpPr>
            <p:cNvPr id="2462" name="COOL STUFF IN R"/>
            <p:cNvSpPr txBox="1"/>
            <p:nvPr/>
          </p:nvSpPr>
          <p:spPr>
            <a:xfrm>
              <a:off x="0" y="712243"/>
              <a:ext cx="5610288" cy="276954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noAutofit/>
            </a:bodyPr>
            <a:lstStyle>
              <a:lvl1pPr>
                <a:defRPr sz="5000">
                  <a:solidFill>
                    <a:srgbClr val="FFFFFF"/>
                  </a:solidFill>
                  <a:latin typeface="Helvetica"/>
                  <a:ea typeface="Helvetica"/>
                  <a:cs typeface="Helvetica"/>
                  <a:sym typeface="Helvetica"/>
                </a:defRPr>
              </a:lvl1pPr>
            </a:lstStyle>
            <a:p>
              <a:r>
                <a:t>COOL STUFF IN R</a:t>
              </a:r>
            </a:p>
          </p:txBody>
        </p:sp>
        <p:sp>
          <p:nvSpPr>
            <p:cNvPr id="2463" name="FROM EXCEL TO R"/>
            <p:cNvSpPr txBox="1"/>
            <p:nvPr/>
          </p:nvSpPr>
          <p:spPr>
            <a:xfrm>
              <a:off x="2138685" y="0"/>
              <a:ext cx="3585899" cy="43923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noAutofit/>
            </a:bodyPr>
            <a:lstStyle>
              <a:lvl1pPr>
                <a:defRPr sz="2200" spc="412">
                  <a:solidFill>
                    <a:srgbClr val="FFFFFF"/>
                  </a:solidFill>
                  <a:latin typeface="Helvetica"/>
                  <a:ea typeface="Helvetica"/>
                  <a:cs typeface="Helvetica"/>
                  <a:sym typeface="Helvetica"/>
                </a:defRPr>
              </a:lvl1pPr>
            </a:lstStyle>
            <a:p>
              <a:r>
                <a:t>FROM EXCEL TO R</a:t>
              </a:r>
            </a:p>
          </p:txBody>
        </p:sp>
        <p:sp>
          <p:nvSpPr>
            <p:cNvPr id="2464" name="Line"/>
            <p:cNvSpPr/>
            <p:nvPr/>
          </p:nvSpPr>
          <p:spPr>
            <a:xfrm>
              <a:off x="112084" y="181675"/>
              <a:ext cx="1714188" cy="1"/>
            </a:xfrm>
            <a:prstGeom prst="line">
              <a:avLst/>
            </a:prstGeom>
            <a:noFill/>
            <a:ln w="88900" cap="flat">
              <a:solidFill>
                <a:srgbClr val="FFFFFF"/>
              </a:solidFill>
              <a:prstDash val="solid"/>
              <a:miter lim="400000"/>
            </a:ln>
            <a:effectLst/>
          </p:spPr>
          <p:txBody>
            <a:bodyPr wrap="square" lIns="0" tIns="0" rIns="0" bIns="0" numCol="1" anchor="t">
              <a:noAutofit/>
            </a:bodyPr>
            <a:lstStyle/>
            <a:p>
              <a:pPr defTabSz="457200">
                <a:defRPr sz="1200">
                  <a:solidFill>
                    <a:srgbClr val="000000"/>
                  </a:solidFill>
                  <a:latin typeface="Helvetica"/>
                  <a:ea typeface="Helvetica"/>
                  <a:cs typeface="Helvetica"/>
                  <a:sym typeface="Helvetica"/>
                </a:defRPr>
              </a:pPr>
              <a:endParaRPr/>
            </a:p>
          </p:txBody>
        </p:sp>
      </p:grpSp>
      <p:sp>
        <p:nvSpPr>
          <p:cNvPr id="2466" name="PLOTTING IN 3D"/>
          <p:cNvSpPr txBox="1"/>
          <p:nvPr/>
        </p:nvSpPr>
        <p:spPr>
          <a:xfrm>
            <a:off x="9087953" y="1260193"/>
            <a:ext cx="2980605" cy="57850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lnSpc>
                <a:spcPct val="140000"/>
              </a:lnSpc>
              <a:defRPr sz="2800">
                <a:solidFill>
                  <a:srgbClr val="374556"/>
                </a:solidFill>
                <a:latin typeface="Helvetica"/>
                <a:ea typeface="Helvetica"/>
                <a:cs typeface="Helvetica"/>
                <a:sym typeface="Helvetica"/>
              </a:defRPr>
            </a:lvl1pPr>
          </a:lstStyle>
          <a:p>
            <a:r>
              <a:t>PLOTTING IN 3D</a:t>
            </a:r>
          </a:p>
        </p:txBody>
      </p:sp>
      <p:sp>
        <p:nvSpPr>
          <p:cNvPr id="2467" name="INTERACTIVE PLOTS"/>
          <p:cNvSpPr txBox="1"/>
          <p:nvPr/>
        </p:nvSpPr>
        <p:spPr>
          <a:xfrm>
            <a:off x="13854124" y="7780341"/>
            <a:ext cx="4343842" cy="5785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lnSpc>
                <a:spcPct val="140000"/>
              </a:lnSpc>
              <a:defRPr sz="2800">
                <a:solidFill>
                  <a:srgbClr val="374556"/>
                </a:solidFill>
                <a:latin typeface="Helvetica"/>
                <a:ea typeface="Helvetica"/>
                <a:cs typeface="Helvetica"/>
                <a:sym typeface="Helvetica"/>
              </a:defRPr>
            </a:lvl1pPr>
          </a:lstStyle>
          <a:p>
            <a:r>
              <a:t>INTERACTIVE PLOTS</a:t>
            </a:r>
          </a:p>
        </p:txBody>
      </p:sp>
      <p:sp>
        <p:nvSpPr>
          <p:cNvPr id="2468" name="WEBPAGE WITH R SHINY"/>
          <p:cNvSpPr txBox="1"/>
          <p:nvPr/>
        </p:nvSpPr>
        <p:spPr>
          <a:xfrm>
            <a:off x="8270478" y="7780341"/>
            <a:ext cx="4586097" cy="5785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lnSpc>
                <a:spcPct val="140000"/>
              </a:lnSpc>
              <a:defRPr sz="2800">
                <a:solidFill>
                  <a:srgbClr val="374556"/>
                </a:solidFill>
                <a:latin typeface="Helvetica"/>
                <a:ea typeface="Helvetica"/>
                <a:cs typeface="Helvetica"/>
                <a:sym typeface="Helvetica"/>
              </a:defRPr>
            </a:lvl1pPr>
          </a:lstStyle>
          <a:p>
            <a:r>
              <a:t>WEBPAGE WITH R SHINY</a:t>
            </a:r>
          </a:p>
        </p:txBody>
      </p:sp>
      <p:sp>
        <p:nvSpPr>
          <p:cNvPr id="2469" name="DEEP LEARNING"/>
          <p:cNvSpPr txBox="1"/>
          <p:nvPr/>
        </p:nvSpPr>
        <p:spPr>
          <a:xfrm>
            <a:off x="14159982" y="1260193"/>
            <a:ext cx="3311039" cy="57850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lnSpc>
                <a:spcPct val="140000"/>
              </a:lnSpc>
              <a:defRPr sz="2800">
                <a:solidFill>
                  <a:srgbClr val="374556"/>
                </a:solidFill>
                <a:latin typeface="Helvetica"/>
                <a:ea typeface="Helvetica"/>
                <a:cs typeface="Helvetica"/>
                <a:sym typeface="Helvetica"/>
              </a:defRPr>
            </a:lvl1pPr>
          </a:lstStyle>
          <a:p>
            <a:r>
              <a:t>DEEP LEARNING</a:t>
            </a:r>
          </a:p>
        </p:txBody>
      </p:sp>
      <p:sp>
        <p:nvSpPr>
          <p:cNvPr id="2470" name="BAYESIAN STATISTICS"/>
          <p:cNvSpPr txBox="1"/>
          <p:nvPr/>
        </p:nvSpPr>
        <p:spPr>
          <a:xfrm>
            <a:off x="18868487" y="1260193"/>
            <a:ext cx="4343841" cy="57850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lnSpc>
                <a:spcPct val="140000"/>
              </a:lnSpc>
              <a:defRPr sz="2800">
                <a:solidFill>
                  <a:srgbClr val="374556"/>
                </a:solidFill>
                <a:latin typeface="Helvetica"/>
                <a:ea typeface="Helvetica"/>
                <a:cs typeface="Helvetica"/>
                <a:sym typeface="Helvetica"/>
              </a:defRPr>
            </a:lvl1pPr>
          </a:lstStyle>
          <a:p>
            <a:r>
              <a:t>BAYESIAN STATISTICS</a:t>
            </a:r>
          </a:p>
        </p:txBody>
      </p:sp>
      <p:sp>
        <p:nvSpPr>
          <p:cNvPr id="2471" name="Rectangle"/>
          <p:cNvSpPr/>
          <p:nvPr/>
        </p:nvSpPr>
        <p:spPr>
          <a:xfrm>
            <a:off x="8195603" y="2126288"/>
            <a:ext cx="4679796" cy="3682443"/>
          </a:xfrm>
          <a:prstGeom prst="rect">
            <a:avLst/>
          </a:prstGeom>
          <a:solidFill>
            <a:srgbClr val="374556"/>
          </a:solidFill>
          <a:ln w="12700">
            <a:miter lim="400000"/>
          </a:ln>
        </p:spPr>
        <p:txBody>
          <a:bodyPr lIns="45719" rIns="45719" anchor="ctr"/>
          <a:lstStyle/>
          <a:p>
            <a:endParaRPr/>
          </a:p>
        </p:txBody>
      </p:sp>
      <p:sp>
        <p:nvSpPr>
          <p:cNvPr id="2472" name="Rectangle"/>
          <p:cNvSpPr/>
          <p:nvPr/>
        </p:nvSpPr>
        <p:spPr>
          <a:xfrm>
            <a:off x="13448056" y="2126288"/>
            <a:ext cx="4679796" cy="3682443"/>
          </a:xfrm>
          <a:prstGeom prst="rect">
            <a:avLst/>
          </a:prstGeom>
          <a:solidFill>
            <a:srgbClr val="374556"/>
          </a:solidFill>
          <a:ln w="12700">
            <a:miter lim="400000"/>
          </a:ln>
        </p:spPr>
        <p:txBody>
          <a:bodyPr lIns="45719" rIns="45719" anchor="ctr"/>
          <a:lstStyle/>
          <a:p>
            <a:endParaRPr/>
          </a:p>
        </p:txBody>
      </p:sp>
      <p:sp>
        <p:nvSpPr>
          <p:cNvPr id="2473" name="Rectangle"/>
          <p:cNvSpPr/>
          <p:nvPr/>
        </p:nvSpPr>
        <p:spPr>
          <a:xfrm>
            <a:off x="18700509" y="2126288"/>
            <a:ext cx="4679796" cy="3682443"/>
          </a:xfrm>
          <a:prstGeom prst="rect">
            <a:avLst/>
          </a:prstGeom>
          <a:solidFill>
            <a:srgbClr val="374556"/>
          </a:solidFill>
          <a:ln w="12700">
            <a:miter lim="400000"/>
          </a:ln>
        </p:spPr>
        <p:txBody>
          <a:bodyPr lIns="45719" rIns="45719" anchor="ctr"/>
          <a:lstStyle/>
          <a:p>
            <a:endParaRPr/>
          </a:p>
        </p:txBody>
      </p:sp>
      <p:sp>
        <p:nvSpPr>
          <p:cNvPr id="2474" name="Rectangle"/>
          <p:cNvSpPr/>
          <p:nvPr/>
        </p:nvSpPr>
        <p:spPr>
          <a:xfrm>
            <a:off x="8195603" y="8613227"/>
            <a:ext cx="4679796" cy="3682444"/>
          </a:xfrm>
          <a:prstGeom prst="rect">
            <a:avLst/>
          </a:prstGeom>
          <a:solidFill>
            <a:srgbClr val="374556"/>
          </a:solidFill>
          <a:ln w="12700">
            <a:miter lim="400000"/>
          </a:ln>
        </p:spPr>
        <p:txBody>
          <a:bodyPr lIns="45719" rIns="45719" anchor="ctr"/>
          <a:lstStyle/>
          <a:p>
            <a:endParaRPr/>
          </a:p>
        </p:txBody>
      </p:sp>
      <p:sp>
        <p:nvSpPr>
          <p:cNvPr id="2475" name="Rectangle"/>
          <p:cNvSpPr/>
          <p:nvPr/>
        </p:nvSpPr>
        <p:spPr>
          <a:xfrm>
            <a:off x="13503152" y="8613227"/>
            <a:ext cx="4679796" cy="3682444"/>
          </a:xfrm>
          <a:prstGeom prst="rect">
            <a:avLst/>
          </a:prstGeom>
          <a:solidFill>
            <a:srgbClr val="374556"/>
          </a:solidFill>
          <a:ln w="12700">
            <a:miter lim="400000"/>
          </a:ln>
        </p:spPr>
        <p:txBody>
          <a:bodyPr lIns="45719" rIns="45719" anchor="ctr"/>
          <a:lstStyle/>
          <a:p>
            <a:endParaRPr/>
          </a:p>
        </p:txBody>
      </p:sp>
      <p:sp>
        <p:nvSpPr>
          <p:cNvPr id="2476" name="Rectangle"/>
          <p:cNvSpPr/>
          <p:nvPr/>
        </p:nvSpPr>
        <p:spPr>
          <a:xfrm>
            <a:off x="18755605" y="8613227"/>
            <a:ext cx="4679796" cy="3682444"/>
          </a:xfrm>
          <a:prstGeom prst="rect">
            <a:avLst/>
          </a:prstGeom>
          <a:solidFill>
            <a:srgbClr val="374556"/>
          </a:solidFill>
          <a:ln w="12700">
            <a:miter lim="400000"/>
          </a:ln>
        </p:spPr>
        <p:txBody>
          <a:bodyPr lIns="45719" rIns="45719" anchor="ctr"/>
          <a:lstStyle/>
          <a:p>
            <a:endParaRPr/>
          </a:p>
        </p:txBody>
      </p:sp>
      <p:sp>
        <p:nvSpPr>
          <p:cNvPr id="2477" name="Group"/>
          <p:cNvSpPr/>
          <p:nvPr/>
        </p:nvSpPr>
        <p:spPr>
          <a:xfrm>
            <a:off x="13597982" y="2245662"/>
            <a:ext cx="4406703" cy="3422910"/>
          </a:xfrm>
          <a:prstGeom prst="rect">
            <a:avLst/>
          </a:prstGeom>
          <a:solidFill>
            <a:srgbClr val="FFFFFF"/>
          </a:solidFill>
          <a:ln w="12700">
            <a:miter lim="400000"/>
          </a:ln>
        </p:spPr>
        <p:txBody>
          <a:bodyPr lIns="45719" rIns="45719" anchor="ctr"/>
          <a:lstStyle/>
          <a:p>
            <a:endParaRPr/>
          </a:p>
        </p:txBody>
      </p:sp>
      <p:pic>
        <p:nvPicPr>
          <p:cNvPr id="2478" name="1*dr3pZsLJg28gKwq0MXp1Mg.png" descr="1*dr3pZsLJg28gKwq0MXp1Mg.png"/>
          <p:cNvPicPr>
            <a:picLocks noChangeAspect="1"/>
          </p:cNvPicPr>
          <p:nvPr/>
        </p:nvPicPr>
        <p:blipFill>
          <a:blip r:embed="rId2"/>
          <a:srcRect l="13307" t="6511" r="13307" b="5458"/>
          <a:stretch>
            <a:fillRect/>
          </a:stretch>
        </p:blipFill>
        <p:spPr>
          <a:xfrm>
            <a:off x="16360527" y="2439527"/>
            <a:ext cx="1202903" cy="811663"/>
          </a:xfrm>
          <a:prstGeom prst="rect">
            <a:avLst/>
          </a:prstGeom>
          <a:ln w="12700">
            <a:miter lim="400000"/>
          </a:ln>
        </p:spPr>
      </p:pic>
      <p:pic>
        <p:nvPicPr>
          <p:cNvPr id="2479" name="keras-logo-2018-large-1200.png" descr="keras-logo-2018-large-1200.png"/>
          <p:cNvPicPr>
            <a:picLocks noChangeAspect="1"/>
          </p:cNvPicPr>
          <p:nvPr/>
        </p:nvPicPr>
        <p:blipFill>
          <a:blip r:embed="rId3"/>
          <a:stretch>
            <a:fillRect/>
          </a:stretch>
        </p:blipFill>
        <p:spPr>
          <a:xfrm>
            <a:off x="15376080" y="2613024"/>
            <a:ext cx="1345745" cy="390267"/>
          </a:xfrm>
          <a:prstGeom prst="rect">
            <a:avLst/>
          </a:prstGeom>
          <a:ln w="12700">
            <a:miter lim="400000"/>
          </a:ln>
        </p:spPr>
      </p:pic>
      <p:sp>
        <p:nvSpPr>
          <p:cNvPr id="2480" name="Group"/>
          <p:cNvSpPr/>
          <p:nvPr/>
        </p:nvSpPr>
        <p:spPr>
          <a:xfrm>
            <a:off x="18840939" y="2245662"/>
            <a:ext cx="4397997" cy="3416148"/>
          </a:xfrm>
          <a:prstGeom prst="rect">
            <a:avLst/>
          </a:prstGeom>
          <a:solidFill>
            <a:srgbClr val="FFFFFF"/>
          </a:solidFill>
          <a:ln w="12700">
            <a:miter lim="400000"/>
          </a:ln>
        </p:spPr>
        <p:txBody>
          <a:bodyPr lIns="45719" rIns="45719" anchor="ctr"/>
          <a:lstStyle/>
          <a:p>
            <a:endParaRPr/>
          </a:p>
        </p:txBody>
      </p:sp>
      <p:pic>
        <p:nvPicPr>
          <p:cNvPr id="2481" name="probabilistic-language-stan.jpg" descr="probabilistic-language-stan.jpg"/>
          <p:cNvPicPr>
            <a:picLocks noChangeAspect="1"/>
          </p:cNvPicPr>
          <p:nvPr/>
        </p:nvPicPr>
        <p:blipFill>
          <a:blip r:embed="rId4"/>
          <a:srcRect r="7342" b="22205"/>
          <a:stretch>
            <a:fillRect/>
          </a:stretch>
        </p:blipFill>
        <p:spPr>
          <a:xfrm>
            <a:off x="19222508" y="2450441"/>
            <a:ext cx="3564116" cy="3006521"/>
          </a:xfrm>
          <a:prstGeom prst="rect">
            <a:avLst/>
          </a:prstGeom>
          <a:ln w="12700">
            <a:miter lim="400000"/>
          </a:ln>
        </p:spPr>
      </p:pic>
      <p:pic>
        <p:nvPicPr>
          <p:cNvPr id="2482" name="probabilistic-language-stan.jpg" descr="probabilistic-language-stan.jpg"/>
          <p:cNvPicPr>
            <a:picLocks noChangeAspect="1"/>
          </p:cNvPicPr>
          <p:nvPr/>
        </p:nvPicPr>
        <p:blipFill>
          <a:blip r:embed="rId4"/>
          <a:srcRect l="29625" t="82186" r="35235"/>
          <a:stretch>
            <a:fillRect/>
          </a:stretch>
        </p:blipFill>
        <p:spPr>
          <a:xfrm>
            <a:off x="21206052" y="4740842"/>
            <a:ext cx="1351608" cy="688448"/>
          </a:xfrm>
          <a:prstGeom prst="rect">
            <a:avLst/>
          </a:prstGeom>
          <a:ln w="12700">
            <a:miter lim="400000"/>
          </a:ln>
        </p:spPr>
      </p:pic>
      <p:sp>
        <p:nvSpPr>
          <p:cNvPr id="2483" name="Group"/>
          <p:cNvSpPr/>
          <p:nvPr/>
        </p:nvSpPr>
        <p:spPr>
          <a:xfrm>
            <a:off x="8336502" y="8746375"/>
            <a:ext cx="4397997" cy="3416148"/>
          </a:xfrm>
          <a:prstGeom prst="rect">
            <a:avLst/>
          </a:prstGeom>
          <a:solidFill>
            <a:srgbClr val="FFFFFF"/>
          </a:solidFill>
          <a:ln w="12700">
            <a:miter lim="400000"/>
          </a:ln>
        </p:spPr>
        <p:txBody>
          <a:bodyPr lIns="45719" rIns="45719" anchor="ctr"/>
          <a:lstStyle/>
          <a:p>
            <a:endParaRPr/>
          </a:p>
        </p:txBody>
      </p:sp>
      <p:pic>
        <p:nvPicPr>
          <p:cNvPr id="2484" name="06_tabsets.png" descr="06_tabsets.png"/>
          <p:cNvPicPr>
            <a:picLocks noChangeAspect="1"/>
          </p:cNvPicPr>
          <p:nvPr/>
        </p:nvPicPr>
        <p:blipFill>
          <a:blip r:embed="rId5"/>
          <a:srcRect l="37210" t="7884" r="4598" b="10794"/>
          <a:stretch>
            <a:fillRect/>
          </a:stretch>
        </p:blipFill>
        <p:spPr>
          <a:xfrm>
            <a:off x="8552803" y="8873071"/>
            <a:ext cx="4050755" cy="3084566"/>
          </a:xfrm>
          <a:prstGeom prst="rect">
            <a:avLst/>
          </a:prstGeom>
          <a:ln w="12700">
            <a:miter lim="400000"/>
          </a:ln>
        </p:spPr>
      </p:pic>
      <p:pic>
        <p:nvPicPr>
          <p:cNvPr id="2485" name="06_tabsets.png" descr="06_tabsets.png"/>
          <p:cNvPicPr>
            <a:picLocks noChangeAspect="1"/>
          </p:cNvPicPr>
          <p:nvPr/>
        </p:nvPicPr>
        <p:blipFill>
          <a:blip r:embed="rId5"/>
          <a:srcRect t="9339" r="66010" b="34610"/>
          <a:stretch>
            <a:fillRect/>
          </a:stretch>
        </p:blipFill>
        <p:spPr>
          <a:xfrm>
            <a:off x="11174582" y="8808286"/>
            <a:ext cx="1497725" cy="1345762"/>
          </a:xfrm>
          <a:prstGeom prst="rect">
            <a:avLst/>
          </a:prstGeom>
          <a:ln w="12700">
            <a:miter lim="400000"/>
          </a:ln>
        </p:spPr>
      </p:pic>
      <p:pic>
        <p:nvPicPr>
          <p:cNvPr id="2486" name="flat,750x1000,075,f.u2.jpg" descr="flat,750x1000,075,f.u2.jpg"/>
          <p:cNvPicPr>
            <a:picLocks noChangeAspect="1"/>
          </p:cNvPicPr>
          <p:nvPr/>
        </p:nvPicPr>
        <p:blipFill>
          <a:blip r:embed="rId6"/>
          <a:srcRect t="8826" b="8826"/>
          <a:stretch>
            <a:fillRect/>
          </a:stretch>
        </p:blipFill>
        <p:spPr>
          <a:xfrm>
            <a:off x="9164858" y="9470247"/>
            <a:ext cx="1015729" cy="1026011"/>
          </a:xfrm>
          <a:prstGeom prst="rect">
            <a:avLst/>
          </a:prstGeom>
          <a:ln w="12700">
            <a:miter lim="400000"/>
          </a:ln>
        </p:spPr>
      </p:pic>
      <p:sp>
        <p:nvSpPr>
          <p:cNvPr id="2487" name="MAIL AND MESSAGES"/>
          <p:cNvSpPr txBox="1"/>
          <p:nvPr/>
        </p:nvSpPr>
        <p:spPr>
          <a:xfrm>
            <a:off x="19061065" y="7780341"/>
            <a:ext cx="4221276" cy="5785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lnSpc>
                <a:spcPct val="140000"/>
              </a:lnSpc>
              <a:defRPr sz="2800">
                <a:solidFill>
                  <a:srgbClr val="374556"/>
                </a:solidFill>
                <a:latin typeface="Helvetica"/>
                <a:ea typeface="Helvetica"/>
                <a:cs typeface="Helvetica"/>
                <a:sym typeface="Helvetica"/>
              </a:defRPr>
            </a:lvl1pPr>
          </a:lstStyle>
          <a:p>
            <a:r>
              <a:t>MAIL AND MESSAGES</a:t>
            </a:r>
          </a:p>
        </p:txBody>
      </p:sp>
      <p:sp>
        <p:nvSpPr>
          <p:cNvPr id="2488" name="Group"/>
          <p:cNvSpPr/>
          <p:nvPr/>
        </p:nvSpPr>
        <p:spPr>
          <a:xfrm>
            <a:off x="18895011" y="8746375"/>
            <a:ext cx="4397996" cy="3416148"/>
          </a:xfrm>
          <a:prstGeom prst="rect">
            <a:avLst/>
          </a:prstGeom>
          <a:solidFill>
            <a:srgbClr val="FFFFFF"/>
          </a:solidFill>
          <a:ln w="12700">
            <a:miter lim="400000"/>
          </a:ln>
        </p:spPr>
        <p:txBody>
          <a:bodyPr lIns="45719" rIns="45719" anchor="ctr"/>
          <a:lstStyle/>
          <a:p>
            <a:endParaRPr/>
          </a:p>
        </p:txBody>
      </p:sp>
      <p:pic>
        <p:nvPicPr>
          <p:cNvPr id="2489" name="Screenshot 2020-09-16 at 17.25.37 (2).png" descr="Screenshot 2020-09-16 at 17.25.37 (2).png"/>
          <p:cNvPicPr>
            <a:picLocks noChangeAspect="1"/>
          </p:cNvPicPr>
          <p:nvPr/>
        </p:nvPicPr>
        <p:blipFill>
          <a:blip r:embed="rId7"/>
          <a:srcRect l="23257" t="44568" r="45308" b="31615"/>
          <a:stretch>
            <a:fillRect/>
          </a:stretch>
        </p:blipFill>
        <p:spPr>
          <a:xfrm>
            <a:off x="19230643" y="10066399"/>
            <a:ext cx="3729845" cy="1766209"/>
          </a:xfrm>
          <a:prstGeom prst="rect">
            <a:avLst/>
          </a:prstGeom>
          <a:ln w="12700">
            <a:miter lim="400000"/>
          </a:ln>
        </p:spPr>
      </p:pic>
      <p:sp>
        <p:nvSpPr>
          <p:cNvPr id="2490" name="https://github.com/briandconnelly/pushoverr"/>
          <p:cNvSpPr txBox="1"/>
          <p:nvPr/>
        </p:nvSpPr>
        <p:spPr>
          <a:xfrm>
            <a:off x="18846213" y="12446747"/>
            <a:ext cx="4802806" cy="41321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p>
            <a:pPr>
              <a:defRPr sz="1800"/>
            </a:pPr>
            <a:r>
              <a:rPr u="sng">
                <a:hlinkClick r:id="rId8"/>
              </a:rPr>
              <a:t>https://github.com/briandconnelly/pushoverr</a:t>
            </a:r>
            <a:r>
              <a:t> </a:t>
            </a:r>
          </a:p>
        </p:txBody>
      </p:sp>
      <p:pic>
        <p:nvPicPr>
          <p:cNvPr id="2491" name="07 Brands service pages-22_0.png" descr="07 Brands service pages-22_0.png"/>
          <p:cNvPicPr>
            <a:picLocks noChangeAspect="1"/>
          </p:cNvPicPr>
          <p:nvPr/>
        </p:nvPicPr>
        <p:blipFill>
          <a:blip r:embed="rId9"/>
          <a:srcRect t="25610" b="25610"/>
          <a:stretch>
            <a:fillRect/>
          </a:stretch>
        </p:blipFill>
        <p:spPr>
          <a:xfrm>
            <a:off x="19145442" y="9041150"/>
            <a:ext cx="3608624" cy="880119"/>
          </a:xfrm>
          <a:prstGeom prst="rect">
            <a:avLst/>
          </a:prstGeom>
          <a:ln w="12700">
            <a:miter lim="400000"/>
          </a:ln>
        </p:spPr>
      </p:pic>
      <p:sp>
        <p:nvSpPr>
          <p:cNvPr id="2492" name="https://mc-stan.org/users/interfaces/rstan"/>
          <p:cNvSpPr txBox="1"/>
          <p:nvPr/>
        </p:nvSpPr>
        <p:spPr>
          <a:xfrm>
            <a:off x="18833124" y="5951064"/>
            <a:ext cx="4470618" cy="41321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p>
            <a:pPr>
              <a:defRPr sz="1800"/>
            </a:pPr>
            <a:r>
              <a:rPr u="sng">
                <a:hlinkClick r:id="rId10"/>
              </a:rPr>
              <a:t>https://mc-stan.org/users/interfaces/rstan</a:t>
            </a:r>
            <a:r>
              <a:t> </a:t>
            </a:r>
          </a:p>
        </p:txBody>
      </p:sp>
      <p:sp>
        <p:nvSpPr>
          <p:cNvPr id="2493" name="https://keras.rstudio.com/…"/>
          <p:cNvSpPr txBox="1"/>
          <p:nvPr/>
        </p:nvSpPr>
        <p:spPr>
          <a:xfrm>
            <a:off x="14149846" y="5799551"/>
            <a:ext cx="3386406" cy="7162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p>
            <a:pPr algn="ctr">
              <a:defRPr sz="1800"/>
            </a:pPr>
            <a:r>
              <a:rPr u="sng">
                <a:hlinkClick r:id="rId11"/>
              </a:rPr>
              <a:t>https://keras.rstudio.com/</a:t>
            </a:r>
          </a:p>
          <a:p>
            <a:pPr algn="ctr">
              <a:defRPr sz="1800"/>
            </a:pPr>
            <a:r>
              <a:rPr u="sng">
                <a:hlinkClick r:id="rId12"/>
              </a:rPr>
              <a:t>https://tensorflow.rstudio.com/</a:t>
            </a:r>
            <a:r>
              <a:t> </a:t>
            </a:r>
          </a:p>
        </p:txBody>
      </p:sp>
      <p:sp>
        <p:nvSpPr>
          <p:cNvPr id="2494" name="https://plotly-r.com/d-charts.html"/>
          <p:cNvSpPr txBox="1"/>
          <p:nvPr/>
        </p:nvSpPr>
        <p:spPr>
          <a:xfrm>
            <a:off x="8762822" y="5951064"/>
            <a:ext cx="3601409" cy="41321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p>
            <a:pPr>
              <a:defRPr sz="1800"/>
            </a:pPr>
            <a:r>
              <a:rPr u="sng">
                <a:hlinkClick r:id="rId13"/>
              </a:rPr>
              <a:t>https://plotly-r.com/d-charts.html</a:t>
            </a:r>
            <a:r>
              <a:t> </a:t>
            </a:r>
          </a:p>
        </p:txBody>
      </p:sp>
      <p:sp>
        <p:nvSpPr>
          <p:cNvPr id="2495" name="Group"/>
          <p:cNvSpPr/>
          <p:nvPr/>
        </p:nvSpPr>
        <p:spPr>
          <a:xfrm>
            <a:off x="8322411" y="2245662"/>
            <a:ext cx="4397997" cy="3416148"/>
          </a:xfrm>
          <a:prstGeom prst="rect">
            <a:avLst/>
          </a:prstGeom>
          <a:solidFill>
            <a:srgbClr val="FFFFFF"/>
          </a:solidFill>
          <a:ln w="12700">
            <a:miter lim="400000"/>
          </a:ln>
        </p:spPr>
        <p:txBody>
          <a:bodyPr lIns="45719" rIns="45719" anchor="ctr"/>
          <a:lstStyle/>
          <a:p>
            <a:endParaRPr/>
          </a:p>
        </p:txBody>
      </p:sp>
      <p:pic>
        <p:nvPicPr>
          <p:cNvPr id="2496" name="Screenshot 2020-09-16 at 17.48.06 (2).png" descr="Screenshot 2020-09-16 at 17.48.06 (2).png"/>
          <p:cNvPicPr>
            <a:picLocks noChangeAspect="1"/>
          </p:cNvPicPr>
          <p:nvPr/>
        </p:nvPicPr>
        <p:blipFill>
          <a:blip r:embed="rId14"/>
          <a:srcRect t="6587"/>
          <a:stretch>
            <a:fillRect/>
          </a:stretch>
        </p:blipFill>
        <p:spPr>
          <a:xfrm>
            <a:off x="8879551" y="2355997"/>
            <a:ext cx="3056171" cy="3250619"/>
          </a:xfrm>
          <a:prstGeom prst="rect">
            <a:avLst/>
          </a:prstGeom>
          <a:ln w="12700">
            <a:miter lim="400000"/>
          </a:ln>
        </p:spPr>
      </p:pic>
      <p:sp>
        <p:nvSpPr>
          <p:cNvPr id="2497" name="Group"/>
          <p:cNvSpPr/>
          <p:nvPr/>
        </p:nvSpPr>
        <p:spPr>
          <a:xfrm>
            <a:off x="13644052" y="8732601"/>
            <a:ext cx="4397997" cy="3416148"/>
          </a:xfrm>
          <a:prstGeom prst="rect">
            <a:avLst/>
          </a:prstGeom>
          <a:solidFill>
            <a:srgbClr val="FFFFFF"/>
          </a:solidFill>
          <a:ln w="12700">
            <a:miter lim="400000"/>
          </a:ln>
        </p:spPr>
        <p:txBody>
          <a:bodyPr lIns="45719" rIns="45719" anchor="ctr"/>
          <a:lstStyle/>
          <a:p>
            <a:endParaRPr/>
          </a:p>
        </p:txBody>
      </p:sp>
      <p:pic>
        <p:nvPicPr>
          <p:cNvPr id="2498" name="view_follow.gif" descr="view_follow.gif"/>
          <p:cNvPicPr>
            <a:picLocks/>
          </p:cNvPicPr>
          <p:nvPr/>
        </p:nvPicPr>
        <p:blipFill>
          <a:blip r:embed="rId15"/>
          <a:stretch>
            <a:fillRect/>
          </a:stretch>
        </p:blipFill>
        <p:spPr>
          <a:xfrm>
            <a:off x="14176010" y="8870449"/>
            <a:ext cx="3278982" cy="3278981"/>
          </a:xfrm>
          <a:prstGeom prst="rect">
            <a:avLst/>
          </a:prstGeom>
          <a:ln w="12700">
            <a:solidFill>
              <a:srgbClr val="000000"/>
            </a:solidFill>
            <a:miter lim="400000"/>
          </a:ln>
        </p:spPr>
      </p:pic>
      <p:sp>
        <p:nvSpPr>
          <p:cNvPr id="2499" name="Group"/>
          <p:cNvSpPr/>
          <p:nvPr/>
        </p:nvSpPr>
        <p:spPr>
          <a:xfrm>
            <a:off x="17417502" y="8808466"/>
            <a:ext cx="291467" cy="3291966"/>
          </a:xfrm>
          <a:prstGeom prst="rect">
            <a:avLst/>
          </a:prstGeom>
          <a:solidFill>
            <a:srgbClr val="FFFFFF"/>
          </a:solidFill>
          <a:ln w="12700">
            <a:miter lim="400000"/>
          </a:ln>
        </p:spPr>
        <p:txBody>
          <a:bodyPr lIns="45719" rIns="45719" anchor="ctr"/>
          <a:lstStyle/>
          <a:p>
            <a:endParaRPr/>
          </a:p>
        </p:txBody>
      </p:sp>
      <p:sp>
        <p:nvSpPr>
          <p:cNvPr id="2500" name="Group"/>
          <p:cNvSpPr/>
          <p:nvPr/>
        </p:nvSpPr>
        <p:spPr>
          <a:xfrm>
            <a:off x="13964415" y="8780918"/>
            <a:ext cx="404284" cy="3291965"/>
          </a:xfrm>
          <a:prstGeom prst="rect">
            <a:avLst/>
          </a:prstGeom>
          <a:solidFill>
            <a:srgbClr val="FFFFFF"/>
          </a:solidFill>
          <a:ln w="12700">
            <a:miter lim="400000"/>
          </a:ln>
        </p:spPr>
        <p:txBody>
          <a:bodyPr lIns="45719" rIns="45719" anchor="ctr"/>
          <a:lstStyle/>
          <a:p>
            <a:endParaRPr/>
          </a:p>
        </p:txBody>
      </p:sp>
      <p:sp>
        <p:nvSpPr>
          <p:cNvPr id="2501" name="Group"/>
          <p:cNvSpPr/>
          <p:nvPr/>
        </p:nvSpPr>
        <p:spPr>
          <a:xfrm>
            <a:off x="13805053" y="11958490"/>
            <a:ext cx="4020896" cy="189006"/>
          </a:xfrm>
          <a:prstGeom prst="rect">
            <a:avLst/>
          </a:prstGeom>
          <a:solidFill>
            <a:srgbClr val="FFFFFF"/>
          </a:solidFill>
          <a:ln w="12700">
            <a:miter lim="400000"/>
          </a:ln>
        </p:spPr>
        <p:txBody>
          <a:bodyPr lIns="45719" rIns="45719" anchor="ctr"/>
          <a:lstStyle/>
          <a:p>
            <a:endParaRPr/>
          </a:p>
        </p:txBody>
      </p:sp>
      <p:sp>
        <p:nvSpPr>
          <p:cNvPr id="2502" name="Group"/>
          <p:cNvSpPr/>
          <p:nvPr/>
        </p:nvSpPr>
        <p:spPr>
          <a:xfrm>
            <a:off x="13832602" y="8774124"/>
            <a:ext cx="4020896" cy="230327"/>
          </a:xfrm>
          <a:prstGeom prst="rect">
            <a:avLst/>
          </a:prstGeom>
          <a:solidFill>
            <a:srgbClr val="FFFFFF"/>
          </a:solidFill>
          <a:ln w="12700">
            <a:miter lim="400000"/>
          </a:ln>
        </p:spPr>
        <p:txBody>
          <a:bodyPr lIns="45719" rIns="45719" anchor="ctr"/>
          <a:lstStyle/>
          <a:p>
            <a:endParaRPr/>
          </a:p>
        </p:txBody>
      </p:sp>
      <p:sp>
        <p:nvSpPr>
          <p:cNvPr id="2503" name="Group"/>
          <p:cNvSpPr/>
          <p:nvPr/>
        </p:nvSpPr>
        <p:spPr>
          <a:xfrm>
            <a:off x="10352298" y="9393655"/>
            <a:ext cx="782935" cy="230327"/>
          </a:xfrm>
          <a:prstGeom prst="rect">
            <a:avLst/>
          </a:prstGeom>
          <a:solidFill>
            <a:srgbClr val="FFFFFF"/>
          </a:solidFill>
          <a:ln w="12700">
            <a:miter lim="400000"/>
          </a:ln>
        </p:spPr>
        <p:txBody>
          <a:bodyPr lIns="45719" rIns="45719" anchor="ctr"/>
          <a:lstStyle/>
          <a:p>
            <a:endParaRPr/>
          </a:p>
        </p:txBody>
      </p:sp>
      <p:sp>
        <p:nvSpPr>
          <p:cNvPr id="2504" name="https://gganimate.com/articles/gganimate.html"/>
          <p:cNvSpPr txBox="1"/>
          <p:nvPr/>
        </p:nvSpPr>
        <p:spPr>
          <a:xfrm>
            <a:off x="13494146" y="12446747"/>
            <a:ext cx="5109613" cy="41321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p>
            <a:pPr>
              <a:defRPr sz="1800"/>
            </a:pPr>
            <a:r>
              <a:rPr u="sng">
                <a:hlinkClick r:id="rId16"/>
              </a:rPr>
              <a:t>https://gganimate.com/articles/gganimate.html</a:t>
            </a:r>
            <a:r>
              <a:t> </a:t>
            </a:r>
          </a:p>
        </p:txBody>
      </p:sp>
      <p:sp>
        <p:nvSpPr>
          <p:cNvPr id="2505" name="https://shiny.rstudio.com/"/>
          <p:cNvSpPr txBox="1"/>
          <p:nvPr/>
        </p:nvSpPr>
        <p:spPr>
          <a:xfrm>
            <a:off x="9127757" y="12446747"/>
            <a:ext cx="2815489" cy="41321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p>
            <a:pPr>
              <a:defRPr sz="1800"/>
            </a:pPr>
            <a:r>
              <a:rPr u="sng">
                <a:hlinkClick r:id="rId17"/>
              </a:rPr>
              <a:t>https://shiny.rstudio.com/</a:t>
            </a:r>
            <a:r>
              <a:t> </a:t>
            </a:r>
          </a:p>
        </p:txBody>
      </p:sp>
      <p:pic>
        <p:nvPicPr>
          <p:cNvPr id="2506" name="McMOhuQ.png" descr="McMOhuQ.png"/>
          <p:cNvPicPr>
            <a:picLocks noChangeAspect="1"/>
          </p:cNvPicPr>
          <p:nvPr/>
        </p:nvPicPr>
        <p:blipFill>
          <a:blip r:embed="rId18"/>
          <a:srcRect l="6664" t="6821" r="20504" b="14901"/>
          <a:stretch>
            <a:fillRect/>
          </a:stretch>
        </p:blipFill>
        <p:spPr>
          <a:xfrm>
            <a:off x="13847823" y="3256271"/>
            <a:ext cx="4020797" cy="2075448"/>
          </a:xfrm>
          <a:prstGeom prst="rect">
            <a:avLst/>
          </a:prstGeom>
          <a:ln w="12700">
            <a:miter lim="400000"/>
          </a:ln>
        </p:spPr>
      </p:pic>
      <p:sp>
        <p:nvSpPr>
          <p:cNvPr id="2507" name="42"/>
          <p:cNvSpPr txBox="1"/>
          <p:nvPr/>
        </p:nvSpPr>
        <p:spPr>
          <a:xfrm>
            <a:off x="374649" y="12998449"/>
            <a:ext cx="665164" cy="1409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defRPr sz="2600">
                <a:solidFill>
                  <a:srgbClr val="FFFFFF"/>
                </a:solidFill>
                <a:latin typeface="Helvetica"/>
                <a:ea typeface="Helvetica"/>
                <a:cs typeface="Helvetica"/>
                <a:sym typeface="Helvetica"/>
              </a:defRPr>
            </a:pPr>
            <a:r>
              <a:t>42</a:t>
            </a:r>
          </a:p>
          <a:p>
            <a:pPr lvl="1">
              <a:defRPr sz="3000">
                <a:solidFill>
                  <a:srgbClr val="EBEBEB"/>
                </a:solidFill>
                <a:latin typeface="Helvetica"/>
                <a:ea typeface="Helvetica"/>
                <a:cs typeface="Helvetica"/>
                <a:sym typeface="Helvetica"/>
              </a:defRPr>
            </a:pPr>
            <a:endParaRPr/>
          </a:p>
        </p:txBody>
      </p:sp>
    </p:spTree>
  </p:cSld>
  <p:clrMapOvr>
    <a:masterClrMapping/>
  </p:clrMapOvr>
  <p:transition spd="med"/>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28" name="Group"/>
          <p:cNvGrpSpPr/>
          <p:nvPr/>
        </p:nvGrpSpPr>
        <p:grpSpPr>
          <a:xfrm>
            <a:off x="1400826" y="1527354"/>
            <a:ext cx="10448748" cy="3828692"/>
            <a:chOff x="0" y="0"/>
            <a:chExt cx="10448746" cy="3828690"/>
          </a:xfrm>
        </p:grpSpPr>
        <p:sp>
          <p:nvSpPr>
            <p:cNvPr id="825" name="R BASE SYNTAX - RUN THROUGH"/>
            <p:cNvSpPr txBox="1"/>
            <p:nvPr/>
          </p:nvSpPr>
          <p:spPr>
            <a:xfrm>
              <a:off x="0" y="793955"/>
              <a:ext cx="10448747" cy="303473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noAutofit/>
            </a:bodyPr>
            <a:lstStyle>
              <a:lvl1pPr>
                <a:defRPr sz="5000">
                  <a:solidFill>
                    <a:srgbClr val="374556"/>
                  </a:solidFill>
                  <a:latin typeface="Helvetica"/>
                  <a:ea typeface="Helvetica"/>
                  <a:cs typeface="Helvetica"/>
                  <a:sym typeface="Helvetica"/>
                </a:defRPr>
              </a:lvl1pPr>
            </a:lstStyle>
            <a:p>
              <a:r>
                <a:t>R BASE SYNTAX - RUN THROUGH </a:t>
              </a:r>
            </a:p>
          </p:txBody>
        </p:sp>
        <p:sp>
          <p:nvSpPr>
            <p:cNvPr id="826" name="https://rstudio.com/resources/cheatsheets/"/>
            <p:cNvSpPr txBox="1"/>
            <p:nvPr/>
          </p:nvSpPr>
          <p:spPr>
            <a:xfrm>
              <a:off x="2343469" y="0"/>
              <a:ext cx="7885031" cy="48129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noAutofit/>
            </a:bodyPr>
            <a:lstStyle/>
            <a:p>
              <a:pPr>
                <a:defRPr sz="2200" spc="412">
                  <a:solidFill>
                    <a:srgbClr val="374556"/>
                  </a:solidFill>
                  <a:latin typeface="Helvetica"/>
                  <a:ea typeface="Helvetica"/>
                  <a:cs typeface="Helvetica"/>
                  <a:sym typeface="Helvetica"/>
                </a:defRPr>
              </a:pPr>
              <a:r>
                <a:rPr u="sng">
                  <a:hlinkClick r:id="rId2"/>
                </a:rPr>
                <a:t>https://rstudio.com/resources/cheatsheets/</a:t>
              </a:r>
              <a:r>
                <a:t> </a:t>
              </a:r>
            </a:p>
          </p:txBody>
        </p:sp>
        <p:sp>
          <p:nvSpPr>
            <p:cNvPr id="827" name="Line"/>
            <p:cNvSpPr/>
            <p:nvPr/>
          </p:nvSpPr>
          <p:spPr>
            <a:xfrm>
              <a:off x="122816" y="240416"/>
              <a:ext cx="1878326" cy="1"/>
            </a:xfrm>
            <a:prstGeom prst="line">
              <a:avLst/>
            </a:prstGeom>
            <a:noFill/>
            <a:ln w="88900" cap="flat">
              <a:solidFill>
                <a:srgbClr val="374556"/>
              </a:solidFill>
              <a:prstDash val="solid"/>
              <a:miter lim="400000"/>
            </a:ln>
            <a:effectLst/>
          </p:spPr>
          <p:txBody>
            <a:bodyPr wrap="square" lIns="0" tIns="0" rIns="0" bIns="0" numCol="1" anchor="t">
              <a:noAutofit/>
            </a:bodyPr>
            <a:lstStyle/>
            <a:p>
              <a:pPr defTabSz="457200">
                <a:defRPr sz="1200">
                  <a:solidFill>
                    <a:srgbClr val="000000"/>
                  </a:solidFill>
                  <a:latin typeface="Helvetica"/>
                  <a:ea typeface="Helvetica"/>
                  <a:cs typeface="Helvetica"/>
                  <a:sym typeface="Helvetica"/>
                </a:defRPr>
              </a:pPr>
              <a:endParaRPr/>
            </a:p>
          </p:txBody>
        </p:sp>
      </p:grpSp>
      <p:sp>
        <p:nvSpPr>
          <p:cNvPr id="829" name="Rectangle"/>
          <p:cNvSpPr/>
          <p:nvPr/>
        </p:nvSpPr>
        <p:spPr>
          <a:xfrm>
            <a:off x="18621906" y="-57430"/>
            <a:ext cx="5763416" cy="13830860"/>
          </a:xfrm>
          <a:prstGeom prst="rect">
            <a:avLst/>
          </a:prstGeom>
          <a:solidFill>
            <a:srgbClr val="DA8522">
              <a:alpha val="64546"/>
            </a:srgbClr>
          </a:solidFill>
          <a:ln w="12700">
            <a:miter lim="400000"/>
          </a:ln>
        </p:spPr>
        <p:txBody>
          <a:bodyPr lIns="45719" rIns="45719" anchor="ctr"/>
          <a:lstStyle/>
          <a:p>
            <a:endParaRPr/>
          </a:p>
        </p:txBody>
      </p:sp>
      <p:sp>
        <p:nvSpPr>
          <p:cNvPr id="830" name="Rectangle"/>
          <p:cNvSpPr/>
          <p:nvPr/>
        </p:nvSpPr>
        <p:spPr>
          <a:xfrm>
            <a:off x="1596896" y="4061230"/>
            <a:ext cx="15404715" cy="46603"/>
          </a:xfrm>
          <a:prstGeom prst="rect">
            <a:avLst/>
          </a:prstGeom>
          <a:solidFill>
            <a:srgbClr val="374556"/>
          </a:solidFill>
          <a:ln w="12700">
            <a:miter lim="400000"/>
          </a:ln>
        </p:spPr>
        <p:txBody>
          <a:bodyPr lIns="45719" rIns="45719" anchor="ctr"/>
          <a:lstStyle/>
          <a:p>
            <a:endParaRPr/>
          </a:p>
        </p:txBody>
      </p:sp>
      <p:sp>
        <p:nvSpPr>
          <p:cNvPr id="831" name="Rounded Rectangle"/>
          <p:cNvSpPr/>
          <p:nvPr/>
        </p:nvSpPr>
        <p:spPr>
          <a:xfrm>
            <a:off x="1569773" y="4605866"/>
            <a:ext cx="15404715" cy="812260"/>
          </a:xfrm>
          <a:prstGeom prst="roundRect">
            <a:avLst>
              <a:gd name="adj" fmla="val 23453"/>
            </a:avLst>
          </a:prstGeom>
          <a:solidFill>
            <a:srgbClr val="DA8522">
              <a:alpha val="64546"/>
            </a:srgbClr>
          </a:solidFill>
          <a:ln w="12700">
            <a:miter lim="400000"/>
          </a:ln>
        </p:spPr>
        <p:txBody>
          <a:bodyPr lIns="45719" rIns="45719" anchor="ctr"/>
          <a:lstStyle/>
          <a:p>
            <a:endParaRPr/>
          </a:p>
        </p:txBody>
      </p:sp>
      <p:sp>
        <p:nvSpPr>
          <p:cNvPr id="832" name="VARIABLE ASSIGNMENT"/>
          <p:cNvSpPr txBox="1"/>
          <p:nvPr/>
        </p:nvSpPr>
        <p:spPr>
          <a:xfrm>
            <a:off x="7507956" y="4720916"/>
            <a:ext cx="4416674" cy="558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lstStyle>
            <a:lvl1pPr>
              <a:defRPr sz="2800" b="1">
                <a:solidFill>
                  <a:srgbClr val="FFFFFF"/>
                </a:solidFill>
                <a:latin typeface="Helvetica"/>
                <a:ea typeface="Helvetica"/>
                <a:cs typeface="Helvetica"/>
                <a:sym typeface="Helvetica"/>
              </a:defRPr>
            </a:lvl1pPr>
          </a:lstStyle>
          <a:p>
            <a:r>
              <a:t>VARIABLE ASSIGNMENT</a:t>
            </a:r>
          </a:p>
        </p:txBody>
      </p:sp>
      <p:sp>
        <p:nvSpPr>
          <p:cNvPr id="833" name="Rounded Rectangle"/>
          <p:cNvSpPr/>
          <p:nvPr/>
        </p:nvSpPr>
        <p:spPr>
          <a:xfrm>
            <a:off x="1571359" y="7647651"/>
            <a:ext cx="11419649" cy="812260"/>
          </a:xfrm>
          <a:prstGeom prst="roundRect">
            <a:avLst>
              <a:gd name="adj" fmla="val 23453"/>
            </a:avLst>
          </a:prstGeom>
          <a:solidFill>
            <a:srgbClr val="DA8522">
              <a:alpha val="64546"/>
            </a:srgbClr>
          </a:solidFill>
          <a:ln w="12700">
            <a:miter lim="400000"/>
          </a:ln>
        </p:spPr>
        <p:txBody>
          <a:bodyPr lIns="45719" rIns="45719" anchor="ctr"/>
          <a:lstStyle/>
          <a:p>
            <a:endParaRPr/>
          </a:p>
        </p:txBody>
      </p:sp>
      <p:sp>
        <p:nvSpPr>
          <p:cNvPr id="834" name="READING AND WRITING DATA"/>
          <p:cNvSpPr txBox="1"/>
          <p:nvPr/>
        </p:nvSpPr>
        <p:spPr>
          <a:xfrm>
            <a:off x="4868319" y="7774380"/>
            <a:ext cx="5373473" cy="558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lstStyle>
            <a:lvl1pPr>
              <a:defRPr sz="2800" b="1">
                <a:solidFill>
                  <a:srgbClr val="FFFFFF"/>
                </a:solidFill>
                <a:latin typeface="Helvetica"/>
                <a:ea typeface="Helvetica"/>
                <a:cs typeface="Helvetica"/>
                <a:sym typeface="Helvetica"/>
              </a:defRPr>
            </a:lvl1pPr>
          </a:lstStyle>
          <a:p>
            <a:r>
              <a:t>READING AND WRITING DATA </a:t>
            </a:r>
          </a:p>
        </p:txBody>
      </p:sp>
      <p:pic>
        <p:nvPicPr>
          <p:cNvPr id="835" name="base-r.pdf" descr="base-r.pdf"/>
          <p:cNvPicPr>
            <a:picLocks noChangeAspect="1"/>
          </p:cNvPicPr>
          <p:nvPr/>
        </p:nvPicPr>
        <p:blipFill>
          <a:blip r:embed="rId3"/>
          <a:srcRect l="50604" t="62122" r="2614" b="15125"/>
          <a:stretch>
            <a:fillRect/>
          </a:stretch>
        </p:blipFill>
        <p:spPr>
          <a:xfrm>
            <a:off x="1575311" y="8726928"/>
            <a:ext cx="11411745" cy="4288632"/>
          </a:xfrm>
          <a:custGeom>
            <a:avLst/>
            <a:gdLst/>
            <a:ahLst/>
            <a:cxnLst>
              <a:cxn ang="0">
                <a:pos x="wd2" y="hd2"/>
              </a:cxn>
              <a:cxn ang="5400000">
                <a:pos x="wd2" y="hd2"/>
              </a:cxn>
              <a:cxn ang="10800000">
                <a:pos x="wd2" y="hd2"/>
              </a:cxn>
              <a:cxn ang="16200000">
                <a:pos x="wd2" y="hd2"/>
              </a:cxn>
            </a:cxnLst>
            <a:rect l="0" t="0" r="r" b="b"/>
            <a:pathLst>
              <a:path w="21599" h="21600" extrusionOk="0">
                <a:moveTo>
                  <a:pt x="962" y="0"/>
                </a:moveTo>
                <a:cubicBezTo>
                  <a:pt x="680" y="0"/>
                  <a:pt x="510" y="0"/>
                  <a:pt x="397" y="126"/>
                </a:cubicBezTo>
                <a:cubicBezTo>
                  <a:pt x="235" y="284"/>
                  <a:pt x="107" y="624"/>
                  <a:pt x="47" y="1057"/>
                </a:cubicBezTo>
                <a:cubicBezTo>
                  <a:pt x="0" y="1358"/>
                  <a:pt x="0" y="1809"/>
                  <a:pt x="0" y="2561"/>
                </a:cubicBezTo>
                <a:lnTo>
                  <a:pt x="0" y="19039"/>
                </a:lnTo>
                <a:cubicBezTo>
                  <a:pt x="0" y="19791"/>
                  <a:pt x="0" y="20242"/>
                  <a:pt x="47" y="20543"/>
                </a:cubicBezTo>
                <a:cubicBezTo>
                  <a:pt x="107" y="20976"/>
                  <a:pt x="235" y="21316"/>
                  <a:pt x="397" y="21474"/>
                </a:cubicBezTo>
                <a:cubicBezTo>
                  <a:pt x="510" y="21600"/>
                  <a:pt x="680" y="21600"/>
                  <a:pt x="962" y="21600"/>
                </a:cubicBezTo>
                <a:lnTo>
                  <a:pt x="20637" y="21600"/>
                </a:lnTo>
                <a:cubicBezTo>
                  <a:pt x="20920" y="21600"/>
                  <a:pt x="21089" y="21600"/>
                  <a:pt x="21202" y="21474"/>
                </a:cubicBezTo>
                <a:cubicBezTo>
                  <a:pt x="21365" y="21316"/>
                  <a:pt x="21494" y="20976"/>
                  <a:pt x="21553" y="20543"/>
                </a:cubicBezTo>
                <a:cubicBezTo>
                  <a:pt x="21600" y="20242"/>
                  <a:pt x="21599" y="19791"/>
                  <a:pt x="21599" y="19039"/>
                </a:cubicBezTo>
                <a:lnTo>
                  <a:pt x="21599" y="2561"/>
                </a:lnTo>
                <a:cubicBezTo>
                  <a:pt x="21599" y="1809"/>
                  <a:pt x="21600" y="1358"/>
                  <a:pt x="21553" y="1057"/>
                </a:cubicBezTo>
                <a:cubicBezTo>
                  <a:pt x="21494" y="624"/>
                  <a:pt x="21365" y="284"/>
                  <a:pt x="21202" y="126"/>
                </a:cubicBezTo>
                <a:cubicBezTo>
                  <a:pt x="21089" y="0"/>
                  <a:pt x="20920" y="0"/>
                  <a:pt x="20637" y="0"/>
                </a:cubicBezTo>
                <a:lnTo>
                  <a:pt x="962" y="0"/>
                </a:lnTo>
                <a:close/>
              </a:path>
            </a:pathLst>
          </a:custGeom>
          <a:ln w="12700">
            <a:solidFill>
              <a:srgbClr val="525067"/>
            </a:solidFill>
            <a:miter lim="400000"/>
          </a:ln>
        </p:spPr>
      </p:pic>
      <p:grpSp>
        <p:nvGrpSpPr>
          <p:cNvPr id="841" name="Group"/>
          <p:cNvGrpSpPr/>
          <p:nvPr/>
        </p:nvGrpSpPr>
        <p:grpSpPr>
          <a:xfrm>
            <a:off x="1896283" y="5722380"/>
            <a:ext cx="7513407" cy="1609337"/>
            <a:chOff x="0" y="0"/>
            <a:chExt cx="7513406" cy="1609335"/>
          </a:xfrm>
        </p:grpSpPr>
        <p:pic>
          <p:nvPicPr>
            <p:cNvPr id="836" name="base-r.pdf" descr="base-r.pdf"/>
            <p:cNvPicPr>
              <a:picLocks noChangeAspect="1"/>
            </p:cNvPicPr>
            <p:nvPr/>
          </p:nvPicPr>
          <p:blipFill>
            <a:blip r:embed="rId4"/>
            <a:srcRect l="3671" t="63332" r="69531" b="29208"/>
            <a:stretch>
              <a:fillRect/>
            </a:stretch>
          </p:blipFill>
          <p:spPr>
            <a:xfrm>
              <a:off x="64752" y="7373"/>
              <a:ext cx="7402911" cy="1592264"/>
            </a:xfrm>
            <a:custGeom>
              <a:avLst/>
              <a:gdLst/>
              <a:ahLst/>
              <a:cxnLst>
                <a:cxn ang="0">
                  <a:pos x="wd2" y="hd2"/>
                </a:cxn>
                <a:cxn ang="5400000">
                  <a:pos x="wd2" y="hd2"/>
                </a:cxn>
                <a:cxn ang="10800000">
                  <a:pos x="wd2" y="hd2"/>
                </a:cxn>
                <a:cxn ang="16200000">
                  <a:pos x="wd2" y="hd2"/>
                </a:cxn>
              </a:cxnLst>
              <a:rect l="0" t="0" r="r" b="b"/>
              <a:pathLst>
                <a:path w="21600" h="21600" extrusionOk="0">
                  <a:moveTo>
                    <a:pt x="1227" y="0"/>
                  </a:moveTo>
                  <a:cubicBezTo>
                    <a:pt x="867" y="0"/>
                    <a:pt x="651" y="0"/>
                    <a:pt x="507" y="280"/>
                  </a:cubicBezTo>
                  <a:cubicBezTo>
                    <a:pt x="299" y="631"/>
                    <a:pt x="136" y="1392"/>
                    <a:pt x="60" y="2358"/>
                  </a:cubicBezTo>
                  <a:cubicBezTo>
                    <a:pt x="0" y="3028"/>
                    <a:pt x="0" y="4032"/>
                    <a:pt x="0" y="5707"/>
                  </a:cubicBezTo>
                  <a:lnTo>
                    <a:pt x="0" y="15893"/>
                  </a:lnTo>
                  <a:cubicBezTo>
                    <a:pt x="0" y="17568"/>
                    <a:pt x="0" y="18572"/>
                    <a:pt x="60" y="19242"/>
                  </a:cubicBezTo>
                  <a:cubicBezTo>
                    <a:pt x="136" y="20208"/>
                    <a:pt x="299" y="20969"/>
                    <a:pt x="507" y="21320"/>
                  </a:cubicBezTo>
                  <a:cubicBezTo>
                    <a:pt x="651" y="21600"/>
                    <a:pt x="867" y="21600"/>
                    <a:pt x="1227" y="21600"/>
                  </a:cubicBezTo>
                  <a:lnTo>
                    <a:pt x="20373" y="21600"/>
                  </a:lnTo>
                  <a:cubicBezTo>
                    <a:pt x="20733" y="21600"/>
                    <a:pt x="20949" y="21600"/>
                    <a:pt x="21093" y="21320"/>
                  </a:cubicBezTo>
                  <a:cubicBezTo>
                    <a:pt x="21301" y="20968"/>
                    <a:pt x="21464" y="20208"/>
                    <a:pt x="21540" y="19242"/>
                  </a:cubicBezTo>
                  <a:cubicBezTo>
                    <a:pt x="21600" y="18572"/>
                    <a:pt x="21600" y="17568"/>
                    <a:pt x="21600" y="15893"/>
                  </a:cubicBezTo>
                  <a:lnTo>
                    <a:pt x="21600" y="5707"/>
                  </a:lnTo>
                  <a:cubicBezTo>
                    <a:pt x="21600" y="4032"/>
                    <a:pt x="21600" y="3028"/>
                    <a:pt x="21540" y="2358"/>
                  </a:cubicBezTo>
                  <a:cubicBezTo>
                    <a:pt x="21464" y="1392"/>
                    <a:pt x="21301" y="631"/>
                    <a:pt x="21093" y="280"/>
                  </a:cubicBezTo>
                  <a:cubicBezTo>
                    <a:pt x="20949" y="0"/>
                    <a:pt x="20733" y="0"/>
                    <a:pt x="20373" y="0"/>
                  </a:cubicBezTo>
                  <a:lnTo>
                    <a:pt x="1227" y="0"/>
                  </a:lnTo>
                  <a:close/>
                </a:path>
              </a:pathLst>
            </a:custGeom>
            <a:ln w="12700" cap="flat">
              <a:solidFill>
                <a:srgbClr val="525067"/>
              </a:solidFill>
              <a:prstDash val="solid"/>
              <a:miter lim="400000"/>
            </a:ln>
            <a:effectLst/>
          </p:spPr>
        </p:pic>
        <p:sp>
          <p:nvSpPr>
            <p:cNvPr id="837" name="Rectangle"/>
            <p:cNvSpPr/>
            <p:nvPr/>
          </p:nvSpPr>
          <p:spPr>
            <a:xfrm>
              <a:off x="58554" y="0"/>
              <a:ext cx="7454853" cy="146791"/>
            </a:xfrm>
            <a:prstGeom prst="rect">
              <a:avLst/>
            </a:prstGeom>
            <a:solidFill>
              <a:srgbClr val="FFFFFF"/>
            </a:solidFill>
            <a:ln w="12700" cap="flat">
              <a:noFill/>
              <a:miter lim="400000"/>
            </a:ln>
            <a:effectLst/>
          </p:spPr>
          <p:txBody>
            <a:bodyPr wrap="square" lIns="45719" tIns="45719" rIns="45719" bIns="45719" numCol="1" anchor="ctr">
              <a:noAutofit/>
            </a:bodyPr>
            <a:lstStyle/>
            <a:p>
              <a:endParaRPr/>
            </a:p>
          </p:txBody>
        </p:sp>
        <p:sp>
          <p:nvSpPr>
            <p:cNvPr id="838" name="Rectangle"/>
            <p:cNvSpPr/>
            <p:nvPr/>
          </p:nvSpPr>
          <p:spPr>
            <a:xfrm>
              <a:off x="58554" y="1462545"/>
              <a:ext cx="7454853" cy="146791"/>
            </a:xfrm>
            <a:prstGeom prst="rect">
              <a:avLst/>
            </a:prstGeom>
            <a:solidFill>
              <a:srgbClr val="FFFFFF"/>
            </a:solidFill>
            <a:ln w="12700" cap="flat">
              <a:noFill/>
              <a:miter lim="400000"/>
            </a:ln>
            <a:effectLst/>
          </p:spPr>
          <p:txBody>
            <a:bodyPr wrap="square" lIns="45719" tIns="45719" rIns="45719" bIns="45719" numCol="1" anchor="ctr">
              <a:noAutofit/>
            </a:bodyPr>
            <a:lstStyle/>
            <a:p>
              <a:endParaRPr/>
            </a:p>
          </p:txBody>
        </p:sp>
        <p:sp>
          <p:nvSpPr>
            <p:cNvPr id="839" name="Rectangle"/>
            <p:cNvSpPr/>
            <p:nvPr/>
          </p:nvSpPr>
          <p:spPr>
            <a:xfrm>
              <a:off x="0" y="145466"/>
              <a:ext cx="224918" cy="1367691"/>
            </a:xfrm>
            <a:prstGeom prst="rect">
              <a:avLst/>
            </a:prstGeom>
            <a:solidFill>
              <a:srgbClr val="FFFFFF"/>
            </a:solidFill>
            <a:ln w="12700" cap="flat">
              <a:noFill/>
              <a:miter lim="400000"/>
            </a:ln>
            <a:effectLst/>
          </p:spPr>
          <p:txBody>
            <a:bodyPr wrap="square" lIns="45719" tIns="45719" rIns="45719" bIns="45719" numCol="1" anchor="ctr">
              <a:noAutofit/>
            </a:bodyPr>
            <a:lstStyle/>
            <a:p>
              <a:endParaRPr/>
            </a:p>
          </p:txBody>
        </p:sp>
        <p:sp>
          <p:nvSpPr>
            <p:cNvPr id="840" name="Rectangle"/>
            <p:cNvSpPr/>
            <p:nvPr/>
          </p:nvSpPr>
          <p:spPr>
            <a:xfrm>
              <a:off x="7285188" y="86460"/>
              <a:ext cx="224918" cy="1463870"/>
            </a:xfrm>
            <a:prstGeom prst="rect">
              <a:avLst/>
            </a:prstGeom>
            <a:solidFill>
              <a:srgbClr val="FFFFFF"/>
            </a:solidFill>
            <a:ln w="12700" cap="flat">
              <a:noFill/>
              <a:miter lim="400000"/>
            </a:ln>
            <a:effectLst/>
          </p:spPr>
          <p:txBody>
            <a:bodyPr wrap="square" lIns="45719" tIns="45719" rIns="45719" bIns="45719" numCol="1" anchor="ctr">
              <a:noAutofit/>
            </a:bodyPr>
            <a:lstStyle/>
            <a:p>
              <a:endParaRPr/>
            </a:p>
          </p:txBody>
        </p:sp>
      </p:grpSp>
      <p:sp>
        <p:nvSpPr>
          <p:cNvPr id="842" name="14"/>
          <p:cNvSpPr txBox="1"/>
          <p:nvPr/>
        </p:nvSpPr>
        <p:spPr>
          <a:xfrm>
            <a:off x="374649" y="12998449"/>
            <a:ext cx="665164" cy="1409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defRPr sz="2600">
                <a:solidFill>
                  <a:srgbClr val="374556"/>
                </a:solidFill>
                <a:latin typeface="Helvetica"/>
                <a:ea typeface="Helvetica"/>
                <a:cs typeface="Helvetica"/>
                <a:sym typeface="Helvetica"/>
              </a:defRPr>
            </a:pPr>
            <a:r>
              <a:t>14</a:t>
            </a:r>
          </a:p>
          <a:p>
            <a:pPr lvl="1">
              <a:defRPr sz="3000">
                <a:solidFill>
                  <a:srgbClr val="EBEBEB"/>
                </a:solidFill>
                <a:latin typeface="Helvetica"/>
                <a:ea typeface="Helvetica"/>
                <a:cs typeface="Helvetica"/>
                <a:sym typeface="Helvetica"/>
              </a:defRPr>
            </a:pPr>
            <a:endParaRPr/>
          </a:p>
        </p:txBody>
      </p:sp>
      <p:sp>
        <p:nvSpPr>
          <p:cNvPr id="843" name="&gt; x &lt;- c(1.5, 2.6, 1.7, 3.2, 3.0, 2.9, …)"/>
          <p:cNvSpPr txBox="1"/>
          <p:nvPr/>
        </p:nvSpPr>
        <p:spPr>
          <a:xfrm>
            <a:off x="8976651" y="5892799"/>
            <a:ext cx="7301130" cy="457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2300">
                <a:solidFill>
                  <a:srgbClr val="000000"/>
                </a:solidFill>
                <a:latin typeface="Courier"/>
                <a:ea typeface="Courier"/>
                <a:cs typeface="Courier"/>
                <a:sym typeface="Courier"/>
              </a:defRPr>
            </a:lvl1pPr>
          </a:lstStyle>
          <a:p>
            <a:r>
              <a:t>&gt; x &lt;- c(1.5, 2.6, 1.7, 3.2, 3.0, 2.9, …)</a:t>
            </a:r>
          </a:p>
        </p:txBody>
      </p:sp>
      <p:sp>
        <p:nvSpPr>
          <p:cNvPr id="844" name="Rounded Rectangle"/>
          <p:cNvSpPr/>
          <p:nvPr/>
        </p:nvSpPr>
        <p:spPr>
          <a:xfrm>
            <a:off x="1638943" y="5798810"/>
            <a:ext cx="5527180" cy="1526322"/>
          </a:xfrm>
          <a:prstGeom prst="roundRect">
            <a:avLst>
              <a:gd name="adj" fmla="val 12481"/>
            </a:avLst>
          </a:prstGeom>
          <a:ln w="12700">
            <a:solidFill>
              <a:srgbClr val="525067"/>
            </a:solidFill>
            <a:miter lim="400000"/>
          </a:ln>
        </p:spPr>
        <p:txBody>
          <a:bodyPr lIns="45719" rIns="45719" anchor="ctr"/>
          <a:lstStyle/>
          <a:p>
            <a:pPr>
              <a:defRPr sz="2500"/>
            </a:pPr>
            <a:endParaRPr/>
          </a:p>
        </p:txBody>
      </p:sp>
      <p:sp>
        <p:nvSpPr>
          <p:cNvPr id="845" name="&gt; x"/>
          <p:cNvSpPr txBox="1"/>
          <p:nvPr/>
        </p:nvSpPr>
        <p:spPr>
          <a:xfrm>
            <a:off x="8971726" y="6301046"/>
            <a:ext cx="640166" cy="457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2300">
                <a:solidFill>
                  <a:srgbClr val="000000"/>
                </a:solidFill>
                <a:latin typeface="Courier"/>
                <a:ea typeface="Courier"/>
                <a:cs typeface="Courier"/>
                <a:sym typeface="Courier"/>
              </a:defRPr>
            </a:lvl1pPr>
          </a:lstStyle>
          <a:p>
            <a:r>
              <a:t>&gt; x</a:t>
            </a:r>
          </a:p>
        </p:txBody>
      </p:sp>
      <p:sp>
        <p:nvSpPr>
          <p:cNvPr id="846" name="&gt; [1] 1.5  2.6  1.7  3.2  3.0  2.9 …"/>
          <p:cNvSpPr txBox="1"/>
          <p:nvPr/>
        </p:nvSpPr>
        <p:spPr>
          <a:xfrm>
            <a:off x="8971726" y="6709833"/>
            <a:ext cx="6442863" cy="457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sz="2300">
                <a:solidFill>
                  <a:srgbClr val="000000"/>
                </a:solidFill>
                <a:latin typeface="Courier"/>
                <a:ea typeface="Courier"/>
                <a:cs typeface="Courier"/>
                <a:sym typeface="Courier"/>
              </a:defRPr>
            </a:lvl1pPr>
          </a:lstStyle>
          <a:p>
            <a:r>
              <a:t>&gt; [1] 1.5  2.6  1.7  3.2  3.0  2.9 …</a:t>
            </a:r>
          </a:p>
        </p:txBody>
      </p:sp>
      <p:sp>
        <p:nvSpPr>
          <p:cNvPr id="847" name="Rounded Rectangle"/>
          <p:cNvSpPr/>
          <p:nvPr/>
        </p:nvSpPr>
        <p:spPr>
          <a:xfrm>
            <a:off x="8560443" y="5799045"/>
            <a:ext cx="8381393" cy="1526322"/>
          </a:xfrm>
          <a:prstGeom prst="roundRect">
            <a:avLst>
              <a:gd name="adj" fmla="val 12481"/>
            </a:avLst>
          </a:prstGeom>
          <a:ln w="12700">
            <a:solidFill>
              <a:srgbClr val="525067"/>
            </a:solidFill>
            <a:miter lim="400000"/>
          </a:ln>
        </p:spPr>
        <p:txBody>
          <a:bodyPr lIns="45719" rIns="45719" anchor="ctr"/>
          <a:lstStyle/>
          <a:p>
            <a:pPr>
              <a:defRPr sz="2500"/>
            </a:pPr>
            <a:endParaRPr/>
          </a:p>
        </p:txBody>
      </p:sp>
      <p:sp>
        <p:nvSpPr>
          <p:cNvPr id="848" name="Rounded Rectangle"/>
          <p:cNvSpPr/>
          <p:nvPr/>
        </p:nvSpPr>
        <p:spPr>
          <a:xfrm>
            <a:off x="13375712" y="7609416"/>
            <a:ext cx="3635402" cy="812261"/>
          </a:xfrm>
          <a:prstGeom prst="roundRect">
            <a:avLst>
              <a:gd name="adj" fmla="val 23453"/>
            </a:avLst>
          </a:prstGeom>
          <a:solidFill>
            <a:srgbClr val="880C0A">
              <a:alpha val="67831"/>
            </a:srgbClr>
          </a:solidFill>
          <a:ln w="12700">
            <a:miter lim="400000"/>
          </a:ln>
        </p:spPr>
        <p:txBody>
          <a:bodyPr lIns="45719" rIns="45719" anchor="ctr"/>
          <a:lstStyle/>
          <a:p>
            <a:endParaRPr/>
          </a:p>
        </p:txBody>
      </p:sp>
      <p:sp>
        <p:nvSpPr>
          <p:cNvPr id="849" name="DON’T USE"/>
          <p:cNvSpPr txBox="1"/>
          <p:nvPr/>
        </p:nvSpPr>
        <p:spPr>
          <a:xfrm>
            <a:off x="14134679" y="7748980"/>
            <a:ext cx="2234475" cy="558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lstStyle>
            <a:lvl1pPr>
              <a:defRPr sz="2800" b="1">
                <a:solidFill>
                  <a:srgbClr val="FFFFFF"/>
                </a:solidFill>
                <a:latin typeface="Helvetica"/>
                <a:ea typeface="Helvetica"/>
                <a:cs typeface="Helvetica"/>
                <a:sym typeface="Helvetica"/>
              </a:defRPr>
            </a:lvl1pPr>
          </a:lstStyle>
          <a:p>
            <a:r>
              <a:t>DON’T USE</a:t>
            </a:r>
          </a:p>
        </p:txBody>
      </p:sp>
      <p:sp>
        <p:nvSpPr>
          <p:cNvPr id="850" name="DO"/>
          <p:cNvSpPr txBox="1"/>
          <p:nvPr/>
        </p:nvSpPr>
        <p:spPr>
          <a:xfrm>
            <a:off x="14950031" y="10612966"/>
            <a:ext cx="781573" cy="558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lstStyle>
            <a:lvl1pPr>
              <a:defRPr sz="2800" b="1">
                <a:solidFill>
                  <a:srgbClr val="FFFFFF"/>
                </a:solidFill>
                <a:latin typeface="Helvetica"/>
                <a:ea typeface="Helvetica"/>
                <a:cs typeface="Helvetica"/>
                <a:sym typeface="Helvetica"/>
              </a:defRPr>
            </a:lvl1pPr>
          </a:lstStyle>
          <a:p>
            <a:r>
              <a:t>DO</a:t>
            </a:r>
          </a:p>
        </p:txBody>
      </p:sp>
      <p:sp>
        <p:nvSpPr>
          <p:cNvPr id="851" name="Rounded Rectangle"/>
          <p:cNvSpPr/>
          <p:nvPr/>
        </p:nvSpPr>
        <p:spPr>
          <a:xfrm>
            <a:off x="13418687" y="8741498"/>
            <a:ext cx="3549452" cy="4288633"/>
          </a:xfrm>
          <a:prstGeom prst="roundRect">
            <a:avLst>
              <a:gd name="adj" fmla="val 5367"/>
            </a:avLst>
          </a:prstGeom>
          <a:ln w="12700">
            <a:solidFill>
              <a:srgbClr val="525067"/>
            </a:solidFill>
            <a:miter lim="400000"/>
          </a:ln>
        </p:spPr>
        <p:txBody>
          <a:bodyPr lIns="45719" rIns="45719" anchor="ctr"/>
          <a:lstStyle/>
          <a:p>
            <a:pPr>
              <a:defRPr sz="2500"/>
            </a:pPr>
            <a:endParaRPr/>
          </a:p>
        </p:txBody>
      </p:sp>
      <p:sp>
        <p:nvSpPr>
          <p:cNvPr id="852" name="Spaces in names…"/>
          <p:cNvSpPr txBox="1"/>
          <p:nvPr/>
        </p:nvSpPr>
        <p:spPr>
          <a:xfrm>
            <a:off x="12516571" y="9380796"/>
            <a:ext cx="4556033" cy="2946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indent="555625">
              <a:defRPr sz="2300">
                <a:solidFill>
                  <a:srgbClr val="374556"/>
                </a:solidFill>
                <a:latin typeface="Courier"/>
                <a:ea typeface="Courier"/>
                <a:cs typeface="Courier"/>
                <a:sym typeface="Courier"/>
              </a:defRPr>
            </a:pPr>
            <a:r>
              <a:t>Spaces in names</a:t>
            </a:r>
          </a:p>
          <a:p>
            <a:pPr indent="555625">
              <a:defRPr sz="2300">
                <a:solidFill>
                  <a:srgbClr val="374556"/>
                </a:solidFill>
                <a:latin typeface="Courier"/>
                <a:ea typeface="Courier"/>
                <a:cs typeface="Courier"/>
                <a:sym typeface="Courier"/>
              </a:defRPr>
            </a:pPr>
            <a:endParaRPr/>
          </a:p>
          <a:p>
            <a:pPr indent="555625">
              <a:defRPr sz="2300">
                <a:solidFill>
                  <a:srgbClr val="374556"/>
                </a:solidFill>
                <a:latin typeface="Courier"/>
                <a:ea typeface="Courier"/>
                <a:cs typeface="Courier"/>
                <a:sym typeface="Courier"/>
              </a:defRPr>
            </a:pPr>
            <a:r>
              <a:t>Special characters </a:t>
            </a:r>
          </a:p>
          <a:p>
            <a:pPr indent="555625">
              <a:defRPr sz="2300">
                <a:solidFill>
                  <a:srgbClr val="374556"/>
                </a:solidFill>
                <a:latin typeface="Courier"/>
                <a:ea typeface="Courier"/>
                <a:cs typeface="Courier"/>
                <a:sym typeface="Courier"/>
              </a:defRPr>
            </a:pPr>
            <a:r>
              <a:t>% ? / | \ &amp; $ @</a:t>
            </a:r>
          </a:p>
          <a:p>
            <a:pPr indent="555625">
              <a:defRPr sz="2300">
                <a:solidFill>
                  <a:srgbClr val="374556"/>
                </a:solidFill>
                <a:latin typeface="Courier"/>
                <a:ea typeface="Courier"/>
                <a:cs typeface="Courier"/>
                <a:sym typeface="Courier"/>
              </a:defRPr>
            </a:pPr>
            <a:endParaRPr/>
          </a:p>
          <a:p>
            <a:pPr indent="555625">
              <a:defRPr sz="2300">
                <a:solidFill>
                  <a:srgbClr val="374556"/>
                </a:solidFill>
                <a:latin typeface="Courier"/>
                <a:ea typeface="Courier"/>
                <a:cs typeface="Courier"/>
                <a:sym typeface="Courier"/>
              </a:defRPr>
            </a:pPr>
            <a:r>
              <a:t>Unspecific names</a:t>
            </a:r>
          </a:p>
          <a:p>
            <a:pPr indent="555625">
              <a:defRPr sz="2300">
                <a:solidFill>
                  <a:srgbClr val="374556"/>
                </a:solidFill>
                <a:latin typeface="Courier"/>
                <a:ea typeface="Courier"/>
                <a:cs typeface="Courier"/>
                <a:sym typeface="Courier"/>
              </a:defRPr>
            </a:pPr>
            <a:endParaRPr/>
          </a:p>
          <a:p>
            <a:pPr indent="555625">
              <a:defRPr sz="2300">
                <a:solidFill>
                  <a:srgbClr val="374556"/>
                </a:solidFill>
                <a:latin typeface="Courier"/>
                <a:ea typeface="Courier"/>
                <a:cs typeface="Courier"/>
                <a:sym typeface="Courier"/>
              </a:defRPr>
            </a:pPr>
            <a:r>
              <a:t>Short/long names</a:t>
            </a:r>
          </a:p>
        </p:txBody>
      </p:sp>
    </p:spTree>
    <p:extLst>
      <p:ext uri="{BB962C8B-B14F-4D97-AF65-F5344CB8AC3E}">
        <p14:creationId xmlns:p14="http://schemas.microsoft.com/office/powerpoint/2010/main" val="575989813"/>
      </p:ext>
    </p:extLst>
  </p:cSld>
  <p:clrMapOvr>
    <a:masterClrMapping/>
  </p:clrMapOvr>
  <p:transition spd="med"/>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54" name="base-r.pdf" descr="base-r.pdf"/>
          <p:cNvPicPr>
            <a:picLocks noChangeAspect="1"/>
          </p:cNvPicPr>
          <p:nvPr/>
        </p:nvPicPr>
        <p:blipFill>
          <a:blip r:embed="rId2"/>
          <a:srcRect l="1944" t="34675" r="66484" b="41583"/>
          <a:stretch>
            <a:fillRect/>
          </a:stretch>
        </p:blipFill>
        <p:spPr>
          <a:xfrm>
            <a:off x="12346352" y="5541378"/>
            <a:ext cx="7984729" cy="4639867"/>
          </a:xfrm>
          <a:custGeom>
            <a:avLst/>
            <a:gdLst/>
            <a:ahLst/>
            <a:cxnLst>
              <a:cxn ang="0">
                <a:pos x="wd2" y="hd2"/>
              </a:cxn>
              <a:cxn ang="5400000">
                <a:pos x="wd2" y="hd2"/>
              </a:cxn>
              <a:cxn ang="10800000">
                <a:pos x="wd2" y="hd2"/>
              </a:cxn>
              <a:cxn ang="16200000">
                <a:pos x="wd2" y="hd2"/>
              </a:cxn>
            </a:cxnLst>
            <a:rect l="0" t="0" r="r" b="b"/>
            <a:pathLst>
              <a:path w="21600" h="21600" extrusionOk="0">
                <a:moveTo>
                  <a:pt x="1426" y="0"/>
                </a:moveTo>
                <a:cubicBezTo>
                  <a:pt x="1007" y="0"/>
                  <a:pt x="757" y="0"/>
                  <a:pt x="590" y="120"/>
                </a:cubicBezTo>
                <a:cubicBezTo>
                  <a:pt x="348" y="271"/>
                  <a:pt x="158" y="599"/>
                  <a:pt x="70" y="1014"/>
                </a:cubicBezTo>
                <a:cubicBezTo>
                  <a:pt x="0" y="1303"/>
                  <a:pt x="0" y="1734"/>
                  <a:pt x="0" y="2454"/>
                </a:cubicBezTo>
                <a:lnTo>
                  <a:pt x="0" y="19144"/>
                </a:lnTo>
                <a:cubicBezTo>
                  <a:pt x="0" y="19865"/>
                  <a:pt x="0" y="20297"/>
                  <a:pt x="70" y="20586"/>
                </a:cubicBezTo>
                <a:cubicBezTo>
                  <a:pt x="158" y="21001"/>
                  <a:pt x="348" y="21329"/>
                  <a:pt x="590" y="21480"/>
                </a:cubicBezTo>
                <a:cubicBezTo>
                  <a:pt x="757" y="21600"/>
                  <a:pt x="1007" y="21600"/>
                  <a:pt x="1426" y="21600"/>
                </a:cubicBezTo>
                <a:lnTo>
                  <a:pt x="20174" y="21600"/>
                </a:lnTo>
                <a:cubicBezTo>
                  <a:pt x="20593" y="21600"/>
                  <a:pt x="20843" y="21600"/>
                  <a:pt x="21010" y="21480"/>
                </a:cubicBezTo>
                <a:cubicBezTo>
                  <a:pt x="21252" y="21329"/>
                  <a:pt x="21442" y="21001"/>
                  <a:pt x="21530" y="20586"/>
                </a:cubicBezTo>
                <a:cubicBezTo>
                  <a:pt x="21600" y="20297"/>
                  <a:pt x="21600" y="19865"/>
                  <a:pt x="21600" y="19144"/>
                </a:cubicBezTo>
                <a:lnTo>
                  <a:pt x="21600" y="2454"/>
                </a:lnTo>
                <a:cubicBezTo>
                  <a:pt x="21600" y="1734"/>
                  <a:pt x="21600" y="1303"/>
                  <a:pt x="21530" y="1014"/>
                </a:cubicBezTo>
                <a:cubicBezTo>
                  <a:pt x="21442" y="599"/>
                  <a:pt x="21252" y="271"/>
                  <a:pt x="21010" y="120"/>
                </a:cubicBezTo>
                <a:cubicBezTo>
                  <a:pt x="20843" y="0"/>
                  <a:pt x="20593" y="0"/>
                  <a:pt x="20174" y="0"/>
                </a:cubicBezTo>
                <a:lnTo>
                  <a:pt x="1426" y="0"/>
                </a:lnTo>
                <a:close/>
              </a:path>
            </a:pathLst>
          </a:custGeom>
          <a:ln w="12700">
            <a:solidFill>
              <a:srgbClr val="525067"/>
            </a:solidFill>
            <a:miter lim="400000"/>
          </a:ln>
        </p:spPr>
      </p:pic>
      <p:grpSp>
        <p:nvGrpSpPr>
          <p:cNvPr id="858" name="Group"/>
          <p:cNvGrpSpPr/>
          <p:nvPr/>
        </p:nvGrpSpPr>
        <p:grpSpPr>
          <a:xfrm>
            <a:off x="1397000" y="1524000"/>
            <a:ext cx="10448747" cy="3828691"/>
            <a:chOff x="0" y="0"/>
            <a:chExt cx="10448746" cy="3828690"/>
          </a:xfrm>
        </p:grpSpPr>
        <p:sp>
          <p:nvSpPr>
            <p:cNvPr id="855" name="R BASE SYNTAX - RUN THROUGH"/>
            <p:cNvSpPr txBox="1"/>
            <p:nvPr/>
          </p:nvSpPr>
          <p:spPr>
            <a:xfrm>
              <a:off x="0" y="793955"/>
              <a:ext cx="10448747" cy="303473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noAutofit/>
            </a:bodyPr>
            <a:lstStyle>
              <a:lvl1pPr>
                <a:defRPr sz="5000">
                  <a:solidFill>
                    <a:srgbClr val="374556"/>
                  </a:solidFill>
                  <a:latin typeface="Helvetica"/>
                  <a:ea typeface="Helvetica"/>
                  <a:cs typeface="Helvetica"/>
                  <a:sym typeface="Helvetica"/>
                </a:defRPr>
              </a:lvl1pPr>
            </a:lstStyle>
            <a:p>
              <a:r>
                <a:t>R BASE SYNTAX - RUN THROUGH</a:t>
              </a:r>
            </a:p>
          </p:txBody>
        </p:sp>
        <p:sp>
          <p:nvSpPr>
            <p:cNvPr id="856" name="https://rstudio.com/resources/cheatsheets/"/>
            <p:cNvSpPr txBox="1"/>
            <p:nvPr/>
          </p:nvSpPr>
          <p:spPr>
            <a:xfrm>
              <a:off x="2343469" y="0"/>
              <a:ext cx="7889198" cy="48129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noAutofit/>
            </a:bodyPr>
            <a:lstStyle/>
            <a:p>
              <a:pPr>
                <a:defRPr sz="2200" spc="412">
                  <a:solidFill>
                    <a:srgbClr val="374556"/>
                  </a:solidFill>
                  <a:latin typeface="Helvetica"/>
                  <a:ea typeface="Helvetica"/>
                  <a:cs typeface="Helvetica"/>
                  <a:sym typeface="Helvetica"/>
                </a:defRPr>
              </a:pPr>
              <a:r>
                <a:rPr u="sng">
                  <a:hlinkClick r:id="rId3"/>
                </a:rPr>
                <a:t>https://rstudio.com/resources/cheatsheets/</a:t>
              </a:r>
              <a:r>
                <a:t> </a:t>
              </a:r>
            </a:p>
          </p:txBody>
        </p:sp>
        <p:sp>
          <p:nvSpPr>
            <p:cNvPr id="857" name="Line"/>
            <p:cNvSpPr/>
            <p:nvPr/>
          </p:nvSpPr>
          <p:spPr>
            <a:xfrm>
              <a:off x="122816" y="240416"/>
              <a:ext cx="1878326" cy="1"/>
            </a:xfrm>
            <a:prstGeom prst="line">
              <a:avLst/>
            </a:prstGeom>
            <a:noFill/>
            <a:ln w="88900" cap="flat">
              <a:solidFill>
                <a:srgbClr val="DA8522">
                  <a:alpha val="60910"/>
                </a:srgbClr>
              </a:solidFill>
              <a:prstDash val="solid"/>
              <a:miter lim="400000"/>
            </a:ln>
            <a:effectLst/>
          </p:spPr>
          <p:txBody>
            <a:bodyPr wrap="square" lIns="0" tIns="0" rIns="0" bIns="0" numCol="1" anchor="t">
              <a:noAutofit/>
            </a:bodyPr>
            <a:lstStyle/>
            <a:p>
              <a:pPr defTabSz="457200">
                <a:defRPr sz="1200">
                  <a:solidFill>
                    <a:srgbClr val="000000"/>
                  </a:solidFill>
                  <a:latin typeface="Helvetica"/>
                  <a:ea typeface="Helvetica"/>
                  <a:cs typeface="Helvetica"/>
                  <a:sym typeface="Helvetica"/>
                </a:defRPr>
              </a:pPr>
              <a:endParaRPr/>
            </a:p>
          </p:txBody>
        </p:sp>
      </p:grpSp>
      <p:sp>
        <p:nvSpPr>
          <p:cNvPr id="859" name="Rectangle"/>
          <p:cNvSpPr/>
          <p:nvPr/>
        </p:nvSpPr>
        <p:spPr>
          <a:xfrm>
            <a:off x="1512229" y="4064000"/>
            <a:ext cx="21614221" cy="48190"/>
          </a:xfrm>
          <a:prstGeom prst="rect">
            <a:avLst/>
          </a:prstGeom>
          <a:solidFill>
            <a:srgbClr val="374556"/>
          </a:solidFill>
          <a:ln w="12700">
            <a:miter lim="400000"/>
          </a:ln>
        </p:spPr>
        <p:txBody>
          <a:bodyPr lIns="45719" rIns="45719" anchor="ctr"/>
          <a:lstStyle/>
          <a:p>
            <a:endParaRPr/>
          </a:p>
        </p:txBody>
      </p:sp>
      <p:pic>
        <p:nvPicPr>
          <p:cNvPr id="860" name="base-r.pdf" descr="base-r.pdf"/>
          <p:cNvPicPr>
            <a:picLocks noChangeAspect="1"/>
          </p:cNvPicPr>
          <p:nvPr/>
        </p:nvPicPr>
        <p:blipFill>
          <a:blip r:embed="rId4"/>
          <a:srcRect l="57299" t="87707" r="2100" b="4853"/>
          <a:stretch>
            <a:fillRect/>
          </a:stretch>
        </p:blipFill>
        <p:spPr>
          <a:xfrm>
            <a:off x="12348312" y="11616783"/>
            <a:ext cx="10256045" cy="1452167"/>
          </a:xfrm>
          <a:custGeom>
            <a:avLst/>
            <a:gdLst/>
            <a:ahLst/>
            <a:cxnLst>
              <a:cxn ang="0">
                <a:pos x="wd2" y="hd2"/>
              </a:cxn>
              <a:cxn ang="5400000">
                <a:pos x="wd2" y="hd2"/>
              </a:cxn>
              <a:cxn ang="10800000">
                <a:pos x="wd2" y="hd2"/>
              </a:cxn>
              <a:cxn ang="16200000">
                <a:pos x="wd2" y="hd2"/>
              </a:cxn>
            </a:cxnLst>
            <a:rect l="0" t="0" r="r" b="b"/>
            <a:pathLst>
              <a:path w="21600" h="21600" extrusionOk="0">
                <a:moveTo>
                  <a:pt x="887" y="0"/>
                </a:moveTo>
                <a:cubicBezTo>
                  <a:pt x="627" y="0"/>
                  <a:pt x="470" y="0"/>
                  <a:pt x="366" y="307"/>
                </a:cubicBezTo>
                <a:cubicBezTo>
                  <a:pt x="216" y="693"/>
                  <a:pt x="98" y="1526"/>
                  <a:pt x="43" y="2586"/>
                </a:cubicBezTo>
                <a:cubicBezTo>
                  <a:pt x="0" y="3321"/>
                  <a:pt x="0" y="4425"/>
                  <a:pt x="0" y="6263"/>
                </a:cubicBezTo>
                <a:lnTo>
                  <a:pt x="0" y="15337"/>
                </a:lnTo>
                <a:cubicBezTo>
                  <a:pt x="0" y="17175"/>
                  <a:pt x="0" y="18273"/>
                  <a:pt x="43" y="19008"/>
                </a:cubicBezTo>
                <a:cubicBezTo>
                  <a:pt x="98" y="20068"/>
                  <a:pt x="216" y="20907"/>
                  <a:pt x="366" y="21293"/>
                </a:cubicBezTo>
                <a:cubicBezTo>
                  <a:pt x="470" y="21600"/>
                  <a:pt x="627" y="21600"/>
                  <a:pt x="887" y="21600"/>
                </a:cubicBezTo>
                <a:lnTo>
                  <a:pt x="20713" y="21600"/>
                </a:lnTo>
                <a:cubicBezTo>
                  <a:pt x="20973" y="21600"/>
                  <a:pt x="21130" y="21600"/>
                  <a:pt x="21234" y="21293"/>
                </a:cubicBezTo>
                <a:cubicBezTo>
                  <a:pt x="21384" y="20907"/>
                  <a:pt x="21502" y="20068"/>
                  <a:pt x="21557" y="19008"/>
                </a:cubicBezTo>
                <a:cubicBezTo>
                  <a:pt x="21600" y="18273"/>
                  <a:pt x="21600" y="17175"/>
                  <a:pt x="21600" y="15337"/>
                </a:cubicBezTo>
                <a:lnTo>
                  <a:pt x="21600" y="6263"/>
                </a:lnTo>
                <a:cubicBezTo>
                  <a:pt x="21600" y="4425"/>
                  <a:pt x="21600" y="3321"/>
                  <a:pt x="21557" y="2586"/>
                </a:cubicBezTo>
                <a:cubicBezTo>
                  <a:pt x="21502" y="1526"/>
                  <a:pt x="21384" y="693"/>
                  <a:pt x="21234" y="307"/>
                </a:cubicBezTo>
                <a:cubicBezTo>
                  <a:pt x="21130" y="0"/>
                  <a:pt x="20973" y="0"/>
                  <a:pt x="20713" y="0"/>
                </a:cubicBezTo>
                <a:lnTo>
                  <a:pt x="887" y="0"/>
                </a:lnTo>
                <a:close/>
              </a:path>
            </a:pathLst>
          </a:custGeom>
          <a:ln w="12700">
            <a:solidFill>
              <a:srgbClr val="525067"/>
            </a:solidFill>
            <a:miter lim="400000"/>
          </a:ln>
        </p:spPr>
      </p:pic>
      <p:sp>
        <p:nvSpPr>
          <p:cNvPr id="861" name="Rounded Rectangle"/>
          <p:cNvSpPr/>
          <p:nvPr/>
        </p:nvSpPr>
        <p:spPr>
          <a:xfrm>
            <a:off x="12344421" y="10617673"/>
            <a:ext cx="10213027" cy="812260"/>
          </a:xfrm>
          <a:prstGeom prst="roundRect">
            <a:avLst>
              <a:gd name="adj" fmla="val 23453"/>
            </a:avLst>
          </a:prstGeom>
          <a:solidFill>
            <a:srgbClr val="DA8522">
              <a:alpha val="64546"/>
            </a:srgbClr>
          </a:solidFill>
          <a:ln w="12700">
            <a:miter lim="400000"/>
          </a:ln>
        </p:spPr>
        <p:txBody>
          <a:bodyPr lIns="45719" rIns="45719" anchor="ctr"/>
          <a:lstStyle/>
          <a:p>
            <a:endParaRPr/>
          </a:p>
        </p:txBody>
      </p:sp>
      <p:sp>
        <p:nvSpPr>
          <p:cNvPr id="862" name="CONDITIONS"/>
          <p:cNvSpPr txBox="1"/>
          <p:nvPr/>
        </p:nvSpPr>
        <p:spPr>
          <a:xfrm>
            <a:off x="16338734" y="10744403"/>
            <a:ext cx="2326002" cy="558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lstStyle>
            <a:lvl1pPr>
              <a:defRPr sz="2800" b="1">
                <a:solidFill>
                  <a:srgbClr val="FFFFFF"/>
                </a:solidFill>
                <a:latin typeface="Helvetica"/>
                <a:ea typeface="Helvetica"/>
                <a:cs typeface="Helvetica"/>
                <a:sym typeface="Helvetica"/>
              </a:defRPr>
            </a:lvl1pPr>
          </a:lstStyle>
          <a:p>
            <a:r>
              <a:t>CONDITIONS</a:t>
            </a:r>
          </a:p>
        </p:txBody>
      </p:sp>
      <p:pic>
        <p:nvPicPr>
          <p:cNvPr id="863" name="base-r.pdf" descr="base-r.pdf"/>
          <p:cNvPicPr>
            <a:picLocks noChangeAspect="1"/>
          </p:cNvPicPr>
          <p:nvPr/>
        </p:nvPicPr>
        <p:blipFill>
          <a:blip r:embed="rId4"/>
          <a:srcRect l="26836" t="48726" r="50519" b="12288"/>
          <a:stretch>
            <a:fillRect/>
          </a:stretch>
        </p:blipFill>
        <p:spPr>
          <a:xfrm>
            <a:off x="3293048" y="5596083"/>
            <a:ext cx="5502673" cy="7320757"/>
          </a:xfrm>
          <a:custGeom>
            <a:avLst/>
            <a:gdLst/>
            <a:ahLst/>
            <a:cxnLst>
              <a:cxn ang="0">
                <a:pos x="wd2" y="hd2"/>
              </a:cxn>
              <a:cxn ang="5400000">
                <a:pos x="wd2" y="hd2"/>
              </a:cxn>
              <a:cxn ang="10800000">
                <a:pos x="wd2" y="hd2"/>
              </a:cxn>
              <a:cxn ang="16200000">
                <a:pos x="wd2" y="hd2"/>
              </a:cxn>
            </a:cxnLst>
            <a:rect l="0" t="0" r="r" b="b"/>
            <a:pathLst>
              <a:path w="21599" h="21599" extrusionOk="0">
                <a:moveTo>
                  <a:pt x="1095" y="0"/>
                </a:moveTo>
                <a:cubicBezTo>
                  <a:pt x="774" y="0"/>
                  <a:pt x="580" y="-1"/>
                  <a:pt x="451" y="39"/>
                </a:cubicBezTo>
                <a:cubicBezTo>
                  <a:pt x="266" y="90"/>
                  <a:pt x="120" y="200"/>
                  <a:pt x="53" y="339"/>
                </a:cubicBezTo>
                <a:cubicBezTo>
                  <a:pt x="-1" y="436"/>
                  <a:pt x="0" y="581"/>
                  <a:pt x="0" y="823"/>
                </a:cubicBezTo>
                <a:lnTo>
                  <a:pt x="0" y="20775"/>
                </a:lnTo>
                <a:cubicBezTo>
                  <a:pt x="0" y="21017"/>
                  <a:pt x="-1" y="21162"/>
                  <a:pt x="53" y="21259"/>
                </a:cubicBezTo>
                <a:cubicBezTo>
                  <a:pt x="120" y="21398"/>
                  <a:pt x="266" y="21508"/>
                  <a:pt x="451" y="21559"/>
                </a:cubicBezTo>
                <a:cubicBezTo>
                  <a:pt x="580" y="21599"/>
                  <a:pt x="774" y="21598"/>
                  <a:pt x="1095" y="21598"/>
                </a:cubicBezTo>
                <a:lnTo>
                  <a:pt x="20504" y="21598"/>
                </a:lnTo>
                <a:cubicBezTo>
                  <a:pt x="20825" y="21599"/>
                  <a:pt x="21019" y="21599"/>
                  <a:pt x="21147" y="21559"/>
                </a:cubicBezTo>
                <a:cubicBezTo>
                  <a:pt x="21332" y="21508"/>
                  <a:pt x="21477" y="21398"/>
                  <a:pt x="21544" y="21259"/>
                </a:cubicBezTo>
                <a:cubicBezTo>
                  <a:pt x="21598" y="21162"/>
                  <a:pt x="21599" y="21017"/>
                  <a:pt x="21599" y="20775"/>
                </a:cubicBezTo>
                <a:lnTo>
                  <a:pt x="21599" y="823"/>
                </a:lnTo>
                <a:cubicBezTo>
                  <a:pt x="21599" y="581"/>
                  <a:pt x="21598" y="436"/>
                  <a:pt x="21544" y="339"/>
                </a:cubicBezTo>
                <a:cubicBezTo>
                  <a:pt x="21477" y="200"/>
                  <a:pt x="21332" y="90"/>
                  <a:pt x="21147" y="39"/>
                </a:cubicBezTo>
                <a:cubicBezTo>
                  <a:pt x="21019" y="-1"/>
                  <a:pt x="20825" y="0"/>
                  <a:pt x="20504" y="0"/>
                </a:cubicBezTo>
                <a:lnTo>
                  <a:pt x="1095" y="0"/>
                </a:lnTo>
                <a:close/>
              </a:path>
            </a:pathLst>
          </a:custGeom>
          <a:ln w="12700">
            <a:solidFill>
              <a:srgbClr val="525067"/>
            </a:solidFill>
            <a:miter lim="400000"/>
          </a:ln>
        </p:spPr>
      </p:pic>
      <p:sp>
        <p:nvSpPr>
          <p:cNvPr id="864" name="Rounded Rectangle"/>
          <p:cNvSpPr/>
          <p:nvPr/>
        </p:nvSpPr>
        <p:spPr>
          <a:xfrm>
            <a:off x="3286721" y="4540431"/>
            <a:ext cx="5515328" cy="812260"/>
          </a:xfrm>
          <a:prstGeom prst="roundRect">
            <a:avLst>
              <a:gd name="adj" fmla="val 23453"/>
            </a:avLst>
          </a:prstGeom>
          <a:solidFill>
            <a:srgbClr val="DA8522">
              <a:alpha val="64934"/>
            </a:srgbClr>
          </a:solidFill>
          <a:ln w="12700">
            <a:miter lim="400000"/>
          </a:ln>
        </p:spPr>
        <p:txBody>
          <a:bodyPr lIns="45719" rIns="45719" anchor="ctr"/>
          <a:lstStyle/>
          <a:p>
            <a:endParaRPr/>
          </a:p>
        </p:txBody>
      </p:sp>
      <p:sp>
        <p:nvSpPr>
          <p:cNvPr id="865" name="SELECTING ELEMENTS"/>
          <p:cNvSpPr txBox="1"/>
          <p:nvPr/>
        </p:nvSpPr>
        <p:spPr>
          <a:xfrm>
            <a:off x="3978361" y="4667160"/>
            <a:ext cx="4225446" cy="558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lstStyle>
            <a:lvl1pPr>
              <a:defRPr sz="2800" b="1">
                <a:solidFill>
                  <a:srgbClr val="FFFFFF"/>
                </a:solidFill>
                <a:latin typeface="Helvetica"/>
                <a:ea typeface="Helvetica"/>
                <a:cs typeface="Helvetica"/>
                <a:sym typeface="Helvetica"/>
              </a:defRPr>
            </a:lvl1pPr>
          </a:lstStyle>
          <a:p>
            <a:r>
              <a:t>SELECTING ELEMENTS</a:t>
            </a:r>
          </a:p>
        </p:txBody>
      </p:sp>
      <p:sp>
        <p:nvSpPr>
          <p:cNvPr id="866" name="Rounded Rectangle"/>
          <p:cNvSpPr/>
          <p:nvPr/>
        </p:nvSpPr>
        <p:spPr>
          <a:xfrm>
            <a:off x="12340001" y="4540431"/>
            <a:ext cx="7997429" cy="812260"/>
          </a:xfrm>
          <a:prstGeom prst="roundRect">
            <a:avLst>
              <a:gd name="adj" fmla="val 23453"/>
            </a:avLst>
          </a:prstGeom>
          <a:solidFill>
            <a:srgbClr val="DA8522">
              <a:alpha val="64546"/>
            </a:srgbClr>
          </a:solidFill>
          <a:ln w="12700">
            <a:miter lim="400000"/>
          </a:ln>
        </p:spPr>
        <p:txBody>
          <a:bodyPr lIns="45719" rIns="45719" anchor="ctr"/>
          <a:lstStyle/>
          <a:p>
            <a:endParaRPr/>
          </a:p>
        </p:txBody>
      </p:sp>
      <p:sp>
        <p:nvSpPr>
          <p:cNvPr id="867" name="R-BASE FUNCTIONS"/>
          <p:cNvSpPr txBox="1"/>
          <p:nvPr/>
        </p:nvSpPr>
        <p:spPr>
          <a:xfrm>
            <a:off x="14451187" y="4667160"/>
            <a:ext cx="3775060" cy="558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lstStyle>
            <a:lvl1pPr>
              <a:defRPr sz="2800" b="1">
                <a:solidFill>
                  <a:srgbClr val="FFFFFF"/>
                </a:solidFill>
                <a:latin typeface="Helvetica"/>
                <a:ea typeface="Helvetica"/>
                <a:cs typeface="Helvetica"/>
                <a:sym typeface="Helvetica"/>
              </a:defRPr>
            </a:lvl1pPr>
          </a:lstStyle>
          <a:p>
            <a:r>
              <a:t>R-BASE FUNCTIONS</a:t>
            </a:r>
          </a:p>
        </p:txBody>
      </p:sp>
      <p:sp>
        <p:nvSpPr>
          <p:cNvPr id="868" name="15"/>
          <p:cNvSpPr txBox="1"/>
          <p:nvPr/>
        </p:nvSpPr>
        <p:spPr>
          <a:xfrm>
            <a:off x="374649" y="12998449"/>
            <a:ext cx="665164" cy="1409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defRPr sz="2600">
                <a:solidFill>
                  <a:srgbClr val="374556"/>
                </a:solidFill>
                <a:latin typeface="Helvetica"/>
                <a:ea typeface="Helvetica"/>
                <a:cs typeface="Helvetica"/>
                <a:sym typeface="Helvetica"/>
              </a:defRPr>
            </a:pPr>
            <a:r>
              <a:t>15</a:t>
            </a:r>
          </a:p>
          <a:p>
            <a:pPr lvl="1">
              <a:defRPr sz="3000">
                <a:solidFill>
                  <a:srgbClr val="EBEBEB"/>
                </a:solidFill>
                <a:latin typeface="Helvetica"/>
                <a:ea typeface="Helvetica"/>
                <a:cs typeface="Helvetica"/>
                <a:sym typeface="Helvetica"/>
              </a:defRPr>
            </a:pPr>
            <a:endParaRPr/>
          </a:p>
        </p:txBody>
      </p:sp>
    </p:spTree>
    <p:extLst>
      <p:ext uri="{BB962C8B-B14F-4D97-AF65-F5344CB8AC3E}">
        <p14:creationId xmlns:p14="http://schemas.microsoft.com/office/powerpoint/2010/main" val="870877010"/>
      </p:ext>
    </p:extLst>
  </p:cSld>
  <p:clrMapOvr>
    <a:masterClrMapping/>
  </p:clrMapOvr>
  <p:transition spd="med"/>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 name="Rectangle"/>
          <p:cNvSpPr/>
          <p:nvPr/>
        </p:nvSpPr>
        <p:spPr>
          <a:xfrm>
            <a:off x="-29388" y="-53314"/>
            <a:ext cx="24430076" cy="4005392"/>
          </a:xfrm>
          <a:prstGeom prst="rect">
            <a:avLst/>
          </a:prstGeom>
          <a:solidFill>
            <a:srgbClr val="DA8522">
              <a:alpha val="64546"/>
            </a:srgbClr>
          </a:solidFill>
          <a:ln w="12700">
            <a:miter lim="400000"/>
          </a:ln>
        </p:spPr>
        <p:txBody>
          <a:bodyPr lIns="45719" rIns="45719" anchor="ctr"/>
          <a:lstStyle/>
          <a:p>
            <a:endParaRPr/>
          </a:p>
        </p:txBody>
      </p:sp>
      <p:sp>
        <p:nvSpPr>
          <p:cNvPr id="871" name="Oval 16"/>
          <p:cNvSpPr/>
          <p:nvPr/>
        </p:nvSpPr>
        <p:spPr>
          <a:xfrm rot="5400000" flipH="1">
            <a:off x="14997186" y="14325748"/>
            <a:ext cx="182788" cy="177330"/>
          </a:xfrm>
          <a:prstGeom prst="ellipse">
            <a:avLst/>
          </a:prstGeom>
          <a:solidFill>
            <a:srgbClr val="00ADB5"/>
          </a:solidFill>
          <a:ln w="12700">
            <a:miter lim="400000"/>
          </a:ln>
        </p:spPr>
        <p:txBody>
          <a:bodyPr lIns="45719" rIns="45719"/>
          <a:lstStyle/>
          <a:p>
            <a:pPr defTabSz="914400">
              <a:defRPr sz="1800">
                <a:solidFill>
                  <a:srgbClr val="414042"/>
                </a:solidFill>
                <a:latin typeface="Helvetica"/>
                <a:ea typeface="Helvetica"/>
                <a:cs typeface="Helvetica"/>
                <a:sym typeface="Helvetica"/>
              </a:defRPr>
            </a:pPr>
            <a:endParaRPr/>
          </a:p>
        </p:txBody>
      </p:sp>
      <p:sp>
        <p:nvSpPr>
          <p:cNvPr id="872" name="16"/>
          <p:cNvSpPr txBox="1"/>
          <p:nvPr/>
        </p:nvSpPr>
        <p:spPr>
          <a:xfrm>
            <a:off x="374649" y="12998449"/>
            <a:ext cx="665164" cy="1409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defRPr sz="2600">
                <a:solidFill>
                  <a:srgbClr val="374556"/>
                </a:solidFill>
                <a:latin typeface="Helvetica"/>
                <a:ea typeface="Helvetica"/>
                <a:cs typeface="Helvetica"/>
                <a:sym typeface="Helvetica"/>
              </a:defRPr>
            </a:pPr>
            <a:r>
              <a:t>16</a:t>
            </a:r>
          </a:p>
          <a:p>
            <a:pPr lvl="1">
              <a:defRPr sz="3000">
                <a:solidFill>
                  <a:srgbClr val="EBEBEB"/>
                </a:solidFill>
                <a:latin typeface="Helvetica"/>
                <a:ea typeface="Helvetica"/>
                <a:cs typeface="Helvetica"/>
                <a:sym typeface="Helvetica"/>
              </a:defRPr>
            </a:pPr>
            <a:endParaRPr/>
          </a:p>
        </p:txBody>
      </p:sp>
      <p:grpSp>
        <p:nvGrpSpPr>
          <p:cNvPr id="876" name="Group"/>
          <p:cNvGrpSpPr/>
          <p:nvPr/>
        </p:nvGrpSpPr>
        <p:grpSpPr>
          <a:xfrm>
            <a:off x="7597475" y="1016314"/>
            <a:ext cx="9176350" cy="2407791"/>
            <a:chOff x="97444" y="0"/>
            <a:chExt cx="9176349" cy="2407789"/>
          </a:xfrm>
        </p:grpSpPr>
        <p:sp>
          <p:nvSpPr>
            <p:cNvPr id="873" name="BASE R CHEAT SHEET"/>
            <p:cNvSpPr txBox="1"/>
            <p:nvPr/>
          </p:nvSpPr>
          <p:spPr>
            <a:xfrm>
              <a:off x="406399" y="1176034"/>
              <a:ext cx="8290163" cy="123175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noAutofit/>
            </a:bodyPr>
            <a:lstStyle>
              <a:lvl1pPr algn="ctr">
                <a:defRPr sz="5000" b="1">
                  <a:solidFill>
                    <a:srgbClr val="FFFFFF"/>
                  </a:solidFill>
                  <a:latin typeface="Helvetica"/>
                  <a:ea typeface="Helvetica"/>
                  <a:cs typeface="Helvetica"/>
                  <a:sym typeface="Helvetica"/>
                </a:defRPr>
              </a:lvl1pPr>
            </a:lstStyle>
            <a:p>
              <a:r>
                <a:t>BASE R CHEAT SHEET </a:t>
              </a:r>
            </a:p>
          </p:txBody>
        </p:sp>
        <p:sp>
          <p:nvSpPr>
            <p:cNvPr id="874" name="https://www.rstudio.com/wp-content/uploads/2016/10/r-cheat-sheet-3.pdf"/>
            <p:cNvSpPr txBox="1"/>
            <p:nvPr/>
          </p:nvSpPr>
          <p:spPr>
            <a:xfrm>
              <a:off x="1859337" y="0"/>
              <a:ext cx="7414457" cy="111072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noAutofit/>
            </a:bodyPr>
            <a:lstStyle>
              <a:lvl1pPr>
                <a:defRPr sz="2200" spc="412">
                  <a:solidFill>
                    <a:srgbClr val="FFFFFF"/>
                  </a:solidFill>
                  <a:latin typeface="Helvetica"/>
                  <a:ea typeface="Helvetica"/>
                  <a:cs typeface="Helvetica"/>
                  <a:sym typeface="Helvetica"/>
                </a:defRPr>
              </a:lvl1pPr>
            </a:lstStyle>
            <a:p>
              <a:r>
                <a:t>https://www.rstudio.com/wp-content/uploads/2016/10/r-cheat-sheet-3.pdf</a:t>
              </a:r>
            </a:p>
          </p:txBody>
        </p:sp>
        <p:sp>
          <p:nvSpPr>
            <p:cNvPr id="875" name="Line"/>
            <p:cNvSpPr/>
            <p:nvPr/>
          </p:nvSpPr>
          <p:spPr>
            <a:xfrm>
              <a:off x="97444" y="190749"/>
              <a:ext cx="1490286" cy="1"/>
            </a:xfrm>
            <a:prstGeom prst="line">
              <a:avLst/>
            </a:prstGeom>
            <a:noFill/>
            <a:ln w="88900" cap="flat">
              <a:solidFill>
                <a:srgbClr val="FFFFFF"/>
              </a:solidFill>
              <a:prstDash val="solid"/>
              <a:miter lim="400000"/>
            </a:ln>
            <a:effectLst/>
          </p:spPr>
          <p:txBody>
            <a:bodyPr wrap="square" lIns="0" tIns="0" rIns="0" bIns="0" numCol="1" anchor="t">
              <a:noAutofit/>
            </a:bodyPr>
            <a:lstStyle/>
            <a:p>
              <a:pPr defTabSz="457200">
                <a:defRPr sz="1200">
                  <a:solidFill>
                    <a:srgbClr val="000000"/>
                  </a:solidFill>
                  <a:latin typeface="Helvetica"/>
                  <a:ea typeface="Helvetica"/>
                  <a:cs typeface="Helvetica"/>
                  <a:sym typeface="Helvetica"/>
                </a:defRPr>
              </a:pPr>
              <a:endParaRPr/>
            </a:p>
          </p:txBody>
        </p:sp>
      </p:grpSp>
      <p:sp>
        <p:nvSpPr>
          <p:cNvPr id="877" name="Группа 36"/>
          <p:cNvSpPr/>
          <p:nvPr/>
        </p:nvSpPr>
        <p:spPr>
          <a:xfrm>
            <a:off x="1748862" y="4596970"/>
            <a:ext cx="17366815" cy="1788800"/>
          </a:xfrm>
          <a:prstGeom prst="rect">
            <a:avLst/>
          </a:prstGeom>
          <a:solidFill>
            <a:srgbClr val="F2F2F2"/>
          </a:solidFill>
          <a:ln w="12700">
            <a:miter lim="400000"/>
          </a:ln>
        </p:spPr>
        <p:txBody>
          <a:bodyPr lIns="45719" rIns="45719" anchor="b"/>
          <a:lstStyle/>
          <a:p>
            <a:pPr defTabSz="914400">
              <a:spcBef>
                <a:spcPts val="2400"/>
              </a:spcBef>
              <a:defRPr sz="1000">
                <a:solidFill>
                  <a:srgbClr val="242524">
                    <a:alpha val="70000"/>
                  </a:srgbClr>
                </a:solidFill>
              </a:defRPr>
            </a:pPr>
            <a:endParaRPr/>
          </a:p>
        </p:txBody>
      </p:sp>
      <p:sp>
        <p:nvSpPr>
          <p:cNvPr id="878" name="Группа 54"/>
          <p:cNvSpPr/>
          <p:nvPr/>
        </p:nvSpPr>
        <p:spPr>
          <a:xfrm>
            <a:off x="1748862" y="6757803"/>
            <a:ext cx="17366815" cy="1788800"/>
          </a:xfrm>
          <a:prstGeom prst="rect">
            <a:avLst/>
          </a:prstGeom>
          <a:solidFill>
            <a:srgbClr val="F2F2F2"/>
          </a:solidFill>
          <a:ln w="12700">
            <a:miter lim="400000"/>
          </a:ln>
        </p:spPr>
        <p:txBody>
          <a:bodyPr lIns="45719" rIns="45719" anchor="b"/>
          <a:lstStyle/>
          <a:p>
            <a:pPr defTabSz="914400">
              <a:spcBef>
                <a:spcPts val="2400"/>
              </a:spcBef>
              <a:defRPr sz="1000">
                <a:solidFill>
                  <a:srgbClr val="242524">
                    <a:alpha val="70000"/>
                  </a:srgbClr>
                </a:solidFill>
              </a:defRPr>
            </a:pPr>
            <a:endParaRPr/>
          </a:p>
        </p:txBody>
      </p:sp>
      <p:sp>
        <p:nvSpPr>
          <p:cNvPr id="879" name="Группа 63"/>
          <p:cNvSpPr/>
          <p:nvPr/>
        </p:nvSpPr>
        <p:spPr>
          <a:xfrm>
            <a:off x="1748862" y="8918634"/>
            <a:ext cx="17366815" cy="1788801"/>
          </a:xfrm>
          <a:prstGeom prst="rect">
            <a:avLst/>
          </a:prstGeom>
          <a:solidFill>
            <a:srgbClr val="F2F2F2"/>
          </a:solidFill>
          <a:ln w="12700">
            <a:miter lim="400000"/>
          </a:ln>
        </p:spPr>
        <p:txBody>
          <a:bodyPr lIns="45719" rIns="45719" anchor="b"/>
          <a:lstStyle/>
          <a:p>
            <a:pPr defTabSz="914400">
              <a:spcBef>
                <a:spcPts val="2400"/>
              </a:spcBef>
              <a:defRPr sz="1000">
                <a:solidFill>
                  <a:srgbClr val="242524">
                    <a:alpha val="70000"/>
                  </a:srgbClr>
                </a:solidFill>
              </a:defRPr>
            </a:pPr>
            <a:endParaRPr/>
          </a:p>
        </p:txBody>
      </p:sp>
      <p:sp>
        <p:nvSpPr>
          <p:cNvPr id="880" name="Группа 69"/>
          <p:cNvSpPr/>
          <p:nvPr/>
        </p:nvSpPr>
        <p:spPr>
          <a:xfrm>
            <a:off x="1748862" y="11079465"/>
            <a:ext cx="17366815" cy="1788801"/>
          </a:xfrm>
          <a:prstGeom prst="rect">
            <a:avLst/>
          </a:prstGeom>
          <a:solidFill>
            <a:srgbClr val="F2F2F2"/>
          </a:solidFill>
          <a:ln w="12700">
            <a:miter lim="400000"/>
          </a:ln>
        </p:spPr>
        <p:txBody>
          <a:bodyPr lIns="45719" rIns="45719" anchor="b"/>
          <a:lstStyle/>
          <a:p>
            <a:pPr defTabSz="914400">
              <a:spcBef>
                <a:spcPts val="2400"/>
              </a:spcBef>
              <a:defRPr sz="1000">
                <a:solidFill>
                  <a:srgbClr val="242524">
                    <a:alpha val="70000"/>
                  </a:srgbClr>
                </a:solidFill>
              </a:defRPr>
            </a:pPr>
            <a:endParaRPr/>
          </a:p>
        </p:txBody>
      </p:sp>
      <p:sp>
        <p:nvSpPr>
          <p:cNvPr id="881" name="Line"/>
          <p:cNvSpPr/>
          <p:nvPr/>
        </p:nvSpPr>
        <p:spPr>
          <a:xfrm flipV="1">
            <a:off x="11967498" y="4716913"/>
            <a:ext cx="1" cy="1548914"/>
          </a:xfrm>
          <a:prstGeom prst="line">
            <a:avLst/>
          </a:prstGeom>
          <a:ln w="50800">
            <a:solidFill>
              <a:srgbClr val="525067"/>
            </a:solidFill>
            <a:miter lim="400000"/>
          </a:ln>
        </p:spPr>
        <p:txBody>
          <a:bodyPr lIns="0" tIns="0" rIns="0" bIns="0"/>
          <a:lstStyle/>
          <a:p>
            <a:endParaRPr/>
          </a:p>
        </p:txBody>
      </p:sp>
      <p:sp>
        <p:nvSpPr>
          <p:cNvPr id="882" name="Line"/>
          <p:cNvSpPr/>
          <p:nvPr/>
        </p:nvSpPr>
        <p:spPr>
          <a:xfrm flipV="1">
            <a:off x="11415837" y="6901677"/>
            <a:ext cx="1" cy="1548914"/>
          </a:xfrm>
          <a:prstGeom prst="line">
            <a:avLst/>
          </a:prstGeom>
          <a:ln w="50800">
            <a:solidFill>
              <a:srgbClr val="747193"/>
            </a:solidFill>
            <a:miter lim="400000"/>
          </a:ln>
        </p:spPr>
        <p:txBody>
          <a:bodyPr lIns="0" tIns="0" rIns="0" bIns="0"/>
          <a:lstStyle/>
          <a:p>
            <a:endParaRPr/>
          </a:p>
        </p:txBody>
      </p:sp>
      <p:sp>
        <p:nvSpPr>
          <p:cNvPr id="883" name="Line"/>
          <p:cNvSpPr/>
          <p:nvPr/>
        </p:nvSpPr>
        <p:spPr>
          <a:xfrm flipV="1">
            <a:off x="10596688" y="9058613"/>
            <a:ext cx="1" cy="1548914"/>
          </a:xfrm>
          <a:prstGeom prst="line">
            <a:avLst/>
          </a:prstGeom>
          <a:ln w="50800">
            <a:solidFill>
              <a:srgbClr val="B39C85"/>
            </a:solidFill>
            <a:miter lim="400000"/>
          </a:ln>
        </p:spPr>
        <p:txBody>
          <a:bodyPr lIns="0" tIns="0" rIns="0" bIns="0"/>
          <a:lstStyle/>
          <a:p>
            <a:endParaRPr/>
          </a:p>
        </p:txBody>
      </p:sp>
      <p:sp>
        <p:nvSpPr>
          <p:cNvPr id="884" name="Line"/>
          <p:cNvSpPr/>
          <p:nvPr/>
        </p:nvSpPr>
        <p:spPr>
          <a:xfrm flipV="1">
            <a:off x="12185649" y="11205274"/>
            <a:ext cx="1" cy="1548914"/>
          </a:xfrm>
          <a:prstGeom prst="line">
            <a:avLst/>
          </a:prstGeom>
          <a:ln w="50800">
            <a:solidFill>
              <a:srgbClr val="920813">
                <a:alpha val="59936"/>
              </a:srgbClr>
            </a:solidFill>
            <a:miter lim="400000"/>
          </a:ln>
        </p:spPr>
        <p:txBody>
          <a:bodyPr lIns="0" tIns="0" rIns="0" bIns="0"/>
          <a:lstStyle/>
          <a:p>
            <a:endParaRPr/>
          </a:p>
        </p:txBody>
      </p:sp>
      <p:sp>
        <p:nvSpPr>
          <p:cNvPr id="885" name="Read in data:"/>
          <p:cNvSpPr txBox="1"/>
          <p:nvPr/>
        </p:nvSpPr>
        <p:spPr>
          <a:xfrm>
            <a:off x="12294307" y="4643480"/>
            <a:ext cx="2635284" cy="5461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sz="2900" b="1">
                <a:solidFill>
                  <a:srgbClr val="374556"/>
                </a:solidFill>
                <a:latin typeface="Helvetica"/>
                <a:ea typeface="Helvetica"/>
                <a:cs typeface="Helvetica"/>
                <a:sym typeface="Helvetica"/>
              </a:defRPr>
            </a:lvl1pPr>
          </a:lstStyle>
          <a:p>
            <a:r>
              <a:t>Read in data:</a:t>
            </a:r>
          </a:p>
        </p:txBody>
      </p:sp>
      <p:sp>
        <p:nvSpPr>
          <p:cNvPr id="886" name="plot(x)…"/>
          <p:cNvSpPr txBox="1"/>
          <p:nvPr/>
        </p:nvSpPr>
        <p:spPr>
          <a:xfrm>
            <a:off x="14720402" y="11411173"/>
            <a:ext cx="4255449" cy="2006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defRPr sz="2500" spc="-200">
                <a:solidFill>
                  <a:srgbClr val="000000"/>
                </a:solidFill>
                <a:latin typeface="Courier"/>
                <a:ea typeface="Courier"/>
                <a:cs typeface="Courier"/>
                <a:sym typeface="Courier"/>
              </a:defRPr>
            </a:pPr>
            <a:r>
              <a:t>plot(x)</a:t>
            </a:r>
          </a:p>
          <a:p>
            <a:pPr>
              <a:defRPr sz="2500" spc="-200">
                <a:solidFill>
                  <a:srgbClr val="000000"/>
                </a:solidFill>
                <a:latin typeface="Courier"/>
                <a:ea typeface="Courier"/>
                <a:cs typeface="Courier"/>
                <a:sym typeface="Courier"/>
              </a:defRPr>
            </a:pPr>
            <a:r>
              <a:t>plot(x,y) </a:t>
            </a:r>
            <a:r>
              <a:rPr>
                <a:solidFill>
                  <a:srgbClr val="DA8522">
                    <a:alpha val="76291"/>
                  </a:srgbClr>
                </a:solidFill>
              </a:rPr>
              <a:t># scatter</a:t>
            </a:r>
          </a:p>
          <a:p>
            <a:pPr>
              <a:defRPr sz="2500" spc="-200">
                <a:solidFill>
                  <a:srgbClr val="000000"/>
                </a:solidFill>
                <a:latin typeface="Courier"/>
                <a:ea typeface="Courier"/>
                <a:cs typeface="Courier"/>
                <a:sym typeface="Courier"/>
              </a:defRPr>
            </a:pPr>
            <a:r>
              <a:t>hist(x) </a:t>
            </a:r>
            <a:r>
              <a:rPr>
                <a:solidFill>
                  <a:srgbClr val="DA8522">
                    <a:alpha val="76291"/>
                  </a:srgbClr>
                </a:solidFill>
              </a:rPr>
              <a:t># histogram</a:t>
            </a:r>
          </a:p>
          <a:p>
            <a:pPr>
              <a:defRPr sz="2500" spc="-200">
                <a:solidFill>
                  <a:srgbClr val="000000"/>
                </a:solidFill>
                <a:latin typeface="Courier"/>
                <a:ea typeface="Courier"/>
                <a:cs typeface="Courier"/>
                <a:sym typeface="Courier"/>
              </a:defRPr>
            </a:pPr>
            <a:endParaRPr>
              <a:solidFill>
                <a:srgbClr val="DA8522">
                  <a:alpha val="76291"/>
                </a:srgbClr>
              </a:solidFill>
            </a:endParaRPr>
          </a:p>
        </p:txBody>
      </p:sp>
      <p:sp>
        <p:nvSpPr>
          <p:cNvPr id="887" name="Overview:"/>
          <p:cNvSpPr txBox="1"/>
          <p:nvPr/>
        </p:nvSpPr>
        <p:spPr>
          <a:xfrm>
            <a:off x="1974245" y="6844557"/>
            <a:ext cx="3000428" cy="5461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sz="2900" b="1">
                <a:solidFill>
                  <a:srgbClr val="374556"/>
                </a:solidFill>
                <a:latin typeface="Helvetica"/>
                <a:ea typeface="Helvetica"/>
                <a:cs typeface="Helvetica"/>
                <a:sym typeface="Helvetica"/>
              </a:defRPr>
            </a:lvl1pPr>
          </a:lstStyle>
          <a:p>
            <a:r>
              <a:t>Overview:</a:t>
            </a:r>
          </a:p>
        </p:txBody>
      </p:sp>
      <p:sp>
        <p:nvSpPr>
          <p:cNvPr id="888" name="Basics:"/>
          <p:cNvSpPr txBox="1"/>
          <p:nvPr/>
        </p:nvSpPr>
        <p:spPr>
          <a:xfrm>
            <a:off x="1966822" y="4643480"/>
            <a:ext cx="2633367" cy="5461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sz="2900" b="1">
                <a:solidFill>
                  <a:srgbClr val="374556"/>
                </a:solidFill>
                <a:latin typeface="Helvetica"/>
                <a:ea typeface="Helvetica"/>
                <a:cs typeface="Helvetica"/>
                <a:sym typeface="Helvetica"/>
              </a:defRPr>
            </a:lvl1pPr>
          </a:lstStyle>
          <a:p>
            <a:r>
              <a:t>Basics:</a:t>
            </a:r>
          </a:p>
        </p:txBody>
      </p:sp>
      <p:sp>
        <p:nvSpPr>
          <p:cNvPr id="889" name="Is/As type:"/>
          <p:cNvSpPr txBox="1"/>
          <p:nvPr/>
        </p:nvSpPr>
        <p:spPr>
          <a:xfrm>
            <a:off x="1913843" y="8986797"/>
            <a:ext cx="3121232" cy="5461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sz="2900" b="1">
                <a:solidFill>
                  <a:srgbClr val="374556"/>
                </a:solidFill>
                <a:latin typeface="Helvetica"/>
                <a:ea typeface="Helvetica"/>
                <a:cs typeface="Helvetica"/>
                <a:sym typeface="Helvetica"/>
              </a:defRPr>
            </a:lvl1pPr>
          </a:lstStyle>
          <a:p>
            <a:r>
              <a:t>Is/As type:</a:t>
            </a:r>
          </a:p>
        </p:txBody>
      </p:sp>
      <p:sp>
        <p:nvSpPr>
          <p:cNvPr id="890" name="Plots:"/>
          <p:cNvSpPr txBox="1"/>
          <p:nvPr/>
        </p:nvSpPr>
        <p:spPr>
          <a:xfrm>
            <a:off x="13396512" y="11205274"/>
            <a:ext cx="1572322" cy="5461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sz="2900" b="1">
                <a:solidFill>
                  <a:srgbClr val="374556"/>
                </a:solidFill>
                <a:latin typeface="Helvetica"/>
                <a:ea typeface="Helvetica"/>
                <a:cs typeface="Helvetica"/>
                <a:sym typeface="Helvetica"/>
              </a:defRPr>
            </a:lvl1pPr>
          </a:lstStyle>
          <a:p>
            <a:r>
              <a:t>Plots:</a:t>
            </a:r>
          </a:p>
        </p:txBody>
      </p:sp>
      <p:sp>
        <p:nvSpPr>
          <p:cNvPr id="891" name="c() # vector…"/>
          <p:cNvSpPr txBox="1"/>
          <p:nvPr/>
        </p:nvSpPr>
        <p:spPr>
          <a:xfrm>
            <a:off x="14033174" y="6833538"/>
            <a:ext cx="5115158" cy="1625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defRPr sz="2500" spc="-200">
                <a:solidFill>
                  <a:srgbClr val="000000"/>
                </a:solidFill>
                <a:latin typeface="Courier"/>
                <a:ea typeface="Courier"/>
                <a:cs typeface="Courier"/>
                <a:sym typeface="Courier"/>
              </a:defRPr>
            </a:pPr>
            <a:r>
              <a:t>c() </a:t>
            </a:r>
            <a:r>
              <a:rPr>
                <a:solidFill>
                  <a:srgbClr val="DA8522">
                    <a:alpha val="76291"/>
                  </a:srgbClr>
                </a:solidFill>
              </a:rPr>
              <a:t># vector</a:t>
            </a:r>
          </a:p>
          <a:p>
            <a:pPr>
              <a:defRPr sz="2500" spc="-200">
                <a:solidFill>
                  <a:srgbClr val="000000"/>
                </a:solidFill>
                <a:latin typeface="Courier"/>
                <a:ea typeface="Courier"/>
                <a:cs typeface="Courier"/>
                <a:sym typeface="Courier"/>
              </a:defRPr>
            </a:pPr>
            <a:r>
              <a:t>data.frame(x=x,y=y)</a:t>
            </a:r>
          </a:p>
          <a:p>
            <a:pPr>
              <a:defRPr sz="2500" spc="-200">
                <a:solidFill>
                  <a:srgbClr val="000000"/>
                </a:solidFill>
                <a:latin typeface="Courier"/>
                <a:ea typeface="Courier"/>
                <a:cs typeface="Courier"/>
                <a:sym typeface="Courier"/>
              </a:defRPr>
            </a:pPr>
            <a:r>
              <a:t>matrix(x, nrow = 3, ncol = 3))</a:t>
            </a:r>
          </a:p>
          <a:p>
            <a:pPr>
              <a:defRPr sz="2500" spc="-200">
                <a:solidFill>
                  <a:srgbClr val="000000"/>
                </a:solidFill>
                <a:latin typeface="Courier"/>
                <a:ea typeface="Courier"/>
                <a:cs typeface="Courier"/>
                <a:sym typeface="Courier"/>
              </a:defRPr>
            </a:pPr>
            <a:r>
              <a:t>list(x=x, y=y)</a:t>
            </a:r>
          </a:p>
        </p:txBody>
      </p:sp>
      <p:sp>
        <p:nvSpPr>
          <p:cNvPr id="892" name="is.numeric(x) (character, factor, integer, etc.)…"/>
          <p:cNvSpPr txBox="1"/>
          <p:nvPr/>
        </p:nvSpPr>
        <p:spPr>
          <a:xfrm>
            <a:off x="2205025" y="9641212"/>
            <a:ext cx="8743077" cy="1244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defRPr sz="2500" spc="-200">
                <a:solidFill>
                  <a:srgbClr val="000000"/>
                </a:solidFill>
                <a:latin typeface="Courier"/>
                <a:ea typeface="Courier"/>
                <a:cs typeface="Courier"/>
                <a:sym typeface="Courier"/>
              </a:defRPr>
            </a:pPr>
            <a:r>
              <a:t>is.numeric(x) (character, factor, integer, etc.)</a:t>
            </a:r>
          </a:p>
          <a:p>
            <a:pPr>
              <a:defRPr sz="2500" spc="-200">
                <a:solidFill>
                  <a:srgbClr val="000000"/>
                </a:solidFill>
                <a:latin typeface="Courier"/>
                <a:ea typeface="Courier"/>
                <a:cs typeface="Courier"/>
                <a:sym typeface="Courier"/>
              </a:defRPr>
            </a:pPr>
            <a:r>
              <a:t>as.numeric(x) (factor, matrix, data.frame, etc.)</a:t>
            </a:r>
          </a:p>
        </p:txBody>
      </p:sp>
      <p:sp>
        <p:nvSpPr>
          <p:cNvPr id="893" name="head(df, n=10), df[1:10,] tail(df, n=10)…"/>
          <p:cNvSpPr txBox="1"/>
          <p:nvPr/>
        </p:nvSpPr>
        <p:spPr>
          <a:xfrm>
            <a:off x="3879759" y="6871882"/>
            <a:ext cx="7271982" cy="2006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defRPr sz="2500" spc="-200">
                <a:solidFill>
                  <a:srgbClr val="000000"/>
                </a:solidFill>
                <a:latin typeface="Courier"/>
                <a:ea typeface="Courier"/>
                <a:cs typeface="Courier"/>
                <a:sym typeface="Courier"/>
              </a:defRPr>
            </a:pPr>
            <a:r>
              <a:t>head(df, n=10), df[1:10,] tail(df, n=10)</a:t>
            </a:r>
          </a:p>
          <a:p>
            <a:pPr>
              <a:defRPr sz="2500" spc="-200">
                <a:solidFill>
                  <a:srgbClr val="000000"/>
                </a:solidFill>
                <a:latin typeface="Courier"/>
                <a:ea typeface="Courier"/>
                <a:cs typeface="Courier"/>
                <a:sym typeface="Courier"/>
              </a:defRPr>
            </a:pPr>
            <a:r>
              <a:rPr>
                <a:solidFill>
                  <a:srgbClr val="DA8522">
                    <a:alpha val="76291"/>
                  </a:srgbClr>
                </a:solidFill>
              </a:rPr>
              <a:t># first or last 10 rows</a:t>
            </a:r>
          </a:p>
          <a:p>
            <a:pPr>
              <a:defRPr sz="2500" spc="-200">
                <a:solidFill>
                  <a:srgbClr val="000000"/>
                </a:solidFill>
                <a:latin typeface="Courier"/>
                <a:ea typeface="Courier"/>
                <a:cs typeface="Courier"/>
                <a:sym typeface="Courier"/>
              </a:defRPr>
            </a:pPr>
            <a:r>
              <a:t>class()</a:t>
            </a:r>
            <a:r>
              <a:rPr>
                <a:solidFill>
                  <a:srgbClr val="DA8522">
                    <a:alpha val="76291"/>
                  </a:srgbClr>
                </a:solidFill>
              </a:rPr>
              <a:t> # data structure</a:t>
            </a:r>
          </a:p>
          <a:p>
            <a:pPr>
              <a:defRPr sz="2500" spc="-200">
                <a:solidFill>
                  <a:srgbClr val="000000"/>
                </a:solidFill>
                <a:latin typeface="Courier"/>
                <a:ea typeface="Courier"/>
                <a:cs typeface="Courier"/>
                <a:sym typeface="Courier"/>
              </a:defRPr>
            </a:pPr>
            <a:r>
              <a:t>unique(), table() </a:t>
            </a:r>
            <a:r>
              <a:rPr>
                <a:solidFill>
                  <a:srgbClr val="DA8522">
                    <a:alpha val="76291"/>
                  </a:srgbClr>
                </a:solidFill>
              </a:rPr>
              <a:t># unique vals, count vals</a:t>
            </a:r>
          </a:p>
        </p:txBody>
      </p:sp>
      <p:sp>
        <p:nvSpPr>
          <p:cNvPr id="894" name="read.xlsx('name.xlsx'), read.delim('name.txt', sep ='\t') read.csv('name.csv', sep=';')"/>
          <p:cNvSpPr txBox="1"/>
          <p:nvPr/>
        </p:nvSpPr>
        <p:spPr>
          <a:xfrm>
            <a:off x="13492556" y="5089150"/>
            <a:ext cx="6272594" cy="1244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sz="2500" spc="-200">
                <a:solidFill>
                  <a:srgbClr val="000000"/>
                </a:solidFill>
                <a:latin typeface="Courier"/>
                <a:ea typeface="Courier"/>
                <a:cs typeface="Courier"/>
                <a:sym typeface="Courier"/>
              </a:defRPr>
            </a:lvl1pPr>
          </a:lstStyle>
          <a:p>
            <a:r>
              <a:t>read.xlsx('name.xlsx'), read.delim('name.txt', sep ='\t') read.csv('name.csv', sep=';')</a:t>
            </a:r>
          </a:p>
        </p:txBody>
      </p:sp>
      <p:sp>
        <p:nvSpPr>
          <p:cNvPr id="895" name="Rectangle"/>
          <p:cNvSpPr/>
          <p:nvPr/>
        </p:nvSpPr>
        <p:spPr>
          <a:xfrm>
            <a:off x="19334808" y="4585842"/>
            <a:ext cx="4409739" cy="1811055"/>
          </a:xfrm>
          <a:prstGeom prst="rect">
            <a:avLst/>
          </a:prstGeom>
          <a:solidFill>
            <a:srgbClr val="525067"/>
          </a:solidFill>
          <a:ln w="12700">
            <a:miter lim="400000"/>
          </a:ln>
        </p:spPr>
        <p:txBody>
          <a:bodyPr lIns="45719" rIns="45719" anchor="ctr"/>
          <a:lstStyle/>
          <a:p>
            <a:endParaRPr/>
          </a:p>
        </p:txBody>
      </p:sp>
      <p:sp>
        <p:nvSpPr>
          <p:cNvPr id="896" name="CHUNK OPTIONS"/>
          <p:cNvSpPr txBox="1"/>
          <p:nvPr/>
        </p:nvSpPr>
        <p:spPr>
          <a:xfrm>
            <a:off x="21008643" y="8224618"/>
            <a:ext cx="1872962" cy="1016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ctr">
              <a:defRPr sz="3000" b="1">
                <a:solidFill>
                  <a:srgbClr val="FFFFFF"/>
                </a:solidFill>
                <a:latin typeface="Helvetica"/>
                <a:ea typeface="Helvetica"/>
                <a:cs typeface="Helvetica"/>
                <a:sym typeface="Helvetica"/>
              </a:defRPr>
            </a:lvl1pPr>
          </a:lstStyle>
          <a:p>
            <a:r>
              <a:t>CHUNK OPTIONS</a:t>
            </a:r>
          </a:p>
        </p:txBody>
      </p:sp>
      <p:sp>
        <p:nvSpPr>
          <p:cNvPr id="897" name="GETTING…"/>
          <p:cNvSpPr txBox="1"/>
          <p:nvPr/>
        </p:nvSpPr>
        <p:spPr>
          <a:xfrm>
            <a:off x="20642510" y="4983369"/>
            <a:ext cx="1872963" cy="1016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defRPr sz="3000" b="1">
                <a:solidFill>
                  <a:srgbClr val="FFFFFF"/>
                </a:solidFill>
                <a:latin typeface="Helvetica"/>
                <a:ea typeface="Helvetica"/>
                <a:cs typeface="Helvetica"/>
                <a:sym typeface="Helvetica"/>
              </a:defRPr>
            </a:pPr>
            <a:r>
              <a:t>GETTING</a:t>
            </a:r>
          </a:p>
          <a:p>
            <a:pPr>
              <a:defRPr sz="3000" b="1">
                <a:solidFill>
                  <a:srgbClr val="FFFFFF"/>
                </a:solidFill>
                <a:latin typeface="Helvetica"/>
                <a:ea typeface="Helvetica"/>
                <a:cs typeface="Helvetica"/>
                <a:sym typeface="Helvetica"/>
              </a:defRPr>
            </a:pPr>
            <a:r>
              <a:t>STARTED</a:t>
            </a:r>
          </a:p>
        </p:txBody>
      </p:sp>
      <p:sp>
        <p:nvSpPr>
          <p:cNvPr id="898" name="Rectangle"/>
          <p:cNvSpPr/>
          <p:nvPr/>
        </p:nvSpPr>
        <p:spPr>
          <a:xfrm>
            <a:off x="19320251" y="6744331"/>
            <a:ext cx="4409739" cy="1811055"/>
          </a:xfrm>
          <a:prstGeom prst="rect">
            <a:avLst/>
          </a:prstGeom>
          <a:solidFill>
            <a:srgbClr val="747193"/>
          </a:solidFill>
          <a:ln w="12700">
            <a:miter lim="400000"/>
          </a:ln>
        </p:spPr>
        <p:txBody>
          <a:bodyPr lIns="45719" rIns="45719" anchor="ctr"/>
          <a:lstStyle/>
          <a:p>
            <a:endParaRPr/>
          </a:p>
        </p:txBody>
      </p:sp>
      <p:sp>
        <p:nvSpPr>
          <p:cNvPr id="899" name="DATA STRUCTURES &amp; OVERVIEW"/>
          <p:cNvSpPr txBox="1"/>
          <p:nvPr/>
        </p:nvSpPr>
        <p:spPr>
          <a:xfrm>
            <a:off x="19540345" y="7144202"/>
            <a:ext cx="3975694" cy="1016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ctr">
              <a:defRPr sz="3000" b="1">
                <a:solidFill>
                  <a:srgbClr val="FFFFFF"/>
                </a:solidFill>
                <a:latin typeface="Helvetica"/>
                <a:ea typeface="Helvetica"/>
                <a:cs typeface="Helvetica"/>
                <a:sym typeface="Helvetica"/>
              </a:defRPr>
            </a:lvl1pPr>
          </a:lstStyle>
          <a:p>
            <a:r>
              <a:t>DATA STRUCTURES &amp; OVERVIEW </a:t>
            </a:r>
          </a:p>
        </p:txBody>
      </p:sp>
      <p:sp>
        <p:nvSpPr>
          <p:cNvPr id="900" name="getwd(), setwd() # location…"/>
          <p:cNvSpPr txBox="1"/>
          <p:nvPr/>
        </p:nvSpPr>
        <p:spPr>
          <a:xfrm>
            <a:off x="3516302" y="4682751"/>
            <a:ext cx="7744967" cy="1625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defRPr sz="2500" spc="-200">
                <a:solidFill>
                  <a:srgbClr val="000000"/>
                </a:solidFill>
                <a:latin typeface="Courier"/>
                <a:ea typeface="Courier"/>
                <a:cs typeface="Courier"/>
                <a:sym typeface="Courier"/>
              </a:defRPr>
            </a:pPr>
            <a:r>
              <a:t>getwd(), setwd()</a:t>
            </a:r>
            <a:r>
              <a:rPr>
                <a:solidFill>
                  <a:srgbClr val="DA8522">
                    <a:alpha val="76291"/>
                  </a:srgbClr>
                </a:solidFill>
              </a:rPr>
              <a:t> # location</a:t>
            </a:r>
          </a:p>
          <a:p>
            <a:pPr>
              <a:defRPr sz="2500" spc="-200">
                <a:solidFill>
                  <a:srgbClr val="000000"/>
                </a:solidFill>
                <a:latin typeface="Courier"/>
                <a:ea typeface="Courier"/>
                <a:cs typeface="Courier"/>
                <a:sym typeface="Courier"/>
              </a:defRPr>
            </a:pPr>
            <a:r>
              <a:t>install.packages('pname'), library(pname)</a:t>
            </a:r>
          </a:p>
          <a:p>
            <a:pPr>
              <a:defRPr sz="2500" spc="-200">
                <a:solidFill>
                  <a:srgbClr val="000000"/>
                </a:solidFill>
                <a:latin typeface="Courier"/>
                <a:ea typeface="Courier"/>
                <a:cs typeface="Courier"/>
                <a:sym typeface="Courier"/>
              </a:defRPr>
            </a:pPr>
            <a:r>
              <a:t>ls(), rm() </a:t>
            </a:r>
            <a:r>
              <a:rPr>
                <a:solidFill>
                  <a:srgbClr val="DA8522">
                    <a:alpha val="76291"/>
                  </a:srgbClr>
                </a:solidFill>
              </a:rPr>
              <a:t># list, remove objects</a:t>
            </a:r>
          </a:p>
          <a:p>
            <a:pPr>
              <a:defRPr sz="2500" spc="-200">
                <a:solidFill>
                  <a:srgbClr val="000000"/>
                </a:solidFill>
                <a:latin typeface="Courier"/>
                <a:ea typeface="Courier"/>
                <a:cs typeface="Courier"/>
                <a:sym typeface="Courier"/>
              </a:defRPr>
            </a:pPr>
            <a:r>
              <a:t>load(), data(), save() </a:t>
            </a:r>
            <a:r>
              <a:rPr>
                <a:solidFill>
                  <a:srgbClr val="DA8522">
                    <a:alpha val="76291"/>
                  </a:srgbClr>
                </a:solidFill>
              </a:rPr>
              <a:t># load, save as .Rdata</a:t>
            </a:r>
          </a:p>
        </p:txBody>
      </p:sp>
      <p:sp>
        <p:nvSpPr>
          <p:cNvPr id="901" name="Make Data:"/>
          <p:cNvSpPr txBox="1"/>
          <p:nvPr/>
        </p:nvSpPr>
        <p:spPr>
          <a:xfrm>
            <a:off x="11679935" y="6844557"/>
            <a:ext cx="3000429" cy="5461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sz="2900" b="1">
                <a:solidFill>
                  <a:srgbClr val="374556"/>
                </a:solidFill>
                <a:latin typeface="Helvetica"/>
                <a:ea typeface="Helvetica"/>
                <a:cs typeface="Helvetica"/>
                <a:sym typeface="Helvetica"/>
              </a:defRPr>
            </a:lvl1pPr>
          </a:lstStyle>
          <a:p>
            <a:r>
              <a:t>Make Data:</a:t>
            </a:r>
          </a:p>
        </p:txBody>
      </p:sp>
      <p:sp>
        <p:nvSpPr>
          <p:cNvPr id="902" name="Strings:"/>
          <p:cNvSpPr txBox="1"/>
          <p:nvPr/>
        </p:nvSpPr>
        <p:spPr>
          <a:xfrm>
            <a:off x="10987344" y="8986797"/>
            <a:ext cx="3121231" cy="5461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sz="2900" b="1">
                <a:solidFill>
                  <a:srgbClr val="374556"/>
                </a:solidFill>
                <a:latin typeface="Helvetica"/>
                <a:ea typeface="Helvetica"/>
                <a:cs typeface="Helvetica"/>
                <a:sym typeface="Helvetica"/>
              </a:defRPr>
            </a:lvl1pPr>
          </a:lstStyle>
          <a:p>
            <a:r>
              <a:t>Strings:</a:t>
            </a:r>
          </a:p>
        </p:txBody>
      </p:sp>
      <p:sp>
        <p:nvSpPr>
          <p:cNvPr id="903" name="paste(x, y, sep = '')…"/>
          <p:cNvSpPr txBox="1"/>
          <p:nvPr/>
        </p:nvSpPr>
        <p:spPr>
          <a:xfrm>
            <a:off x="11449125" y="9388326"/>
            <a:ext cx="8524066" cy="1244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defRPr sz="2500" spc="-200">
                <a:solidFill>
                  <a:srgbClr val="000000"/>
                </a:solidFill>
                <a:latin typeface="Courier"/>
                <a:ea typeface="Courier"/>
                <a:cs typeface="Courier"/>
                <a:sym typeface="Courier"/>
              </a:defRPr>
            </a:pPr>
            <a:r>
              <a:t>paste(x, y, sep = '')</a:t>
            </a:r>
          </a:p>
          <a:p>
            <a:pPr>
              <a:defRPr sz="2500" spc="-200">
                <a:solidFill>
                  <a:srgbClr val="000000"/>
                </a:solidFill>
                <a:latin typeface="Courier"/>
                <a:ea typeface="Courier"/>
                <a:cs typeface="Courier"/>
                <a:sym typeface="Courier"/>
              </a:defRPr>
            </a:pPr>
            <a:r>
              <a:t>grep('pattern', x) </a:t>
            </a:r>
            <a:r>
              <a:rPr>
                <a:solidFill>
                  <a:srgbClr val="DA8522">
                    <a:alpha val="76291"/>
                  </a:srgbClr>
                </a:solidFill>
              </a:rPr>
              <a:t># find str pattern</a:t>
            </a:r>
          </a:p>
          <a:p>
            <a:pPr>
              <a:defRPr sz="2500" spc="-200">
                <a:solidFill>
                  <a:srgbClr val="000000"/>
                </a:solidFill>
                <a:latin typeface="Courier"/>
                <a:ea typeface="Courier"/>
                <a:cs typeface="Courier"/>
                <a:sym typeface="Courier"/>
              </a:defRPr>
            </a:pPr>
            <a:r>
              <a:t>gsub('pattern', 'replace', x) </a:t>
            </a:r>
            <a:r>
              <a:rPr>
                <a:solidFill>
                  <a:srgbClr val="DA8522">
                    <a:alpha val="76291"/>
                  </a:srgbClr>
                </a:solidFill>
              </a:rPr>
              <a:t># replace with</a:t>
            </a:r>
          </a:p>
        </p:txBody>
      </p:sp>
      <p:sp>
        <p:nvSpPr>
          <p:cNvPr id="904" name="Other:"/>
          <p:cNvSpPr txBox="1"/>
          <p:nvPr/>
        </p:nvSpPr>
        <p:spPr>
          <a:xfrm>
            <a:off x="1970098" y="11298774"/>
            <a:ext cx="2239568" cy="5461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sz="2900" b="1">
                <a:solidFill>
                  <a:srgbClr val="374556"/>
                </a:solidFill>
                <a:latin typeface="Helvetica"/>
                <a:ea typeface="Helvetica"/>
                <a:cs typeface="Helvetica"/>
                <a:sym typeface="Helvetica"/>
              </a:defRPr>
            </a:lvl1pPr>
          </a:lstStyle>
          <a:p>
            <a:r>
              <a:t>Other:</a:t>
            </a:r>
          </a:p>
        </p:txBody>
      </p:sp>
      <p:sp>
        <p:nvSpPr>
          <p:cNvPr id="905" name="seq(1, 10, by = 1.0) # sequence from-to…"/>
          <p:cNvSpPr txBox="1"/>
          <p:nvPr/>
        </p:nvSpPr>
        <p:spPr>
          <a:xfrm>
            <a:off x="3488164" y="11399639"/>
            <a:ext cx="7526358" cy="1625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defRPr sz="2500" spc="-200">
                <a:solidFill>
                  <a:srgbClr val="000000"/>
                </a:solidFill>
                <a:latin typeface="Courier"/>
                <a:ea typeface="Courier"/>
                <a:cs typeface="Courier"/>
                <a:sym typeface="Courier"/>
              </a:defRPr>
            </a:pPr>
            <a:r>
              <a:t>seq(1, 10, by = 1.0) </a:t>
            </a:r>
            <a:r>
              <a:rPr>
                <a:solidFill>
                  <a:srgbClr val="DA8522">
                    <a:alpha val="76291"/>
                  </a:srgbClr>
                </a:solidFill>
              </a:rPr>
              <a:t># sequence from-to</a:t>
            </a:r>
          </a:p>
          <a:p>
            <a:pPr>
              <a:defRPr sz="2500" spc="-200">
                <a:solidFill>
                  <a:srgbClr val="000000"/>
                </a:solidFill>
                <a:latin typeface="Courier"/>
                <a:ea typeface="Courier"/>
                <a:cs typeface="Courier"/>
                <a:sym typeface="Courier"/>
              </a:defRPr>
            </a:pPr>
            <a:r>
              <a:t>rep(x, times) </a:t>
            </a:r>
            <a:r>
              <a:rPr>
                <a:solidFill>
                  <a:srgbClr val="DA8522">
                    <a:alpha val="76291"/>
                  </a:srgbClr>
                </a:solidFill>
              </a:rPr>
              <a:t># replicate n times</a:t>
            </a:r>
          </a:p>
          <a:p>
            <a:pPr>
              <a:defRPr sz="2500" spc="-200">
                <a:solidFill>
                  <a:srgbClr val="000000"/>
                </a:solidFill>
                <a:latin typeface="Courier"/>
                <a:ea typeface="Courier"/>
                <a:cs typeface="Courier"/>
                <a:sym typeface="Courier"/>
              </a:defRPr>
            </a:pPr>
            <a:r>
              <a:t>sort(), reverse() </a:t>
            </a:r>
            <a:r>
              <a:rPr>
                <a:solidFill>
                  <a:srgbClr val="DA8522">
                    <a:alpha val="76291"/>
                  </a:srgbClr>
                </a:solidFill>
              </a:rPr>
              <a:t># sort or reverse vector</a:t>
            </a:r>
          </a:p>
        </p:txBody>
      </p:sp>
      <p:sp>
        <p:nvSpPr>
          <p:cNvPr id="906" name="Rectangle"/>
          <p:cNvSpPr/>
          <p:nvPr/>
        </p:nvSpPr>
        <p:spPr>
          <a:xfrm>
            <a:off x="19374122" y="8898558"/>
            <a:ext cx="4409739" cy="1811055"/>
          </a:xfrm>
          <a:prstGeom prst="rect">
            <a:avLst/>
          </a:prstGeom>
          <a:solidFill>
            <a:srgbClr val="B39C85"/>
          </a:solidFill>
          <a:ln w="12700">
            <a:miter lim="400000"/>
          </a:ln>
        </p:spPr>
        <p:txBody>
          <a:bodyPr lIns="45719" rIns="45719" anchor="ctr"/>
          <a:lstStyle/>
          <a:p>
            <a:endParaRPr/>
          </a:p>
        </p:txBody>
      </p:sp>
      <p:sp>
        <p:nvSpPr>
          <p:cNvPr id="907" name="DATA TYPES &amp; STRINGS"/>
          <p:cNvSpPr txBox="1"/>
          <p:nvPr/>
        </p:nvSpPr>
        <p:spPr>
          <a:xfrm>
            <a:off x="19641945" y="9345067"/>
            <a:ext cx="3975694" cy="1016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ctr">
              <a:defRPr sz="3000" b="1">
                <a:solidFill>
                  <a:srgbClr val="FFFFFF"/>
                </a:solidFill>
                <a:latin typeface="Helvetica"/>
                <a:ea typeface="Helvetica"/>
                <a:cs typeface="Helvetica"/>
                <a:sym typeface="Helvetica"/>
              </a:defRPr>
            </a:lvl1pPr>
          </a:lstStyle>
          <a:p>
            <a:r>
              <a:t>DATA TYPES &amp; STRINGS</a:t>
            </a:r>
          </a:p>
        </p:txBody>
      </p:sp>
      <p:sp>
        <p:nvSpPr>
          <p:cNvPr id="908" name="Rectangle"/>
          <p:cNvSpPr/>
          <p:nvPr/>
        </p:nvSpPr>
        <p:spPr>
          <a:xfrm>
            <a:off x="19374122" y="11053536"/>
            <a:ext cx="4409739" cy="1811055"/>
          </a:xfrm>
          <a:prstGeom prst="rect">
            <a:avLst/>
          </a:prstGeom>
          <a:solidFill>
            <a:srgbClr val="880C0A">
              <a:alpha val="67831"/>
            </a:srgbClr>
          </a:solidFill>
          <a:ln w="12700">
            <a:miter lim="400000"/>
          </a:ln>
        </p:spPr>
        <p:txBody>
          <a:bodyPr lIns="45719" rIns="45719" anchor="ctr"/>
          <a:lstStyle/>
          <a:p>
            <a:endParaRPr/>
          </a:p>
        </p:txBody>
      </p:sp>
      <p:sp>
        <p:nvSpPr>
          <p:cNvPr id="909" name="VECTORS &amp;…"/>
          <p:cNvSpPr txBox="1"/>
          <p:nvPr/>
        </p:nvSpPr>
        <p:spPr>
          <a:xfrm>
            <a:off x="19629245" y="11465866"/>
            <a:ext cx="3975694" cy="1016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ctr">
              <a:defRPr sz="3000" b="1">
                <a:solidFill>
                  <a:srgbClr val="FFFFFF"/>
                </a:solidFill>
                <a:latin typeface="Helvetica"/>
                <a:ea typeface="Helvetica"/>
                <a:cs typeface="Helvetica"/>
                <a:sym typeface="Helvetica"/>
              </a:defRPr>
            </a:pPr>
            <a:r>
              <a:t>VECTORS &amp; </a:t>
            </a:r>
          </a:p>
          <a:p>
            <a:pPr algn="ctr">
              <a:defRPr sz="3000" b="1">
                <a:solidFill>
                  <a:srgbClr val="FFFFFF"/>
                </a:solidFill>
                <a:latin typeface="Helvetica"/>
                <a:ea typeface="Helvetica"/>
                <a:cs typeface="Helvetica"/>
                <a:sym typeface="Helvetica"/>
              </a:defRPr>
            </a:pPr>
            <a:r>
              <a:t>BASE PLOTS</a:t>
            </a:r>
          </a:p>
        </p:txBody>
      </p:sp>
    </p:spTree>
    <p:extLst>
      <p:ext uri="{BB962C8B-B14F-4D97-AF65-F5344CB8AC3E}">
        <p14:creationId xmlns:p14="http://schemas.microsoft.com/office/powerpoint/2010/main" val="795846745"/>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pic>
        <p:nvPicPr>
          <p:cNvPr id="4" name="Picture 3">
            <a:extLst>
              <a:ext uri="{FF2B5EF4-FFF2-40B4-BE49-F238E27FC236}">
                <a16:creationId xmlns:a16="http://schemas.microsoft.com/office/drawing/2014/main" id="{9C492D95-15EA-2B62-565D-9E00A6E05A46}"/>
              </a:ext>
            </a:extLst>
          </p:cNvPr>
          <p:cNvPicPr>
            <a:picLocks noChangeAspect="1"/>
          </p:cNvPicPr>
          <p:nvPr/>
        </p:nvPicPr>
        <p:blipFill rotWithShape="1">
          <a:blip r:embed="rId3"/>
          <a:srcRect t="5571" r="20799" b="27100"/>
          <a:stretch/>
        </p:blipFill>
        <p:spPr>
          <a:xfrm>
            <a:off x="5137093" y="5293769"/>
            <a:ext cx="18042978" cy="7919149"/>
          </a:xfrm>
          <a:prstGeom prst="rect">
            <a:avLst/>
          </a:prstGeom>
          <a:ln>
            <a:solidFill>
              <a:schemeClr val="tx1"/>
            </a:solidFill>
          </a:ln>
        </p:spPr>
      </p:pic>
      <p:sp>
        <p:nvSpPr>
          <p:cNvPr id="232" name="Google Shape;232;p3"/>
          <p:cNvSpPr txBox="1">
            <a:spLocks noGrp="1"/>
          </p:cNvSpPr>
          <p:nvPr>
            <p:ph type="title"/>
          </p:nvPr>
        </p:nvSpPr>
        <p:spPr>
          <a:xfrm>
            <a:off x="1523207" y="1526776"/>
            <a:ext cx="22523773" cy="3639663"/>
          </a:xfrm>
          <a:prstGeom prst="rect">
            <a:avLst/>
          </a:prstGeom>
          <a:noFill/>
          <a:ln>
            <a:noFill/>
          </a:ln>
        </p:spPr>
        <p:txBody>
          <a:bodyPr spcFirstLastPara="1" wrap="square" lIns="0" tIns="0" rIns="0" bIns="0" anchor="t" anchorCtr="0">
            <a:normAutofit/>
          </a:bodyPr>
          <a:lstStyle/>
          <a:p>
            <a:pPr>
              <a:buSzPts val="2800"/>
            </a:pPr>
            <a:r>
              <a:rPr lang="en-US" dirty="0"/>
              <a:t>Interactive HPC with </a:t>
            </a:r>
            <a:r>
              <a:rPr lang="en-US" dirty="0" err="1"/>
              <a:t>UCloud</a:t>
            </a:r>
            <a:endParaRPr dirty="0"/>
          </a:p>
        </p:txBody>
      </p:sp>
      <p:sp>
        <p:nvSpPr>
          <p:cNvPr id="2" name="Google Shape;170;p3">
            <a:extLst>
              <a:ext uri="{FF2B5EF4-FFF2-40B4-BE49-F238E27FC236}">
                <a16:creationId xmlns:a16="http://schemas.microsoft.com/office/drawing/2014/main" id="{D28812C3-4778-BB84-4C27-40A80A43E5D9}"/>
              </a:ext>
            </a:extLst>
          </p:cNvPr>
          <p:cNvSpPr/>
          <p:nvPr/>
        </p:nvSpPr>
        <p:spPr>
          <a:xfrm>
            <a:off x="1088678" y="2931346"/>
            <a:ext cx="12967564" cy="156893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676" tIns="45676" rIns="45676" bIns="45676" numCol="1" anchor="t">
            <a:spAutoFit/>
          </a:bodyPr>
          <a:lstStyle/>
          <a:p>
            <a:pPr>
              <a:defRPr sz="3000">
                <a:solidFill>
                  <a:srgbClr val="FFFFFF"/>
                </a:solidFill>
                <a:latin typeface="Helvetica Neue"/>
                <a:ea typeface="Helvetica Neue"/>
                <a:cs typeface="Helvetica Neue"/>
                <a:sym typeface="Helvetica Neue"/>
              </a:defRPr>
            </a:pPr>
            <a:r>
              <a:rPr lang="en-US" sz="4798" dirty="0">
                <a:solidFill>
                  <a:schemeClr val="tx2"/>
                </a:solidFill>
                <a:latin typeface="Trebuchet MS" panose="020B0703020202090204" pitchFamily="34" charset="0"/>
              </a:rPr>
              <a:t>You’ve been sent a </a:t>
            </a:r>
            <a:r>
              <a:rPr lang="en-US" sz="4798" dirty="0" err="1">
                <a:solidFill>
                  <a:schemeClr val="tx2"/>
                </a:solidFill>
                <a:latin typeface="Trebuchet MS" panose="020B0703020202090204" pitchFamily="34" charset="0"/>
              </a:rPr>
              <a:t>UCloud</a:t>
            </a:r>
            <a:r>
              <a:rPr lang="en-US" sz="4798" dirty="0">
                <a:solidFill>
                  <a:schemeClr val="tx2"/>
                </a:solidFill>
                <a:latin typeface="Trebuchet MS" panose="020B0703020202090204" pitchFamily="34" charset="0"/>
              </a:rPr>
              <a:t> project invite from From </a:t>
            </a:r>
            <a:r>
              <a:rPr lang="en-US" sz="4798" dirty="0" err="1">
                <a:solidFill>
                  <a:schemeClr val="tx2"/>
                </a:solidFill>
                <a:latin typeface="Trebuchet MS" panose="020B0703020202090204" pitchFamily="34" charset="0"/>
              </a:rPr>
              <a:t>Realworld</a:t>
            </a:r>
            <a:r>
              <a:rPr lang="en-US" sz="4798" dirty="0">
                <a:solidFill>
                  <a:schemeClr val="tx2"/>
                </a:solidFill>
                <a:latin typeface="Trebuchet MS" panose="020B0703020202090204" pitchFamily="34" charset="0"/>
              </a:rPr>
              <a:t> Data </a:t>
            </a:r>
            <a:r>
              <a:rPr lang="en-US" sz="4798" dirty="0" err="1">
                <a:solidFill>
                  <a:schemeClr val="tx2"/>
                </a:solidFill>
                <a:latin typeface="Trebuchet MS" panose="020B0703020202090204" pitchFamily="34" charset="0"/>
              </a:rPr>
              <a:t>Til</a:t>
            </a:r>
            <a:r>
              <a:rPr lang="en-US" sz="4798" dirty="0">
                <a:solidFill>
                  <a:schemeClr val="tx2"/>
                </a:solidFill>
                <a:latin typeface="Trebuchet MS" panose="020B0703020202090204" pitchFamily="34" charset="0"/>
              </a:rPr>
              <a:t> </a:t>
            </a:r>
            <a:r>
              <a:rPr lang="en-US" sz="4798" dirty="0" err="1">
                <a:solidFill>
                  <a:schemeClr val="tx2"/>
                </a:solidFill>
                <a:latin typeface="Trebuchet MS" panose="020B0703020202090204" pitchFamily="34" charset="0"/>
              </a:rPr>
              <a:t>Personlig</a:t>
            </a:r>
            <a:r>
              <a:rPr lang="en-US" sz="4798" dirty="0">
                <a:solidFill>
                  <a:schemeClr val="tx2"/>
                </a:solidFill>
                <a:latin typeface="Trebuchet MS" panose="020B0703020202090204" pitchFamily="34" charset="0"/>
              </a:rPr>
              <a:t> </a:t>
            </a:r>
            <a:r>
              <a:rPr lang="en-US" sz="4798" dirty="0" err="1">
                <a:solidFill>
                  <a:schemeClr val="tx2"/>
                </a:solidFill>
                <a:latin typeface="Trebuchet MS" panose="020B0703020202090204" pitchFamily="34" charset="0"/>
              </a:rPr>
              <a:t>Medicin</a:t>
            </a:r>
            <a:r>
              <a:rPr lang="en-US" sz="4798" dirty="0">
                <a:solidFill>
                  <a:schemeClr val="tx2"/>
                </a:solidFill>
                <a:latin typeface="Trebuchet MS" panose="020B0703020202090204" pitchFamily="34" charset="0"/>
              </a:rPr>
              <a:t>!</a:t>
            </a:r>
          </a:p>
        </p:txBody>
      </p:sp>
      <p:pic>
        <p:nvPicPr>
          <p:cNvPr id="5" name="Graphic 4" descr="Cursor with solid fill">
            <a:extLst>
              <a:ext uri="{FF2B5EF4-FFF2-40B4-BE49-F238E27FC236}">
                <a16:creationId xmlns:a16="http://schemas.microsoft.com/office/drawing/2014/main" id="{C622AD81-F9F2-B0B4-1D64-871EFF08DCD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7007491" y="8409975"/>
            <a:ext cx="1827848" cy="1827848"/>
          </a:xfrm>
          <a:prstGeom prst="rect">
            <a:avLst/>
          </a:prstGeom>
        </p:spPr>
      </p:pic>
    </p:spTree>
    <p:extLst>
      <p:ext uri="{BB962C8B-B14F-4D97-AF65-F5344CB8AC3E}">
        <p14:creationId xmlns:p14="http://schemas.microsoft.com/office/powerpoint/2010/main" val="227308819"/>
      </p:ext>
    </p:extLst>
  </p:cSld>
  <p:clrMapOvr>
    <a:masterClrMapping/>
  </p:clrMapOvr>
</p:sld>
</file>

<file path=ppt/theme/theme1.xml><?xml version="1.0" encoding="utf-8"?>
<a:theme xmlns:a="http://schemas.openxmlformats.org/drawingml/2006/main" name="Sandbox">
  <a:themeElements>
    <a:clrScheme name="Sandbox">
      <a:dk1>
        <a:srgbClr val="000000"/>
      </a:dk1>
      <a:lt1>
        <a:srgbClr val="FFFFFF"/>
      </a:lt1>
      <a:dk2>
        <a:srgbClr val="000000"/>
      </a:dk2>
      <a:lt2>
        <a:srgbClr val="808080"/>
      </a:lt2>
      <a:accent1>
        <a:srgbClr val="4365A3"/>
      </a:accent1>
      <a:accent2>
        <a:srgbClr val="B4D3E3"/>
      </a:accent2>
      <a:accent3>
        <a:srgbClr val="F6BF52"/>
      </a:accent3>
      <a:accent4>
        <a:srgbClr val="902327"/>
      </a:accent4>
      <a:accent5>
        <a:srgbClr val="B0B0AC"/>
      </a:accent5>
      <a:accent6>
        <a:srgbClr val="902327"/>
      </a:accent6>
      <a:hlink>
        <a:srgbClr val="4365A3"/>
      </a:hlink>
      <a:folHlink>
        <a:srgbClr val="B2B2B2"/>
      </a:folHlink>
    </a:clrScheme>
    <a:fontScheme name="Trebuchet MS">
      <a:majorFont>
        <a:latin typeface="Trebuchet MS" panose="020B0603020202020204"/>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ln>
          <a:headEnd type="none" w="med" len="med"/>
          <a:tailEnd type="none" w="med" len="med"/>
        </a:ln>
      </a:spPr>
      <a:bodyPr vert="horz" wrap="square" lIns="91440" tIns="45720" rIns="91440" bIns="45720" numCol="1" rtlCol="0" anchor="t" anchorCtr="0" compatLnSpc="1">
        <a:prstTxWarp prst="textNoShape">
          <a:avLst/>
        </a:prstTxWarp>
      </a:bodyPr>
      <a:lstStyle>
        <a:defPPr marL="0" marR="0" indent="0" algn="l" defTabSz="863600" rtl="0" eaLnBrk="1" fontAlgn="base" latinLnBrk="0" hangingPunct="1">
          <a:lnSpc>
            <a:spcPct val="100000"/>
          </a:lnSpc>
          <a:spcBef>
            <a:spcPct val="0"/>
          </a:spcBef>
          <a:spcAft>
            <a:spcPct val="0"/>
          </a:spcAft>
          <a:buClrTx/>
          <a:buSzTx/>
          <a:buFontTx/>
          <a:buNone/>
          <a:tabLst/>
          <a:defRPr kumimoji="0" sz="2300" b="0" i="0" u="none" strike="noStrike" cap="none" normalizeH="0" baseline="0" dirty="0" smtClean="0">
            <a:ln>
              <a:noFill/>
            </a:ln>
            <a:solidFill>
              <a:schemeClr val="bg1"/>
            </a:solidFill>
            <a:effectLst/>
            <a:latin typeface="Trebuchet MS" panose="020B0703020202090204" pitchFamily="34" charset="0"/>
          </a:defRPr>
        </a:defPPr>
      </a:lstStyle>
      <a:style>
        <a:lnRef idx="3">
          <a:schemeClr val="lt1"/>
        </a:lnRef>
        <a:fillRef idx="1">
          <a:schemeClr val="accent1"/>
        </a:fillRef>
        <a:effectRef idx="1">
          <a:schemeClr val="accent1"/>
        </a:effectRef>
        <a:fontRef idx="minor">
          <a:schemeClr val="lt1"/>
        </a:fontRef>
      </a: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863600" rtl="0" eaLnBrk="1" fontAlgn="base" latinLnBrk="0" hangingPunct="1">
          <a:lnSpc>
            <a:spcPct val="100000"/>
          </a:lnSpc>
          <a:spcBef>
            <a:spcPct val="0"/>
          </a:spcBef>
          <a:spcAft>
            <a:spcPct val="0"/>
          </a:spcAft>
          <a:buClrTx/>
          <a:buSzTx/>
          <a:buFontTx/>
          <a:buNone/>
          <a:tabLst/>
          <a:defRPr kumimoji="0" lang="da-DK" altLang="en-US" sz="2300" b="0" i="0" u="none" strike="noStrike" cap="none" normalizeH="0" baseline="0">
            <a:ln>
              <a:noFill/>
            </a:ln>
            <a:solidFill>
              <a:schemeClr val="tx1"/>
            </a:solidFill>
            <a:effectLst/>
            <a:latin typeface="Times New Roman" charset="0"/>
          </a:defRPr>
        </a:defPPr>
      </a:lstStyle>
    </a:lnDef>
  </a:objectDefaults>
  <a:extraClrSchemeLst>
    <a:extraClrScheme>
      <a:clrScheme name="Standard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tandard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tandard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tandard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tandard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tandard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tandard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Sandbox" id="{79139EE8-023A-1748-9F6E-C0D20AC02FC3}" vid="{74EBEE6A-3C66-AA4E-89FE-6EB4BC288EAD}"/>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1_Sandbox">
  <a:themeElements>
    <a:clrScheme name="Sandbox">
      <a:dk1>
        <a:srgbClr val="000000"/>
      </a:dk1>
      <a:lt1>
        <a:srgbClr val="FFFFFF"/>
      </a:lt1>
      <a:dk2>
        <a:srgbClr val="000000"/>
      </a:dk2>
      <a:lt2>
        <a:srgbClr val="808080"/>
      </a:lt2>
      <a:accent1>
        <a:srgbClr val="4365A3"/>
      </a:accent1>
      <a:accent2>
        <a:srgbClr val="B4D3E3"/>
      </a:accent2>
      <a:accent3>
        <a:srgbClr val="F6BF52"/>
      </a:accent3>
      <a:accent4>
        <a:srgbClr val="902327"/>
      </a:accent4>
      <a:accent5>
        <a:srgbClr val="B0B0AC"/>
      </a:accent5>
      <a:accent6>
        <a:srgbClr val="902327"/>
      </a:accent6>
      <a:hlink>
        <a:srgbClr val="4365A3"/>
      </a:hlink>
      <a:folHlink>
        <a:srgbClr val="B2B2B2"/>
      </a:folHlink>
    </a:clrScheme>
    <a:fontScheme name="Trebuchet MS">
      <a:majorFont>
        <a:latin typeface="Trebuchet MS" panose="020B0603020202020204"/>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ln>
          <a:headEnd type="none" w="med" len="med"/>
          <a:tailEnd type="none" w="med" len="med"/>
        </a:ln>
      </a:spPr>
      <a:bodyPr vert="horz" wrap="square" lIns="91440" tIns="45720" rIns="91440" bIns="45720" numCol="1" rtlCol="0" anchor="t" anchorCtr="0" compatLnSpc="1">
        <a:prstTxWarp prst="textNoShape">
          <a:avLst/>
        </a:prstTxWarp>
      </a:bodyPr>
      <a:lstStyle>
        <a:defPPr marL="0" marR="0" indent="0" algn="l" defTabSz="863600" rtl="0" eaLnBrk="1" fontAlgn="base" latinLnBrk="0" hangingPunct="1">
          <a:lnSpc>
            <a:spcPct val="100000"/>
          </a:lnSpc>
          <a:spcBef>
            <a:spcPct val="0"/>
          </a:spcBef>
          <a:spcAft>
            <a:spcPct val="0"/>
          </a:spcAft>
          <a:buClrTx/>
          <a:buSzTx/>
          <a:buFontTx/>
          <a:buNone/>
          <a:tabLst/>
          <a:defRPr kumimoji="0" sz="2300" b="0" i="0" u="none" strike="noStrike" cap="none" normalizeH="0" baseline="0" dirty="0" smtClean="0">
            <a:ln>
              <a:noFill/>
            </a:ln>
            <a:solidFill>
              <a:schemeClr val="bg1"/>
            </a:solidFill>
            <a:effectLst/>
            <a:latin typeface="Trebuchet MS" panose="020B0703020202090204" pitchFamily="34" charset="0"/>
          </a:defRPr>
        </a:defPPr>
      </a:lstStyle>
      <a:style>
        <a:lnRef idx="3">
          <a:schemeClr val="lt1"/>
        </a:lnRef>
        <a:fillRef idx="1">
          <a:schemeClr val="accent1"/>
        </a:fillRef>
        <a:effectRef idx="1">
          <a:schemeClr val="accent1"/>
        </a:effectRef>
        <a:fontRef idx="minor">
          <a:schemeClr val="lt1"/>
        </a:fontRef>
      </a: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863600" rtl="0" eaLnBrk="1" fontAlgn="base" latinLnBrk="0" hangingPunct="1">
          <a:lnSpc>
            <a:spcPct val="100000"/>
          </a:lnSpc>
          <a:spcBef>
            <a:spcPct val="0"/>
          </a:spcBef>
          <a:spcAft>
            <a:spcPct val="0"/>
          </a:spcAft>
          <a:buClrTx/>
          <a:buSzTx/>
          <a:buFontTx/>
          <a:buNone/>
          <a:tabLst/>
          <a:defRPr kumimoji="0" lang="da-DK" altLang="en-US" sz="2300" b="0" i="0" u="none" strike="noStrike" cap="none" normalizeH="0" baseline="0">
            <a:ln>
              <a:noFill/>
            </a:ln>
            <a:solidFill>
              <a:schemeClr val="tx1"/>
            </a:solidFill>
            <a:effectLst/>
            <a:latin typeface="Times New Roman" charset="0"/>
          </a:defRPr>
        </a:defPPr>
      </a:lstStyle>
    </a:lnDef>
  </a:objectDefaults>
  <a:extraClrSchemeLst>
    <a:extraClrScheme>
      <a:clrScheme name="Standard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tandard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tandard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tandard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tandard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tandard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tandard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Sandbox" id="{79139EE8-023A-1748-9F6E-C0D20AC02FC3}" vid="{74EBEE6A-3C66-AA4E-89FE-6EB4BC288EAD}"/>
    </a:ext>
  </a:extLst>
</a:theme>
</file>

<file path=ppt/theme/theme4.xml><?xml version="1.0" encoding="utf-8"?>
<a:theme xmlns:a="http://schemas.openxmlformats.org/drawingml/2006/main" name="1_Custom Design">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2_Sandbox">
  <a:themeElements>
    <a:clrScheme name="Sandbox">
      <a:dk1>
        <a:srgbClr val="000000"/>
      </a:dk1>
      <a:lt1>
        <a:srgbClr val="FFFFFF"/>
      </a:lt1>
      <a:dk2>
        <a:srgbClr val="000000"/>
      </a:dk2>
      <a:lt2>
        <a:srgbClr val="808080"/>
      </a:lt2>
      <a:accent1>
        <a:srgbClr val="4365A3"/>
      </a:accent1>
      <a:accent2>
        <a:srgbClr val="B4D3E3"/>
      </a:accent2>
      <a:accent3>
        <a:srgbClr val="F6BF52"/>
      </a:accent3>
      <a:accent4>
        <a:srgbClr val="902327"/>
      </a:accent4>
      <a:accent5>
        <a:srgbClr val="B0B0AC"/>
      </a:accent5>
      <a:accent6>
        <a:srgbClr val="902327"/>
      </a:accent6>
      <a:hlink>
        <a:srgbClr val="4365A3"/>
      </a:hlink>
      <a:folHlink>
        <a:srgbClr val="B2B2B2"/>
      </a:folHlink>
    </a:clrScheme>
    <a:fontScheme name="Trebuchet MS">
      <a:majorFont>
        <a:latin typeface="Trebuchet MS" panose="020B0603020202020204"/>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ln>
          <a:headEnd type="none" w="med" len="med"/>
          <a:tailEnd type="none" w="med" len="med"/>
        </a:ln>
      </a:spPr>
      <a:bodyPr vert="horz" wrap="square" lIns="91440" tIns="45720" rIns="91440" bIns="45720" numCol="1" rtlCol="0" anchor="t" anchorCtr="0" compatLnSpc="1">
        <a:prstTxWarp prst="textNoShape">
          <a:avLst/>
        </a:prstTxWarp>
      </a:bodyPr>
      <a:lstStyle>
        <a:defPPr marL="0" marR="0" indent="0" algn="l" defTabSz="863600" rtl="0" eaLnBrk="1" fontAlgn="base" latinLnBrk="0" hangingPunct="1">
          <a:lnSpc>
            <a:spcPct val="100000"/>
          </a:lnSpc>
          <a:spcBef>
            <a:spcPct val="0"/>
          </a:spcBef>
          <a:spcAft>
            <a:spcPct val="0"/>
          </a:spcAft>
          <a:buClrTx/>
          <a:buSzTx/>
          <a:buFontTx/>
          <a:buNone/>
          <a:tabLst/>
          <a:defRPr kumimoji="0" sz="2300" b="0" i="0" u="none" strike="noStrike" cap="none" normalizeH="0" baseline="0" dirty="0" smtClean="0">
            <a:ln>
              <a:noFill/>
            </a:ln>
            <a:solidFill>
              <a:schemeClr val="bg1"/>
            </a:solidFill>
            <a:effectLst/>
            <a:latin typeface="Trebuchet MS" panose="020B0703020202090204" pitchFamily="34" charset="0"/>
          </a:defRPr>
        </a:defPPr>
      </a:lstStyle>
      <a:style>
        <a:lnRef idx="3">
          <a:schemeClr val="lt1"/>
        </a:lnRef>
        <a:fillRef idx="1">
          <a:schemeClr val="accent1"/>
        </a:fillRef>
        <a:effectRef idx="1">
          <a:schemeClr val="accent1"/>
        </a:effectRef>
        <a:fontRef idx="minor">
          <a:schemeClr val="lt1"/>
        </a:fontRef>
      </a: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863600" rtl="0" eaLnBrk="1" fontAlgn="base" latinLnBrk="0" hangingPunct="1">
          <a:lnSpc>
            <a:spcPct val="100000"/>
          </a:lnSpc>
          <a:spcBef>
            <a:spcPct val="0"/>
          </a:spcBef>
          <a:spcAft>
            <a:spcPct val="0"/>
          </a:spcAft>
          <a:buClrTx/>
          <a:buSzTx/>
          <a:buFontTx/>
          <a:buNone/>
          <a:tabLst/>
          <a:defRPr kumimoji="0" lang="da-DK" altLang="en-US" sz="2300" b="0" i="0" u="none" strike="noStrike" cap="none" normalizeH="0" baseline="0">
            <a:ln>
              <a:noFill/>
            </a:ln>
            <a:solidFill>
              <a:schemeClr val="tx1"/>
            </a:solidFill>
            <a:effectLst/>
            <a:latin typeface="Times New Roman" charset="0"/>
          </a:defRPr>
        </a:defPPr>
      </a:lstStyle>
    </a:lnDef>
  </a:objectDefaults>
  <a:extraClrSchemeLst>
    <a:extraClrScheme>
      <a:clrScheme name="Standard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tandard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tandard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tandard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tandard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tandard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tandard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Sandbox" id="{79139EE8-023A-1748-9F6E-C0D20AC02FC3}" vid="{74EBEE6A-3C66-AA4E-89FE-6EB4BC288EAD}"/>
    </a:ext>
  </a:extLst>
</a:theme>
</file>

<file path=ppt/theme/theme6.xml><?xml version="1.0" encoding="utf-8"?>
<a:theme xmlns:a="http://schemas.openxmlformats.org/drawingml/2006/main" name="2_Custom Design">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7.xml><?xml version="1.0" encoding="utf-8"?>
<a:theme xmlns:a="http://schemas.openxmlformats.org/drawingml/2006/main"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Calibri"/>
        <a:ea typeface="Calibri"/>
        <a:cs typeface="Calibri"/>
      </a:majorFont>
      <a:minorFont>
        <a:latin typeface="Calibri"/>
        <a:ea typeface="Calibri"/>
        <a:cs typeface="Calibri"/>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rgbClr val="0087AA"/>
          </a:solidFill>
          <a:prstDash val="solid"/>
          <a:miter lim="400000"/>
        </a:ln>
        <a:effectLst/>
        <a:sp3d/>
      </a:spPr>
      <a:bodyPr rot="0" spcFirstLastPara="1" vertOverflow="overflow" horzOverflow="overflow" vert="horz" wrap="square" lIns="45719" tIns="45719" rIns="45719" bIns="45719" numCol="1" spcCol="38100" rtlCol="0" anchor="ctr">
        <a:spAutoFit/>
      </a:bodyPr>
      <a:lstStyle>
        <a:defPPr marL="0" marR="0" indent="0" algn="l" defTabSz="1828433"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999999"/>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rgbClr val="0087AA"/>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1828433"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999999"/>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emplate>Sandbox</Template>
  <TotalTime>1496</TotalTime>
  <Words>8851</Words>
  <Application>Microsoft Macintosh PowerPoint</Application>
  <PresentationFormat>Custom</PresentationFormat>
  <Paragraphs>1466</Paragraphs>
  <Slides>87</Slides>
  <Notes>60</Notes>
  <HiddenSlides>2</HiddenSlides>
  <MMClips>0</MMClips>
  <ScaleCrop>false</ScaleCrop>
  <HeadingPairs>
    <vt:vector size="6" baseType="variant">
      <vt:variant>
        <vt:lpstr>Fonts Used</vt:lpstr>
      </vt:variant>
      <vt:variant>
        <vt:i4>16</vt:i4>
      </vt:variant>
      <vt:variant>
        <vt:lpstr>Theme</vt:lpstr>
      </vt:variant>
      <vt:variant>
        <vt:i4>6</vt:i4>
      </vt:variant>
      <vt:variant>
        <vt:lpstr>Slide Titles</vt:lpstr>
      </vt:variant>
      <vt:variant>
        <vt:i4>87</vt:i4>
      </vt:variant>
    </vt:vector>
  </HeadingPairs>
  <TitlesOfParts>
    <vt:vector size="109" baseType="lpstr">
      <vt:lpstr>Aptos</vt:lpstr>
      <vt:lpstr>Aptos Display</vt:lpstr>
      <vt:lpstr>Arial</vt:lpstr>
      <vt:lpstr>Calibri</vt:lpstr>
      <vt:lpstr>Courier</vt:lpstr>
      <vt:lpstr>Helvetica</vt:lpstr>
      <vt:lpstr>Helvetica Neue</vt:lpstr>
      <vt:lpstr>IBM Plex Sans</vt:lpstr>
      <vt:lpstr>Lucida Grande</vt:lpstr>
      <vt:lpstr>Montserrat</vt:lpstr>
      <vt:lpstr>Now</vt:lpstr>
      <vt:lpstr>Now Bold</vt:lpstr>
      <vt:lpstr>Roboto-Medium</vt:lpstr>
      <vt:lpstr>Times New Roman</vt:lpstr>
      <vt:lpstr>Times Roman</vt:lpstr>
      <vt:lpstr>Trebuchet MS</vt:lpstr>
      <vt:lpstr>Sandbox</vt:lpstr>
      <vt:lpstr>Custom Design</vt:lpstr>
      <vt:lpstr>1_Sandbox</vt:lpstr>
      <vt:lpstr>1_Custom Design</vt:lpstr>
      <vt:lpstr>2_Sandbox</vt:lpstr>
      <vt:lpstr>2_Custom Design</vt:lpstr>
      <vt:lpstr>PowerPoint Presentation</vt:lpstr>
      <vt:lpstr>Who are we?</vt:lpstr>
      <vt:lpstr>Agenda for today</vt:lpstr>
      <vt:lpstr>Introductory poll</vt:lpstr>
      <vt:lpstr>What is high performance computing (HPC)?</vt:lpstr>
      <vt:lpstr>What is high performance computing (HPC)?</vt:lpstr>
      <vt:lpstr>Interactive HPC with UCloud  Central dashboard</vt:lpstr>
      <vt:lpstr>Interactive HPC with UCloud</vt:lpstr>
      <vt:lpstr>Interactive HPC with UCloud</vt:lpstr>
      <vt:lpstr>Projects</vt:lpstr>
      <vt:lpstr>Projects</vt:lpstr>
      <vt:lpstr>Resource allocation</vt:lpstr>
      <vt:lpstr>Workspaces</vt:lpstr>
      <vt:lpstr>File management</vt:lpstr>
      <vt:lpstr>File management</vt:lpstr>
      <vt:lpstr>Apps</vt:lpstr>
      <vt:lpstr>Apps</vt:lpstr>
      <vt:lpstr>Submitting a job with the RStudio App</vt:lpstr>
      <vt:lpstr>Submitting a job with a UCloud app</vt:lpstr>
      <vt:lpstr>PowerPoint Presentation</vt:lpstr>
      <vt:lpstr>PowerPoint Presentation</vt:lpstr>
      <vt:lpstr> Calibrating expectations for data analysis</vt:lpstr>
      <vt:lpstr> Data analysis: a discussion of terms</vt:lpstr>
      <vt:lpstr> Data analysis: a discussion of terms</vt:lpstr>
      <vt:lpstr> Data analysis: a discussion of terms</vt:lpstr>
      <vt:lpstr> Data analysis: a discussion of terms </vt:lpstr>
      <vt:lpstr> Data analysis: a discussion of terms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Jennifer Anne Bartell</cp:lastModifiedBy>
  <cp:revision>8</cp:revision>
  <dcterms:modified xsi:type="dcterms:W3CDTF">2024-09-10T14:53:24Z</dcterms:modified>
</cp:coreProperties>
</file>